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32D3-F0BB-4D6B-82B7-5D12D251919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11D-906E-414E-AE07-CEF174EA9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15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32D3-F0BB-4D6B-82B7-5D12D251919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11D-906E-414E-AE07-CEF174EA9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52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32D3-F0BB-4D6B-82B7-5D12D251919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11D-906E-414E-AE07-CEF174EA9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3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32D3-F0BB-4D6B-82B7-5D12D251919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11D-906E-414E-AE07-CEF174EA9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32D3-F0BB-4D6B-82B7-5D12D251919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11D-906E-414E-AE07-CEF174EA9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91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32D3-F0BB-4D6B-82B7-5D12D251919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11D-906E-414E-AE07-CEF174EA9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3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32D3-F0BB-4D6B-82B7-5D12D251919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11D-906E-414E-AE07-CEF174EA9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31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32D3-F0BB-4D6B-82B7-5D12D251919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11D-906E-414E-AE07-CEF174EA9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47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32D3-F0BB-4D6B-82B7-5D12D251919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11D-906E-414E-AE07-CEF174EA9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72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32D3-F0BB-4D6B-82B7-5D12D251919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11D-906E-414E-AE07-CEF174EA9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92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32D3-F0BB-4D6B-82B7-5D12D251919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C11D-906E-414E-AE07-CEF174EA9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8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B32D3-F0BB-4D6B-82B7-5D12D251919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AC11D-906E-414E-AE07-CEF174EA98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05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896" y="91131"/>
            <a:ext cx="93715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Year 6 Spring 1 Knowledge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Organiser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896" y="792698"/>
            <a:ext cx="1923351" cy="181588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Vocabulary Dozen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equivalent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biome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economy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trade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vegetation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23352" y="860572"/>
            <a:ext cx="3786188" cy="1365250"/>
          </a:xfrm>
          <a:prstGeom prst="rect">
            <a:avLst/>
          </a:prstGeom>
          <a:solidFill>
            <a:srgbClr val="FFE699"/>
          </a:solidFill>
          <a:ln w="25400" algn="ctr">
            <a:solidFill>
              <a:srgbClr val="0852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+mj-lt"/>
              </a:rPr>
              <a:t>A biome is a natural area of plants and animals. The world is divided into lots of different biomes and they are all different depending on their climate.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1C1C1C"/>
                </a:solidFill>
                <a:effectLst/>
                <a:latin typeface="+mj-lt"/>
              </a:rPr>
              <a:t>Some biomes: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Tropical Rainforest, Temperate Forest</a:t>
            </a:r>
            <a:r>
              <a:rPr lang="en-GB" altLang="en-US" sz="1400" b="1" dirty="0">
                <a:solidFill>
                  <a:srgbClr val="222222"/>
                </a:solidFill>
                <a:latin typeface="+mj-lt"/>
              </a:rPr>
              <a:t>,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Desert, Tundra</a:t>
            </a:r>
            <a:r>
              <a:rPr lang="en-GB" altLang="en-US" sz="1400" b="1" dirty="0">
                <a:solidFill>
                  <a:srgbClr val="222222"/>
                </a:solidFill>
                <a:latin typeface="+mj-lt"/>
              </a:rPr>
              <a:t>,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Taiga (Boreal Forest), Grassland, Savanna, Ice </a:t>
            </a:r>
            <a:r>
              <a:rPr lang="en-GB" altLang="en-US" sz="1400" b="1" dirty="0">
                <a:solidFill>
                  <a:srgbClr val="222222"/>
                </a:solidFill>
                <a:latin typeface="+mj-lt"/>
              </a:rPr>
              <a:t>and 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</a:rPr>
              <a:t>Desert.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5301" y="792698"/>
            <a:ext cx="1629294" cy="187743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current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Holocaust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social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cultural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political</a:t>
            </a:r>
          </a:p>
          <a:p>
            <a:r>
              <a:rPr lang="en-GB" sz="1400" dirty="0"/>
              <a:t>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7" y="2384137"/>
            <a:ext cx="1840224" cy="268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Cloud 7"/>
          <p:cNvSpPr/>
          <p:nvPr/>
        </p:nvSpPr>
        <p:spPr>
          <a:xfrm rot="1152646">
            <a:off x="7388932" y="1097564"/>
            <a:ext cx="2366127" cy="206862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Life Skill: organising own bag and being responsible for packing their own equipment in preparation for high school.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72" y="5299838"/>
            <a:ext cx="721303" cy="1068472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59612" y="5589094"/>
            <a:ext cx="2195643" cy="1004097"/>
          </a:xfrm>
          <a:prstGeom prst="rect">
            <a:avLst/>
          </a:prstGeom>
          <a:solidFill>
            <a:srgbClr val="C6FFA9"/>
          </a:solidFill>
          <a:ln w="25400" algn="ctr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Louis </a:t>
            </a:r>
            <a:r>
              <a:rPr kumimoji="0" lang="en-GB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</a:rPr>
              <a:t>Sachar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is our</a:t>
            </a:r>
            <a:r>
              <a:rPr kumimoji="0" lang="en-GB" altLang="en-US" sz="1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</a:rPr>
              <a:t> author of the term.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baseline="0" dirty="0">
                <a:solidFill>
                  <a:srgbClr val="000000"/>
                </a:solidFill>
              </a:rPr>
              <a:t>We</a:t>
            </a:r>
            <a:r>
              <a:rPr lang="en-GB" altLang="en-US" sz="1400" dirty="0">
                <a:solidFill>
                  <a:srgbClr val="000000"/>
                </a:solidFill>
              </a:rPr>
              <a:t> will be reading Holes in class.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681" y="2376136"/>
            <a:ext cx="4580335" cy="2923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016" y="3116475"/>
            <a:ext cx="3197140" cy="3251835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345939" y="5401474"/>
            <a:ext cx="3045045" cy="12804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During World</a:t>
            </a:r>
            <a:r>
              <a:rPr kumimoji="0" lang="en-US" altLang="en-US" sz="125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War Two, Jewish people were persecuted. They were treated appallingly - even young children were taken away from their homes. This is known as the Holocaust.  Anne Frank is a Dutch, Jewish girl who wrote a diary about her experiences. </a:t>
            </a:r>
            <a:endParaRPr kumimoji="0" lang="en-US" altLang="en-US" sz="12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4093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1508</TotalTime>
  <Words>163</Words>
  <Application>Microsoft Office PowerPoint</Application>
  <PresentationFormat>A4 Paper (210x297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Smith</dc:creator>
  <cp:lastModifiedBy>Emily Vaughan</cp:lastModifiedBy>
  <cp:revision>10</cp:revision>
  <cp:lastPrinted>2020-12-18T10:09:52Z</cp:lastPrinted>
  <dcterms:created xsi:type="dcterms:W3CDTF">2020-12-14T11:27:48Z</dcterms:created>
  <dcterms:modified xsi:type="dcterms:W3CDTF">2021-01-05T16:30:20Z</dcterms:modified>
</cp:coreProperties>
</file>