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6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4C58F-0AEA-4201-B2D6-17D6EFC9899C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DF47-A2B5-4BAD-9387-D69FFDFD8F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445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4C58F-0AEA-4201-B2D6-17D6EFC9899C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DF47-A2B5-4BAD-9387-D69FFDFD8F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6516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4C58F-0AEA-4201-B2D6-17D6EFC9899C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DF47-A2B5-4BAD-9387-D69FFDFD8F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8340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4C58F-0AEA-4201-B2D6-17D6EFC9899C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DF47-A2B5-4BAD-9387-D69FFDFD8F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446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4C58F-0AEA-4201-B2D6-17D6EFC9899C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DF47-A2B5-4BAD-9387-D69FFDFD8F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718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4C58F-0AEA-4201-B2D6-17D6EFC9899C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DF47-A2B5-4BAD-9387-D69FFDFD8F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550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4C58F-0AEA-4201-B2D6-17D6EFC9899C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DF47-A2B5-4BAD-9387-D69FFDFD8F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360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4C58F-0AEA-4201-B2D6-17D6EFC9899C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DF47-A2B5-4BAD-9387-D69FFDFD8F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358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4C58F-0AEA-4201-B2D6-17D6EFC9899C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DF47-A2B5-4BAD-9387-D69FFDFD8F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16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4C58F-0AEA-4201-B2D6-17D6EFC9899C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DF47-A2B5-4BAD-9387-D69FFDFD8F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74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4C58F-0AEA-4201-B2D6-17D6EFC9899C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DF47-A2B5-4BAD-9387-D69FFDFD8F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8462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4C58F-0AEA-4201-B2D6-17D6EFC9899C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9DF47-A2B5-4BAD-9387-D69FFDFD8F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616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2842260" y="235412"/>
            <a:ext cx="6507480" cy="485140"/>
          </a:xfrm>
          <a:prstGeom prst="rect">
            <a:avLst/>
          </a:prstGeom>
          <a:solidFill>
            <a:srgbClr val="FFFF00"/>
          </a:solidFill>
          <a:ln w="5715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800" b="1" dirty="0">
                <a:effectLst/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Year 3 Knowledge Organiser Spring 1 2021</a:t>
            </a:r>
            <a:endParaRPr lang="en-GB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88734" y="863398"/>
            <a:ext cx="3591885" cy="2237369"/>
          </a:xfrm>
          <a:prstGeom prst="rect">
            <a:avLst/>
          </a:prstGeom>
          <a:solidFill>
            <a:srgbClr val="99FF66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1600" b="1" u="sng" dirty="0">
                <a:effectLst/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English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4146747" y="873625"/>
            <a:ext cx="4070883" cy="22383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1600" b="1" u="sng" dirty="0">
                <a:effectLst/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Science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8343900" y="862792"/>
            <a:ext cx="3591885" cy="222193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1600" b="1" u="sng" dirty="0">
                <a:effectLst/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Maths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4451391" y="3237805"/>
            <a:ext cx="5090747" cy="1771176"/>
          </a:xfrm>
          <a:prstGeom prst="rect">
            <a:avLst/>
          </a:prstGeom>
          <a:solidFill>
            <a:srgbClr val="00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600" b="1" dirty="0"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</a:t>
            </a:r>
            <a:r>
              <a:rPr lang="en-GB" sz="1600" b="1" u="sng" dirty="0">
                <a:effectLst/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Geography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3848100" y="5117869"/>
            <a:ext cx="4495800" cy="1676400"/>
          </a:xfrm>
          <a:prstGeom prst="rect">
            <a:avLst/>
          </a:prstGeom>
          <a:solidFill>
            <a:srgbClr val="FF9999"/>
          </a:solidFill>
          <a:ln w="38100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600" b="1" u="sng" dirty="0">
                <a:effectLst/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Vocabulary Dozen:</a:t>
            </a:r>
            <a:endParaRPr lang="en-GB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1050" b="1" dirty="0"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en-GB" sz="1050" b="1" u="none" strike="noStrike" dirty="0">
                <a:effectLst/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ertebrate	  invertebrate    endoskeleton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GB" sz="900" b="1" u="none" strike="noStrike" dirty="0">
              <a:effectLst/>
              <a:latin typeface="XCCW Joined 1a" panose="03050602040000000000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1050" b="1" dirty="0"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 exoskeleton    hydrostatic skeleton   adjective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GB" sz="1000" b="1" u="none" strike="noStrike" dirty="0">
              <a:effectLst/>
              <a:latin typeface="XCCW Joined 1a" panose="03050602040000000000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1050" b="1" dirty="0"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  p</a:t>
            </a:r>
            <a:r>
              <a:rPr lang="en-GB" sz="1050" b="1" u="none" strike="noStrike" dirty="0">
                <a:effectLst/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aragraph     clause     prophet   digit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1000" b="1" dirty="0"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	c</a:t>
            </a:r>
            <a:r>
              <a:rPr lang="en-GB" sz="1000" b="1" u="none" strike="noStrike" dirty="0">
                <a:effectLst/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ounty	boundary				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GB" sz="1000" b="1" dirty="0">
              <a:latin typeface="XCCW Joined 1a" panose="03050602040000000000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GB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 Box 19"/>
          <p:cNvSpPr txBox="1"/>
          <p:nvPr/>
        </p:nvSpPr>
        <p:spPr>
          <a:xfrm>
            <a:off x="620338" y="3244619"/>
            <a:ext cx="1790700" cy="2076450"/>
          </a:xfrm>
          <a:prstGeom prst="rect">
            <a:avLst/>
          </a:prstGeom>
          <a:solidFill>
            <a:srgbClr val="DC4034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600" b="1" u="sng" dirty="0">
                <a:effectLst/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Computing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1044373" y="5463915"/>
            <a:ext cx="2455545" cy="126939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600" b="1" u="sng" dirty="0">
                <a:effectLst/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RE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dirty="0">
                <a:effectLst/>
                <a:latin typeface="Lucida Handwriting" panose="030101010101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8692082" y="5321069"/>
            <a:ext cx="2457450" cy="135405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600" b="1" u="sng" dirty="0">
                <a:effectLst/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PSHE &amp; RHE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1200" dirty="0">
                <a:effectLst/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Belonging to a community – laws and rules of society.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dirty="0">
                <a:effectLst/>
                <a:latin typeface="Lucida Handwriting" panose="030101010101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 Box 7"/>
          <p:cNvSpPr txBox="1"/>
          <p:nvPr/>
        </p:nvSpPr>
        <p:spPr>
          <a:xfrm>
            <a:off x="9803128" y="3259527"/>
            <a:ext cx="1778000" cy="963338"/>
          </a:xfrm>
          <a:prstGeom prst="rect">
            <a:avLst/>
          </a:prstGeom>
          <a:solidFill>
            <a:srgbClr val="00B050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400" b="1" u="sng" dirty="0">
                <a:effectLst/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Life Skill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dirty="0">
                <a:effectLst/>
                <a:latin typeface="Lucida Handwriting" panose="030101010101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GB" sz="1100" dirty="0">
                <a:effectLst/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Riding a bike </a:t>
            </a:r>
            <a:r>
              <a:rPr lang="en-GB" sz="1100">
                <a:effectLst/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without stabilisers       </a:t>
            </a:r>
            <a:endParaRPr lang="en-GB" sz="1100" dirty="0">
              <a:effectLst/>
              <a:latin typeface="XCCW Joined 1a" panose="03050602040000000000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 Box 13"/>
          <p:cNvSpPr txBox="1"/>
          <p:nvPr/>
        </p:nvSpPr>
        <p:spPr>
          <a:xfrm>
            <a:off x="9803128" y="4388903"/>
            <a:ext cx="1778000" cy="789926"/>
          </a:xfrm>
          <a:prstGeom prst="rect">
            <a:avLst/>
          </a:prstGeom>
          <a:solidFill>
            <a:srgbClr val="00B050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400" b="1" u="sng" dirty="0">
                <a:effectLst/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Author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1200" dirty="0">
                <a:effectLst/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Enid Blyton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dirty="0">
                <a:effectLst/>
                <a:latin typeface="Lucida Handwriting" panose="030101010101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1A18C624-5C30-469F-BF12-920381F870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4373" y="3583374"/>
            <a:ext cx="886052" cy="868848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B11D154F-F3D0-45D2-994F-45EB17615817}"/>
              </a:ext>
            </a:extLst>
          </p:cNvPr>
          <p:cNvSpPr txBox="1"/>
          <p:nvPr/>
        </p:nvSpPr>
        <p:spPr>
          <a:xfrm>
            <a:off x="653784" y="4532761"/>
            <a:ext cx="173508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XCCW Joined 1a" panose="03050602040000000000" pitchFamily="66" charset="0"/>
              </a:rPr>
              <a:t>Representing info.</a:t>
            </a:r>
          </a:p>
          <a:p>
            <a:pPr algn="ctr"/>
            <a:r>
              <a:rPr lang="en-US" sz="1100" dirty="0">
                <a:latin typeface="XCCW Joined 1a" panose="03050602040000000000" pitchFamily="66" charset="0"/>
              </a:rPr>
              <a:t> in spreadsheets and bar charts.</a:t>
            </a:r>
            <a:endParaRPr lang="en-GB" sz="1100" dirty="0">
              <a:latin typeface="XCCW Joined 1a" panose="03050602040000000000" pitchFamily="66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04DE1F5-7318-4963-8F45-DD59BD654B4A}"/>
              </a:ext>
            </a:extLst>
          </p:cNvPr>
          <p:cNvSpPr txBox="1"/>
          <p:nvPr/>
        </p:nvSpPr>
        <p:spPr>
          <a:xfrm>
            <a:off x="2649862" y="3270144"/>
            <a:ext cx="1561231" cy="175432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u="sng" dirty="0">
                <a:ln>
                  <a:solidFill>
                    <a:schemeClr val="tx1"/>
                  </a:solidFill>
                </a:ln>
                <a:latin typeface="XCCW Joined 1a" panose="03050602040000000000" pitchFamily="66" charset="0"/>
              </a:rPr>
              <a:t>DT</a:t>
            </a:r>
          </a:p>
          <a:p>
            <a:r>
              <a:rPr lang="en-US" sz="1100" dirty="0">
                <a:ln>
                  <a:solidFill>
                    <a:schemeClr val="tx1"/>
                  </a:solidFill>
                </a:ln>
                <a:latin typeface="XCCW Joined 1a" panose="03050602040000000000" pitchFamily="66" charset="0"/>
              </a:rPr>
              <a:t>Making a balanced meal </a:t>
            </a:r>
            <a:endParaRPr lang="en-US" sz="1400" dirty="0">
              <a:ln>
                <a:solidFill>
                  <a:schemeClr val="tx1"/>
                </a:solidFill>
              </a:ln>
              <a:latin typeface="XCCW Joined 1a" panose="03050602040000000000" pitchFamily="66" charset="0"/>
            </a:endParaRPr>
          </a:p>
          <a:p>
            <a:endParaRPr lang="en-GB" dirty="0">
              <a:ln>
                <a:solidFill>
                  <a:schemeClr val="tx1"/>
                </a:solidFill>
              </a:ln>
            </a:endParaRPr>
          </a:p>
          <a:p>
            <a:endParaRPr lang="en-GB" dirty="0">
              <a:ln>
                <a:solidFill>
                  <a:schemeClr val="tx1"/>
                </a:solidFill>
              </a:ln>
            </a:endParaRPr>
          </a:p>
          <a:p>
            <a:endParaRPr lang="en-GB" dirty="0">
              <a:ln>
                <a:solidFill>
                  <a:schemeClr val="tx1"/>
                </a:solidFill>
              </a:ln>
            </a:endParaRPr>
          </a:p>
          <a:p>
            <a:endParaRPr lang="en-GB" dirty="0">
              <a:ln>
                <a:solidFill>
                  <a:schemeClr val="tx1"/>
                </a:solidFill>
              </a:ln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807913AA-B856-492E-92F8-F98C11F0C2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1496" y="3984353"/>
            <a:ext cx="1357961" cy="93573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93A6DDE-4631-44DE-B588-AD8094BDAC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78806" y="1288444"/>
            <a:ext cx="1307544" cy="1654444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FD32BFFF-A4F8-4E7F-B0D8-87CF97FF0B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73997" y="1569508"/>
            <a:ext cx="1210134" cy="137338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2363B98F-F4A4-4A1B-A291-3B535194671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77243" y="1559964"/>
            <a:ext cx="1258246" cy="1382923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336D274A-55F1-4554-B52C-9762CA16314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15280" y="1359958"/>
            <a:ext cx="923925" cy="209550"/>
          </a:xfrm>
          <a:prstGeom prst="rect">
            <a:avLst/>
          </a:prstGeom>
        </p:spPr>
      </p:pic>
      <p:pic>
        <p:nvPicPr>
          <p:cNvPr id="48" name="Picture 47" descr="Reader buys second-hand book and finds ENID BLYTON note inside ...">
            <a:extLst>
              <a:ext uri="{FF2B5EF4-FFF2-40B4-BE49-F238E27FC236}">
                <a16:creationId xmlns:a16="http://schemas.microsoft.com/office/drawing/2014/main" id="{CFC5851E-D476-41A6-9EE5-7AC396062B60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470" y="5038354"/>
            <a:ext cx="709316" cy="73259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9A1C6807-77C7-4345-A77C-D6E910394593}"/>
              </a:ext>
            </a:extLst>
          </p:cNvPr>
          <p:cNvSpPr txBox="1"/>
          <p:nvPr/>
        </p:nvSpPr>
        <p:spPr>
          <a:xfrm>
            <a:off x="1741809" y="1288444"/>
            <a:ext cx="20479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>
                <a:latin typeface="XCCW Joined 1a" panose="03050602040000000000" pitchFamily="66" charset="0"/>
              </a:rPr>
              <a:t>Adjective</a:t>
            </a:r>
          </a:p>
          <a:p>
            <a:r>
              <a:rPr lang="en-US" sz="1200" dirty="0">
                <a:latin typeface="XCCW Joined 1a" panose="03050602040000000000" pitchFamily="66" charset="0"/>
              </a:rPr>
              <a:t>Describing words used for characters and settings.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80A55A9-44C1-41A3-B22B-E915A1437E59}"/>
              </a:ext>
            </a:extLst>
          </p:cNvPr>
          <p:cNvSpPr txBox="1"/>
          <p:nvPr/>
        </p:nvSpPr>
        <p:spPr>
          <a:xfrm>
            <a:off x="1727138" y="2115666"/>
            <a:ext cx="20479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>
                <a:latin typeface="XCCW Joined 1a" panose="03050602040000000000" pitchFamily="66" charset="0"/>
              </a:rPr>
              <a:t>Paragraph</a:t>
            </a:r>
            <a:r>
              <a:rPr lang="en-US" sz="1200" dirty="0">
                <a:latin typeface="XCCW Joined 1a" panose="03050602040000000000" pitchFamily="66" charset="0"/>
              </a:rPr>
              <a:t> </a:t>
            </a:r>
          </a:p>
          <a:p>
            <a:r>
              <a:rPr lang="en-US" sz="1200" dirty="0">
                <a:latin typeface="XCCW Joined 1a" panose="03050602040000000000" pitchFamily="66" charset="0"/>
              </a:rPr>
              <a:t>Ideas grouped together to </a:t>
            </a:r>
            <a:r>
              <a:rPr lang="en-US" sz="1200" dirty="0" err="1">
                <a:latin typeface="XCCW Joined 1a" panose="03050602040000000000" pitchFamily="66" charset="0"/>
              </a:rPr>
              <a:t>organise</a:t>
            </a:r>
            <a:r>
              <a:rPr lang="en-US" sz="1200" dirty="0">
                <a:latin typeface="XCCW Joined 1a" panose="03050602040000000000" pitchFamily="66" charset="0"/>
              </a:rPr>
              <a:t> writing.</a:t>
            </a:r>
          </a:p>
        </p:txBody>
      </p:sp>
      <p:pic>
        <p:nvPicPr>
          <p:cNvPr id="32" name="Picture 4" descr="The sublime names of Prophet Muhammad (ﷺ)">
            <a:extLst>
              <a:ext uri="{FF2B5EF4-FFF2-40B4-BE49-F238E27FC236}">
                <a16:creationId xmlns:a16="http://schemas.microsoft.com/office/drawing/2014/main" id="{21088164-91FD-46C4-B94B-4774174A0D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79" t="13010" r="18656" b="13069"/>
          <a:stretch/>
        </p:blipFill>
        <p:spPr bwMode="auto">
          <a:xfrm>
            <a:off x="1145052" y="5833654"/>
            <a:ext cx="899625" cy="785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CD4C386E-AE07-4675-A874-A3B0C1165698}"/>
              </a:ext>
            </a:extLst>
          </p:cNvPr>
          <p:cNvSpPr txBox="1"/>
          <p:nvPr/>
        </p:nvSpPr>
        <p:spPr>
          <a:xfrm>
            <a:off x="2078237" y="5833654"/>
            <a:ext cx="14370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XCCW Joined 1a" panose="03050602040000000000" pitchFamily="66" charset="0"/>
              </a:rPr>
              <a:t>The Islamic Prophet Muhammad (PBUH)</a:t>
            </a:r>
            <a:endParaRPr lang="en-GB" sz="1100" dirty="0">
              <a:latin typeface="XCCW Joined 1a" panose="03050602040000000000" pitchFamily="66" charset="0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E3CDBD72-32F6-4436-BCAC-BABBAB47FA0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446538" y="1211424"/>
            <a:ext cx="1722159" cy="1214663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049E0B4A-0426-458B-A51B-FE293625216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168697" y="1194372"/>
            <a:ext cx="1698887" cy="1214663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9F527730-FF01-4B36-954C-700FDEF76884}"/>
              </a:ext>
            </a:extLst>
          </p:cNvPr>
          <p:cNvSpPr txBox="1"/>
          <p:nvPr/>
        </p:nvSpPr>
        <p:spPr>
          <a:xfrm>
            <a:off x="8476420" y="2475253"/>
            <a:ext cx="3326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XCCW Joined 1a" panose="03050602040000000000" pitchFamily="66" charset="0"/>
              </a:rPr>
              <a:t>Working with 2 and 3 digit numbers, crossing 10 and 100.</a:t>
            </a:r>
            <a:endParaRPr lang="en-GB" sz="1200" dirty="0">
              <a:latin typeface="XCCW Joined 1a" panose="03050602040000000000" pitchFamily="66" charset="0"/>
            </a:endParaRPr>
          </a:p>
        </p:txBody>
      </p:sp>
      <p:pic>
        <p:nvPicPr>
          <p:cNvPr id="34" name="Picture 33" descr="England map">
            <a:extLst>
              <a:ext uri="{FF2B5EF4-FFF2-40B4-BE49-F238E27FC236}">
                <a16:creationId xmlns:a16="http://schemas.microsoft.com/office/drawing/2014/main" id="{F0C0AF15-2C10-4975-9166-936B5C03D086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6711" y="3369934"/>
            <a:ext cx="1519290" cy="1578823"/>
          </a:xfrm>
          <a:prstGeom prst="rect">
            <a:avLst/>
          </a:prstGeom>
          <a:noFill/>
        </p:spPr>
      </p:pic>
      <p:pic>
        <p:nvPicPr>
          <p:cNvPr id="3" name="Picture 2" descr="What Is A Compass? | How Does A Compass Work? | DK Find Out">
            <a:extLst>
              <a:ext uri="{FF2B5EF4-FFF2-40B4-BE49-F238E27FC236}">
                <a16:creationId xmlns:a16="http://schemas.microsoft.com/office/drawing/2014/main" id="{245C9C51-7BD4-441C-9158-CD59A3B029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3073" y="3297171"/>
            <a:ext cx="875383" cy="879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A62F030-EB48-42F7-9999-DEA8A52F80CC}"/>
              </a:ext>
            </a:extLst>
          </p:cNvPr>
          <p:cNvSpPr txBox="1"/>
          <p:nvPr/>
        </p:nvSpPr>
        <p:spPr>
          <a:xfrm>
            <a:off x="7555229" y="4172204"/>
            <a:ext cx="20304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  <a:latin typeface="XCCW Joined 1a" panose="03050602040000000000" pitchFamily="66" charset="0"/>
              </a:rPr>
              <a:t>N</a:t>
            </a:r>
            <a:r>
              <a:rPr lang="en-US" sz="1200" dirty="0">
                <a:latin typeface="XCCW Joined 1a" panose="03050602040000000000" pitchFamily="66" charset="0"/>
              </a:rPr>
              <a:t>aughty </a:t>
            </a:r>
            <a:r>
              <a:rPr lang="en-US" sz="1200" dirty="0">
                <a:solidFill>
                  <a:srgbClr val="FF0000"/>
                </a:solidFill>
                <a:latin typeface="XCCW Joined 1a" panose="03050602040000000000" pitchFamily="66" charset="0"/>
              </a:rPr>
              <a:t>E</a:t>
            </a:r>
            <a:r>
              <a:rPr lang="en-US" sz="1200" dirty="0">
                <a:latin typeface="XCCW Joined 1a" panose="03050602040000000000" pitchFamily="66" charset="0"/>
              </a:rPr>
              <a:t>lephants </a:t>
            </a:r>
            <a:r>
              <a:rPr lang="en-US" sz="1200" dirty="0">
                <a:solidFill>
                  <a:srgbClr val="FF0000"/>
                </a:solidFill>
                <a:latin typeface="XCCW Joined 1a" panose="03050602040000000000" pitchFamily="66" charset="0"/>
              </a:rPr>
              <a:t>S</a:t>
            </a:r>
            <a:r>
              <a:rPr lang="en-US" sz="1200" dirty="0">
                <a:latin typeface="XCCW Joined 1a" panose="03050602040000000000" pitchFamily="66" charset="0"/>
              </a:rPr>
              <a:t>quirt </a:t>
            </a:r>
            <a:r>
              <a:rPr lang="en-US" sz="1200" dirty="0">
                <a:solidFill>
                  <a:srgbClr val="FF0000"/>
                </a:solidFill>
                <a:latin typeface="XCCW Joined 1a" panose="03050602040000000000" pitchFamily="66" charset="0"/>
              </a:rPr>
              <a:t>W</a:t>
            </a:r>
            <a:r>
              <a:rPr lang="en-US" sz="1200" dirty="0">
                <a:latin typeface="XCCW Joined 1a" panose="03050602040000000000" pitchFamily="66" charset="0"/>
              </a:rPr>
              <a:t>ater</a:t>
            </a:r>
            <a:endParaRPr lang="en-GB" sz="1200" dirty="0">
              <a:latin typeface="XCCW Joined 1a" panose="03050602040000000000" pitchFamily="66" charset="0"/>
            </a:endParaRPr>
          </a:p>
          <a:p>
            <a:r>
              <a:rPr lang="en-US" sz="1200" dirty="0">
                <a:latin typeface="XCCW Joined 1a" panose="03050602040000000000" pitchFamily="66" charset="0"/>
              </a:rPr>
              <a:t>Cardinal Points</a:t>
            </a:r>
          </a:p>
          <a:p>
            <a:r>
              <a:rPr lang="en-US" sz="1200" dirty="0">
                <a:latin typeface="XCCW Joined 1a" panose="03050602040000000000" pitchFamily="66" charset="0"/>
              </a:rPr>
              <a:t>Intercardinal points</a:t>
            </a:r>
            <a:endParaRPr lang="en-GB" sz="1200" dirty="0">
              <a:latin typeface="XCCW Joined 1a" panose="03050602040000000000" pitchFamily="66" charset="0"/>
            </a:endParaRPr>
          </a:p>
        </p:txBody>
      </p:sp>
      <p:pic>
        <p:nvPicPr>
          <p:cNvPr id="1028" name="Picture 4" descr="cheshire-map | Funky Doors">
            <a:extLst>
              <a:ext uri="{FF2B5EF4-FFF2-40B4-BE49-F238E27FC236}">
                <a16:creationId xmlns:a16="http://schemas.microsoft.com/office/drawing/2014/main" id="{44E4F1E2-2CA6-43D6-A9AB-34E01B5836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2635" y="3892364"/>
            <a:ext cx="1415028" cy="1056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41567315-95DA-4985-9A76-B95231D88D28}"/>
              </a:ext>
            </a:extLst>
          </p:cNvPr>
          <p:cNvSpPr txBox="1"/>
          <p:nvPr/>
        </p:nvSpPr>
        <p:spPr>
          <a:xfrm>
            <a:off x="6275451" y="3538972"/>
            <a:ext cx="11893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XCCW Joined 1a" panose="03050602040000000000" pitchFamily="66" charset="0"/>
              </a:rPr>
              <a:t>UK counties </a:t>
            </a:r>
          </a:p>
          <a:p>
            <a:r>
              <a:rPr lang="en-US" sz="1100" dirty="0">
                <a:latin typeface="XCCW Joined 1a" panose="03050602040000000000" pitchFamily="66" charset="0"/>
              </a:rPr>
              <a:t>and cities</a:t>
            </a:r>
            <a:endParaRPr lang="en-GB" sz="1100" dirty="0">
              <a:latin typeface="XCCW Joined 1a" panose="03050602040000000000" pitchFamily="66" charset="0"/>
            </a:endParaRPr>
          </a:p>
        </p:txBody>
      </p:sp>
      <p:pic>
        <p:nvPicPr>
          <p:cNvPr id="2" name="Picture 2" descr="https://images-na.ssl-images-amazon.com/images/I/61qzsJRESvL._SX324_BO1,204,203,200_.jp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33" y="1233865"/>
            <a:ext cx="1118982" cy="1712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4907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134</Words>
  <Application>Microsoft Office PowerPoint</Application>
  <PresentationFormat>Widescreen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Lucida Handwriting</vt:lpstr>
      <vt:lpstr>XCCW Joined 1a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Whitehurst</dc:creator>
  <cp:lastModifiedBy>Emily Vaughan</cp:lastModifiedBy>
  <cp:revision>33</cp:revision>
  <cp:lastPrinted>2021-01-04T10:27:21Z</cp:lastPrinted>
  <dcterms:created xsi:type="dcterms:W3CDTF">2020-09-01T14:27:01Z</dcterms:created>
  <dcterms:modified xsi:type="dcterms:W3CDTF">2021-01-05T16:20:09Z</dcterms:modified>
</cp:coreProperties>
</file>