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37"/>
  </p:notesMasterIdLst>
  <p:sldIdLst>
    <p:sldId id="278" r:id="rId2"/>
    <p:sldId id="279" r:id="rId3"/>
    <p:sldId id="280" r:id="rId4"/>
    <p:sldId id="294" r:id="rId5"/>
    <p:sldId id="315" r:id="rId6"/>
    <p:sldId id="295" r:id="rId7"/>
    <p:sldId id="298" r:id="rId8"/>
    <p:sldId id="299" r:id="rId9"/>
    <p:sldId id="296" r:id="rId10"/>
    <p:sldId id="300" r:id="rId11"/>
    <p:sldId id="310" r:id="rId12"/>
    <p:sldId id="301" r:id="rId13"/>
    <p:sldId id="297" r:id="rId14"/>
    <p:sldId id="318" r:id="rId15"/>
    <p:sldId id="320" r:id="rId16"/>
    <p:sldId id="321" r:id="rId17"/>
    <p:sldId id="303" r:id="rId18"/>
    <p:sldId id="319" r:id="rId19"/>
    <p:sldId id="256" r:id="rId20"/>
    <p:sldId id="268" r:id="rId21"/>
    <p:sldId id="258" r:id="rId22"/>
    <p:sldId id="259" r:id="rId23"/>
    <p:sldId id="260" r:id="rId24"/>
    <p:sldId id="261" r:id="rId25"/>
    <p:sldId id="264" r:id="rId26"/>
    <p:sldId id="269" r:id="rId27"/>
    <p:sldId id="317" r:id="rId28"/>
    <p:sldId id="316" r:id="rId29"/>
    <p:sldId id="313" r:id="rId30"/>
    <p:sldId id="314" r:id="rId31"/>
    <p:sldId id="311" r:id="rId32"/>
    <p:sldId id="304" r:id="rId33"/>
    <p:sldId id="305" r:id="rId34"/>
    <p:sldId id="309" r:id="rId35"/>
    <p:sldId id="307" r:id="rId36"/>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userDrawn="1">
          <p15:clr>
            <a:srgbClr val="A4A3A4"/>
          </p15:clr>
        </p15:guide>
        <p15:guide id="2" pos="456" userDrawn="1">
          <p15:clr>
            <a:srgbClr val="A4A3A4"/>
          </p15:clr>
        </p15:guide>
        <p15:guide id="3" orient="horz" pos="2616" userDrawn="1">
          <p15:clr>
            <a:srgbClr val="A4A3A4"/>
          </p15:clr>
        </p15:guide>
        <p15:guide id="4" orient="horz" pos="3264" userDrawn="1">
          <p15:clr>
            <a:srgbClr val="A4A3A4"/>
          </p15:clr>
        </p15:guide>
        <p15:guide id="5" pos="6912" userDrawn="1">
          <p15:clr>
            <a:srgbClr val="A4A3A4"/>
          </p15:clr>
        </p15:guide>
        <p15:guide id="6" orient="horz" pos="2136" userDrawn="1">
          <p15:clr>
            <a:srgbClr val="A4A3A4"/>
          </p15:clr>
        </p15:guide>
        <p15:guide id="7" orient="horz" pos="4008" userDrawn="1">
          <p15:clr>
            <a:srgbClr val="A4A3A4"/>
          </p15:clr>
        </p15:guide>
        <p15:guide id="8" orient="horz" pos="1152" userDrawn="1">
          <p15:clr>
            <a:srgbClr val="A4A3A4"/>
          </p15:clr>
        </p15:guide>
        <p15:guide id="9" orient="horz" pos="2352" userDrawn="1">
          <p15:clr>
            <a:srgbClr val="A4A3A4"/>
          </p15:clr>
        </p15:guide>
        <p15:guide id="10" orient="horz" pos="1512" userDrawn="1">
          <p15:clr>
            <a:srgbClr val="A4A3A4"/>
          </p15:clr>
        </p15:guide>
        <p15:guide id="11" pos="7680" userDrawn="1">
          <p15:clr>
            <a:srgbClr val="A4A3A4"/>
          </p15:clr>
        </p15:guide>
        <p15:guide id="12" pos="6696" userDrawn="1">
          <p15:clr>
            <a:srgbClr val="A4A3A4"/>
          </p15:clr>
        </p15:guide>
        <p15:guide id="13" pos="1008" userDrawn="1">
          <p15:clr>
            <a:srgbClr val="A4A3A4"/>
          </p15:clr>
        </p15:guide>
        <p15:guide id="14" pos="1584" userDrawn="1">
          <p15:clr>
            <a:srgbClr val="A4A3A4"/>
          </p15:clr>
        </p15:guide>
        <p15:guide id="15" pos="2136" userDrawn="1">
          <p15:clr>
            <a:srgbClr val="A4A3A4"/>
          </p15:clr>
        </p15:guide>
        <p15:guide id="16" pos="2760" userDrawn="1">
          <p15:clr>
            <a:srgbClr val="A4A3A4"/>
          </p15:clr>
        </p15:guide>
        <p15:guide id="17" pos="3288" userDrawn="1">
          <p15:clr>
            <a:srgbClr val="A4A3A4"/>
          </p15:clr>
        </p15:guide>
        <p15:guide id="18" pos="4032" userDrawn="1">
          <p15:clr>
            <a:srgbClr val="A4A3A4"/>
          </p15:clr>
        </p15:guide>
        <p15:guide id="19" pos="4392" userDrawn="1">
          <p15:clr>
            <a:srgbClr val="A4A3A4"/>
          </p15:clr>
        </p15:guide>
        <p15:guide id="20" pos="4944" userDrawn="1">
          <p15:clr>
            <a:srgbClr val="A4A3A4"/>
          </p15:clr>
        </p15:guide>
        <p15:guide id="21" pos="5544" userDrawn="1">
          <p15:clr>
            <a:srgbClr val="A4A3A4"/>
          </p15:clr>
        </p15:guide>
        <p15:guide id="22" pos="6072" userDrawn="1">
          <p15:clr>
            <a:srgbClr val="A4A3A4"/>
          </p15:clr>
        </p15:guide>
        <p15:guide id="23" orient="horz" pos="2448" userDrawn="1">
          <p15:clr>
            <a:srgbClr val="A4A3A4"/>
          </p15:clr>
        </p15:guide>
        <p15:guide id="24" orient="horz" pos="960" userDrawn="1">
          <p15:clr>
            <a:srgbClr val="A4A3A4"/>
          </p15:clr>
        </p15:guide>
        <p15:guide id="25" pos="5256" userDrawn="1">
          <p15:clr>
            <a:srgbClr val="A4A3A4"/>
          </p15:clr>
        </p15:guide>
        <p15:guide id="26" pos="726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BF6"/>
    <a:srgbClr val="202C8F"/>
    <a:srgbClr val="AAC4E9"/>
    <a:srgbClr val="F5CDCE"/>
    <a:srgbClr val="DF8C8C"/>
    <a:srgbClr val="D4D593"/>
    <a:srgbClr val="E6F0FE"/>
    <a:srgbClr val="CDBE8A"/>
    <a:srgbClr val="FFEFEF"/>
    <a:srgbClr val="FCFB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09" autoAdjust="0"/>
  </p:normalViewPr>
  <p:slideViewPr>
    <p:cSldViewPr snapToGrid="0" snapToObjects="1">
      <p:cViewPr varScale="1">
        <p:scale>
          <a:sx n="59" d="100"/>
          <a:sy n="59" d="100"/>
        </p:scale>
        <p:origin x="964" y="56"/>
      </p:cViewPr>
      <p:guideLst>
        <p:guide/>
        <p:guide pos="456"/>
        <p:guide orient="horz" pos="2616"/>
        <p:guide orient="horz" pos="3264"/>
        <p:guide pos="6912"/>
        <p:guide orient="horz" pos="2136"/>
        <p:guide orient="horz" pos="4008"/>
        <p:guide orient="horz" pos="1152"/>
        <p:guide orient="horz" pos="2352"/>
        <p:guide orient="horz" pos="1512"/>
        <p:guide pos="7680"/>
        <p:guide pos="6696"/>
        <p:guide pos="1008"/>
        <p:guide pos="1584"/>
        <p:guide pos="2136"/>
        <p:guide pos="2760"/>
        <p:guide pos="3288"/>
        <p:guide pos="4032"/>
        <p:guide pos="4392"/>
        <p:guide pos="4944"/>
        <p:guide pos="5544"/>
        <p:guide pos="6072"/>
        <p:guide orient="horz" pos="2448"/>
        <p:guide orient="horz" pos="960"/>
        <p:guide pos="5256"/>
        <p:guide pos="726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866786"/>
      </p:ext>
    </p:extLst>
  </p:cSld>
  <p:clrMap bg1="lt1" tx1="dk1" bg2="lt2" tx2="dk2" accent1="accent1" accent2="accent2" accent3="accent3" accent4="accent4" accent5="accent5" accent6="accent6" hlink="hlink" folHlink="folHlink"/>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descr="preencoded.png">
            <a:extLst>
              <a:ext uri="{FF2B5EF4-FFF2-40B4-BE49-F238E27FC236}">
                <a16:creationId xmlns:a16="http://schemas.microsoft.com/office/drawing/2014/main" id="{BA5D5A72-CB6F-F8DE-E2C9-90459C8C3DC1}"/>
              </a:ext>
            </a:extLst>
          </p:cNvPr>
          <p:cNvSpPr/>
          <p:nvPr/>
        </p:nvSpPr>
        <p:spPr>
          <a:xfrm>
            <a:off x="0" y="0"/>
            <a:ext cx="5295900" cy="687705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dirty="0"/>
          </a:p>
        </p:txBody>
      </p:sp>
      <p:sp>
        <p:nvSpPr>
          <p:cNvPr id="20" name="Freeform: Shape 19">
            <a:extLst>
              <a:ext uri="{FF2B5EF4-FFF2-40B4-BE49-F238E27FC236}">
                <a16:creationId xmlns:a16="http://schemas.microsoft.com/office/drawing/2014/main" id="{E66FD7FF-2869-7902-36B2-2B229AB9AB19}"/>
              </a:ext>
            </a:extLst>
          </p:cNvPr>
          <p:cNvSpPr/>
          <p:nvPr userDrawn="1"/>
        </p:nvSpPr>
        <p:spPr>
          <a:xfrm>
            <a:off x="1600201" y="1153228"/>
            <a:ext cx="9191625" cy="5704772"/>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8" name="Freeform: Shape 17">
            <a:extLst>
              <a:ext uri="{FF2B5EF4-FFF2-40B4-BE49-F238E27FC236}">
                <a16:creationId xmlns:a16="http://schemas.microsoft.com/office/drawing/2014/main" id="{B1457C88-4472-81CF-02AF-4421E0A3084B}"/>
              </a:ext>
            </a:extLst>
          </p:cNvPr>
          <p:cNvSpPr/>
          <p:nvPr userDrawn="1"/>
        </p:nvSpPr>
        <p:spPr>
          <a:xfrm>
            <a:off x="2795588" y="0"/>
            <a:ext cx="6803142" cy="5396474"/>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ctrTitle"/>
          </p:nvPr>
        </p:nvSpPr>
        <p:spPr>
          <a:xfrm>
            <a:off x="3403092" y="1984248"/>
            <a:ext cx="5385816" cy="1225296"/>
          </a:xfrm>
        </p:spPr>
        <p:txBody>
          <a:bodyPr tIns="0" anchor="t">
            <a:noAutofit/>
          </a:bodyPr>
          <a:lstStyle>
            <a:lvl1pPr algn="ctr">
              <a:defRPr sz="4400"/>
            </a:lvl1pPr>
          </a:lstStyle>
          <a:p>
            <a:r>
              <a:rPr lang="en-US"/>
              <a:t>Click to edit Master title style</a:t>
            </a:r>
            <a:endParaRPr lang="en-US" dirty="0"/>
          </a:p>
        </p:txBody>
      </p:sp>
      <p:sp>
        <p:nvSpPr>
          <p:cNvPr id="3" name="Subtitle 2"/>
          <p:cNvSpPr>
            <a:spLocks noGrp="1"/>
          </p:cNvSpPr>
          <p:nvPr>
            <p:ph type="subTitle" idx="1"/>
          </p:nvPr>
        </p:nvSpPr>
        <p:spPr>
          <a:xfrm>
            <a:off x="4349496" y="3483864"/>
            <a:ext cx="3493008" cy="878908"/>
          </a:xfrm>
        </p:spPr>
        <p:txBody>
          <a:bodyPr lIns="0" tIns="0" rIns="0" bIns="0">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631799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950ED98-B5D1-206C-403F-FA954F9D2CFF}"/>
              </a:ext>
            </a:extLst>
          </p:cNvPr>
          <p:cNvSpPr/>
          <p:nvPr userDrawn="1"/>
        </p:nvSpPr>
        <p:spPr>
          <a:xfrm>
            <a:off x="685338"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E8643CE-01D9-3E5E-15F6-20689F775F15}"/>
              </a:ext>
            </a:extLst>
          </p:cNvPr>
          <p:cNvSpPr/>
          <p:nvPr userDrawn="1"/>
        </p:nvSpPr>
        <p:spPr>
          <a:xfrm>
            <a:off x="2900911"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AF82DDD-EDEC-7D87-F43A-113C5E4A4FE7}"/>
              </a:ext>
            </a:extLst>
          </p:cNvPr>
          <p:cNvSpPr/>
          <p:nvPr userDrawn="1"/>
        </p:nvSpPr>
        <p:spPr>
          <a:xfrm>
            <a:off x="5116484"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47E492E-967F-54B7-55B1-08A5E1C3615B}"/>
              </a:ext>
            </a:extLst>
          </p:cNvPr>
          <p:cNvSpPr/>
          <p:nvPr userDrawn="1"/>
        </p:nvSpPr>
        <p:spPr>
          <a:xfrm>
            <a:off x="9547629"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C0053FE-E44A-CA97-F782-67FC633E722E}"/>
              </a:ext>
            </a:extLst>
          </p:cNvPr>
          <p:cNvSpPr/>
          <p:nvPr userDrawn="1"/>
        </p:nvSpPr>
        <p:spPr>
          <a:xfrm>
            <a:off x="7332057"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445A0A-815D-3414-088B-C041E6742DBE}"/>
              </a:ext>
            </a:extLst>
          </p:cNvPr>
          <p:cNvSpPr>
            <a:spLocks noGrp="1"/>
          </p:cNvSpPr>
          <p:nvPr>
            <p:ph type="title"/>
          </p:nvPr>
        </p:nvSpPr>
        <p:spPr>
          <a:xfrm>
            <a:off x="758952" y="841248"/>
            <a:ext cx="10671048" cy="768096"/>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317B5E29-6335-83BC-FA01-FAE422D2658B}"/>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46" name="Text Placeholder 2">
            <a:extLst>
              <a:ext uri="{FF2B5EF4-FFF2-40B4-BE49-F238E27FC236}">
                <a16:creationId xmlns:a16="http://schemas.microsoft.com/office/drawing/2014/main" id="{C025625F-8274-840F-6DD8-D36687CB8F7E}"/>
              </a:ext>
            </a:extLst>
          </p:cNvPr>
          <p:cNvSpPr>
            <a:spLocks noGrp="1"/>
          </p:cNvSpPr>
          <p:nvPr>
            <p:ph type="body" idx="1"/>
          </p:nvPr>
        </p:nvSpPr>
        <p:spPr>
          <a:xfrm>
            <a:off x="685338"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4" name="Picture Placeholder 62">
            <a:extLst>
              <a:ext uri="{FF2B5EF4-FFF2-40B4-BE49-F238E27FC236}">
                <a16:creationId xmlns:a16="http://schemas.microsoft.com/office/drawing/2014/main" id="{2F18FBB7-2D21-7954-1324-C7D3BFE5C85D}"/>
              </a:ext>
            </a:extLst>
          </p:cNvPr>
          <p:cNvSpPr>
            <a:spLocks noGrp="1"/>
          </p:cNvSpPr>
          <p:nvPr>
            <p:ph type="pic" sz="quarter" idx="23"/>
          </p:nvPr>
        </p:nvSpPr>
        <p:spPr>
          <a:xfrm>
            <a:off x="1339134"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2" name="Text Placeholder 51">
            <a:extLst>
              <a:ext uri="{FF2B5EF4-FFF2-40B4-BE49-F238E27FC236}">
                <a16:creationId xmlns:a16="http://schemas.microsoft.com/office/drawing/2014/main" id="{2EF54C35-5F8E-4E0A-AB4D-97E38121910A}"/>
              </a:ext>
            </a:extLst>
          </p:cNvPr>
          <p:cNvSpPr>
            <a:spLocks noGrp="1"/>
          </p:cNvSpPr>
          <p:nvPr>
            <p:ph type="body" sz="quarter" idx="18"/>
          </p:nvPr>
        </p:nvSpPr>
        <p:spPr>
          <a:xfrm>
            <a:off x="731058"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7" name="Text Placeholder 4">
            <a:extLst>
              <a:ext uri="{FF2B5EF4-FFF2-40B4-BE49-F238E27FC236}">
                <a16:creationId xmlns:a16="http://schemas.microsoft.com/office/drawing/2014/main" id="{79F9AD31-B0C5-3563-C73A-8B6297FCFD1C}"/>
              </a:ext>
            </a:extLst>
          </p:cNvPr>
          <p:cNvSpPr>
            <a:spLocks noGrp="1"/>
          </p:cNvSpPr>
          <p:nvPr>
            <p:ph type="body" sz="quarter" idx="3"/>
          </p:nvPr>
        </p:nvSpPr>
        <p:spPr>
          <a:xfrm>
            <a:off x="2900910" y="2491684"/>
            <a:ext cx="2011680" cy="2825173"/>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8" name="Picture Placeholder 62">
            <a:extLst>
              <a:ext uri="{FF2B5EF4-FFF2-40B4-BE49-F238E27FC236}">
                <a16:creationId xmlns:a16="http://schemas.microsoft.com/office/drawing/2014/main" id="{05E8E8EF-4954-870B-04E5-82BC660A6738}"/>
              </a:ext>
            </a:extLst>
          </p:cNvPr>
          <p:cNvSpPr>
            <a:spLocks noGrp="1"/>
          </p:cNvSpPr>
          <p:nvPr>
            <p:ph type="pic" sz="quarter" idx="27"/>
          </p:nvPr>
        </p:nvSpPr>
        <p:spPr>
          <a:xfrm>
            <a:off x="3554707" y="2111058"/>
            <a:ext cx="704088" cy="7040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8" name="Text Placeholder 51">
            <a:extLst>
              <a:ext uri="{FF2B5EF4-FFF2-40B4-BE49-F238E27FC236}">
                <a16:creationId xmlns:a16="http://schemas.microsoft.com/office/drawing/2014/main" id="{75981CD1-EA26-D1CF-F19E-B58C16BA8A69}"/>
              </a:ext>
            </a:extLst>
          </p:cNvPr>
          <p:cNvSpPr>
            <a:spLocks noGrp="1"/>
          </p:cNvSpPr>
          <p:nvPr>
            <p:ph type="body" sz="quarter" idx="19"/>
          </p:nvPr>
        </p:nvSpPr>
        <p:spPr>
          <a:xfrm>
            <a:off x="2946630"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8" name="Text Placeholder 4">
            <a:extLst>
              <a:ext uri="{FF2B5EF4-FFF2-40B4-BE49-F238E27FC236}">
                <a16:creationId xmlns:a16="http://schemas.microsoft.com/office/drawing/2014/main" id="{3A09BBD1-5CBC-B0EF-71C0-054FCB989BC6}"/>
              </a:ext>
            </a:extLst>
          </p:cNvPr>
          <p:cNvSpPr>
            <a:spLocks noGrp="1"/>
          </p:cNvSpPr>
          <p:nvPr>
            <p:ph type="body" sz="quarter" idx="13"/>
          </p:nvPr>
        </p:nvSpPr>
        <p:spPr>
          <a:xfrm>
            <a:off x="5116484"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7" name="Picture Placeholder 62">
            <a:extLst>
              <a:ext uri="{FF2B5EF4-FFF2-40B4-BE49-F238E27FC236}">
                <a16:creationId xmlns:a16="http://schemas.microsoft.com/office/drawing/2014/main" id="{4AD0C8C9-DB5A-6DC8-2729-A21F1A5CF174}"/>
              </a:ext>
            </a:extLst>
          </p:cNvPr>
          <p:cNvSpPr>
            <a:spLocks noGrp="1"/>
          </p:cNvSpPr>
          <p:nvPr>
            <p:ph type="pic" sz="quarter" idx="26"/>
          </p:nvPr>
        </p:nvSpPr>
        <p:spPr>
          <a:xfrm>
            <a:off x="5770280"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9" name="Text Placeholder 51">
            <a:extLst>
              <a:ext uri="{FF2B5EF4-FFF2-40B4-BE49-F238E27FC236}">
                <a16:creationId xmlns:a16="http://schemas.microsoft.com/office/drawing/2014/main" id="{F02DE2DC-F65C-32A5-5821-89FB2F53C325}"/>
              </a:ext>
            </a:extLst>
          </p:cNvPr>
          <p:cNvSpPr>
            <a:spLocks noGrp="1"/>
          </p:cNvSpPr>
          <p:nvPr>
            <p:ph type="body" sz="quarter" idx="20"/>
          </p:nvPr>
        </p:nvSpPr>
        <p:spPr>
          <a:xfrm>
            <a:off x="5162204"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9" name="Text Placeholder 4">
            <a:extLst>
              <a:ext uri="{FF2B5EF4-FFF2-40B4-BE49-F238E27FC236}">
                <a16:creationId xmlns:a16="http://schemas.microsoft.com/office/drawing/2014/main" id="{084A0326-A0B8-1723-B8BA-B015344F2DCE}"/>
              </a:ext>
            </a:extLst>
          </p:cNvPr>
          <p:cNvSpPr>
            <a:spLocks noGrp="1"/>
          </p:cNvSpPr>
          <p:nvPr>
            <p:ph type="body" sz="quarter" idx="15"/>
          </p:nvPr>
        </p:nvSpPr>
        <p:spPr>
          <a:xfrm>
            <a:off x="7332057" y="2491684"/>
            <a:ext cx="2011680" cy="2825173"/>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6" name="Picture Placeholder 62">
            <a:extLst>
              <a:ext uri="{FF2B5EF4-FFF2-40B4-BE49-F238E27FC236}">
                <a16:creationId xmlns:a16="http://schemas.microsoft.com/office/drawing/2014/main" id="{139354A0-F5DF-3AC5-5E8B-A41146C26F3C}"/>
              </a:ext>
            </a:extLst>
          </p:cNvPr>
          <p:cNvSpPr>
            <a:spLocks noGrp="1"/>
          </p:cNvSpPr>
          <p:nvPr>
            <p:ph type="pic" sz="quarter" idx="25"/>
          </p:nvPr>
        </p:nvSpPr>
        <p:spPr>
          <a:xfrm>
            <a:off x="7985853" y="2111058"/>
            <a:ext cx="704088" cy="7040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0" name="Text Placeholder 51">
            <a:extLst>
              <a:ext uri="{FF2B5EF4-FFF2-40B4-BE49-F238E27FC236}">
                <a16:creationId xmlns:a16="http://schemas.microsoft.com/office/drawing/2014/main" id="{E9730E82-F317-686A-8777-D81705BCC706}"/>
              </a:ext>
            </a:extLst>
          </p:cNvPr>
          <p:cNvSpPr>
            <a:spLocks noGrp="1"/>
          </p:cNvSpPr>
          <p:nvPr>
            <p:ph type="body" sz="quarter" idx="21"/>
          </p:nvPr>
        </p:nvSpPr>
        <p:spPr>
          <a:xfrm>
            <a:off x="7377777"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50" name="Text Placeholder 4">
            <a:extLst>
              <a:ext uri="{FF2B5EF4-FFF2-40B4-BE49-F238E27FC236}">
                <a16:creationId xmlns:a16="http://schemas.microsoft.com/office/drawing/2014/main" id="{0E3B57F3-1903-446F-D989-D6CA342D0861}"/>
              </a:ext>
            </a:extLst>
          </p:cNvPr>
          <p:cNvSpPr>
            <a:spLocks noGrp="1"/>
          </p:cNvSpPr>
          <p:nvPr>
            <p:ph type="body" sz="quarter" idx="17"/>
          </p:nvPr>
        </p:nvSpPr>
        <p:spPr>
          <a:xfrm>
            <a:off x="9547629"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5" name="Picture Placeholder 62">
            <a:extLst>
              <a:ext uri="{FF2B5EF4-FFF2-40B4-BE49-F238E27FC236}">
                <a16:creationId xmlns:a16="http://schemas.microsoft.com/office/drawing/2014/main" id="{D5BF3A8A-72F1-392E-855B-5B36E244A7FD}"/>
              </a:ext>
            </a:extLst>
          </p:cNvPr>
          <p:cNvSpPr>
            <a:spLocks noGrp="1"/>
          </p:cNvSpPr>
          <p:nvPr>
            <p:ph type="pic" sz="quarter" idx="24"/>
          </p:nvPr>
        </p:nvSpPr>
        <p:spPr>
          <a:xfrm>
            <a:off x="10201425"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1" name="Text Placeholder 51">
            <a:extLst>
              <a:ext uri="{FF2B5EF4-FFF2-40B4-BE49-F238E27FC236}">
                <a16:creationId xmlns:a16="http://schemas.microsoft.com/office/drawing/2014/main" id="{2AED5DDC-3165-FA12-0310-E3545223E292}"/>
              </a:ext>
            </a:extLst>
          </p:cNvPr>
          <p:cNvSpPr>
            <a:spLocks noGrp="1"/>
          </p:cNvSpPr>
          <p:nvPr>
            <p:ph type="body" sz="quarter" idx="22"/>
          </p:nvPr>
        </p:nvSpPr>
        <p:spPr>
          <a:xfrm>
            <a:off x="9593349"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Tree>
    <p:extLst>
      <p:ext uri="{BB962C8B-B14F-4D97-AF65-F5344CB8AC3E}">
        <p14:creationId xmlns:p14="http://schemas.microsoft.com/office/powerpoint/2010/main" val="872516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E2DECB02-D9CE-E57A-0604-BFF41EC38AFA}"/>
              </a:ext>
            </a:extLst>
          </p:cNvPr>
          <p:cNvSpPr/>
          <p:nvPr userDrawn="1"/>
        </p:nvSpPr>
        <p:spPr>
          <a:xfrm>
            <a:off x="0" y="0"/>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p>
        </p:txBody>
      </p:sp>
      <p:sp>
        <p:nvSpPr>
          <p:cNvPr id="26" name="Freeform: Shape 25">
            <a:extLst>
              <a:ext uri="{FF2B5EF4-FFF2-40B4-BE49-F238E27FC236}">
                <a16:creationId xmlns:a16="http://schemas.microsoft.com/office/drawing/2014/main" id="{68E760EA-7D83-1DF2-A8EE-4F218084E74F}"/>
              </a:ext>
            </a:extLst>
          </p:cNvPr>
          <p:cNvSpPr/>
          <p:nvPr userDrawn="1"/>
        </p:nvSpPr>
        <p:spPr>
          <a:xfrm>
            <a:off x="1" y="-1"/>
            <a:ext cx="1970627" cy="1990267"/>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rgbClr val="F5CDCE"/>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6" name="Freeform: Shape 15">
            <a:extLst>
              <a:ext uri="{FF2B5EF4-FFF2-40B4-BE49-F238E27FC236}">
                <a16:creationId xmlns:a16="http://schemas.microsoft.com/office/drawing/2014/main" id="{FF3F3353-78A1-F584-81A6-9513382DF18F}"/>
              </a:ext>
            </a:extLst>
          </p:cNvPr>
          <p:cNvSpPr/>
          <p:nvPr userDrawn="1"/>
        </p:nvSpPr>
        <p:spPr>
          <a:xfrm>
            <a:off x="1" y="1"/>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A65C6DDD-D2BB-0153-0F53-9F7C17BDFD2B}"/>
              </a:ext>
            </a:extLst>
          </p:cNvPr>
          <p:cNvSpPr>
            <a:spLocks noGrp="1"/>
          </p:cNvSpPr>
          <p:nvPr>
            <p:ph type="title"/>
          </p:nvPr>
        </p:nvSpPr>
        <p:spPr/>
        <p:txBody>
          <a:bodyPr/>
          <a:lstStyle>
            <a:lvl1pPr>
              <a:lnSpc>
                <a:spcPct val="100000"/>
              </a:lnSpc>
              <a:defRPr>
                <a:solidFill>
                  <a:schemeClr val="accent6"/>
                </a:solidFill>
              </a:defRPr>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471A846E-CBB1-9805-456D-0C0B890912B7}"/>
              </a:ext>
            </a:extLst>
          </p:cNvPr>
          <p:cNvSpPr>
            <a:spLocks noGrp="1"/>
          </p:cNvSpPr>
          <p:nvPr>
            <p:ph type="sldNum" sz="quarter" idx="12"/>
          </p:nvPr>
        </p:nvSpPr>
        <p:spPr/>
        <p:txBody>
          <a:bodyPr/>
          <a:lstStyle/>
          <a:p>
            <a:fld id="{48F63A3B-78C7-47BE-AE5E-E10140E04643}" type="slidenum">
              <a:rPr lang="en-US" smtClean="0"/>
              <a:pPr/>
              <a:t>‹#›</a:t>
            </a:fld>
            <a:endParaRPr lang="en-US" dirty="0"/>
          </a:p>
        </p:txBody>
      </p:sp>
      <p:sp>
        <p:nvSpPr>
          <p:cNvPr id="30" name="Image 2" descr="preencoded.png">
            <a:extLst>
              <a:ext uri="{FF2B5EF4-FFF2-40B4-BE49-F238E27FC236}">
                <a16:creationId xmlns:a16="http://schemas.microsoft.com/office/drawing/2014/main" id="{790E862E-398F-571C-EC2C-3D17164DE059}"/>
              </a:ext>
            </a:extLst>
          </p:cNvPr>
          <p:cNvSpPr/>
          <p:nvPr/>
        </p:nvSpPr>
        <p:spPr>
          <a:xfrm>
            <a:off x="1458332" y="590133"/>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sp>
        <p:nvSpPr>
          <p:cNvPr id="31" name="Text Placeholder 2">
            <a:extLst>
              <a:ext uri="{FF2B5EF4-FFF2-40B4-BE49-F238E27FC236}">
                <a16:creationId xmlns:a16="http://schemas.microsoft.com/office/drawing/2014/main" id="{AB1DF8DE-0EED-2627-4B5E-266C0BC276BE}"/>
              </a:ext>
            </a:extLst>
          </p:cNvPr>
          <p:cNvSpPr>
            <a:spLocks noGrp="1"/>
          </p:cNvSpPr>
          <p:nvPr>
            <p:ph type="body" idx="1" hasCustomPrompt="1"/>
          </p:nvPr>
        </p:nvSpPr>
        <p:spPr>
          <a:xfrm>
            <a:off x="685338"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2" name="Text Placeholder 4">
            <a:extLst>
              <a:ext uri="{FF2B5EF4-FFF2-40B4-BE49-F238E27FC236}">
                <a16:creationId xmlns:a16="http://schemas.microsoft.com/office/drawing/2014/main" id="{5AE99EEE-38C4-CB2D-EEA0-8A2EB6F129E4}"/>
              </a:ext>
            </a:extLst>
          </p:cNvPr>
          <p:cNvSpPr>
            <a:spLocks noGrp="1"/>
          </p:cNvSpPr>
          <p:nvPr>
            <p:ph type="body" sz="quarter" idx="3" hasCustomPrompt="1"/>
          </p:nvPr>
        </p:nvSpPr>
        <p:spPr>
          <a:xfrm>
            <a:off x="2900911" y="3017520"/>
            <a:ext cx="1993392" cy="557784"/>
          </a:xfrm>
          <a:solidFill>
            <a:schemeClr val="accent1"/>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3" name="Text Placeholder 4">
            <a:extLst>
              <a:ext uri="{FF2B5EF4-FFF2-40B4-BE49-F238E27FC236}">
                <a16:creationId xmlns:a16="http://schemas.microsoft.com/office/drawing/2014/main" id="{AA90F0AE-69F4-EBD3-AED1-81E98D34811D}"/>
              </a:ext>
            </a:extLst>
          </p:cNvPr>
          <p:cNvSpPr>
            <a:spLocks noGrp="1"/>
          </p:cNvSpPr>
          <p:nvPr>
            <p:ph type="body" sz="quarter" idx="13" hasCustomPrompt="1"/>
          </p:nvPr>
        </p:nvSpPr>
        <p:spPr>
          <a:xfrm>
            <a:off x="5116484"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4" name="Text Placeholder 4">
            <a:extLst>
              <a:ext uri="{FF2B5EF4-FFF2-40B4-BE49-F238E27FC236}">
                <a16:creationId xmlns:a16="http://schemas.microsoft.com/office/drawing/2014/main" id="{F9E49243-B04A-D7AF-B4C7-8E1AE776F811}"/>
              </a:ext>
            </a:extLst>
          </p:cNvPr>
          <p:cNvSpPr>
            <a:spLocks noGrp="1"/>
          </p:cNvSpPr>
          <p:nvPr>
            <p:ph type="body" sz="quarter" idx="15" hasCustomPrompt="1"/>
          </p:nvPr>
        </p:nvSpPr>
        <p:spPr>
          <a:xfrm>
            <a:off x="7332057" y="3017520"/>
            <a:ext cx="1993392" cy="557784"/>
          </a:xfrm>
          <a:solidFill>
            <a:schemeClr val="accent1"/>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5" name="Text Placeholder 4">
            <a:extLst>
              <a:ext uri="{FF2B5EF4-FFF2-40B4-BE49-F238E27FC236}">
                <a16:creationId xmlns:a16="http://schemas.microsoft.com/office/drawing/2014/main" id="{4780DCD4-46DE-8C31-9F39-FC6E45FC1EBE}"/>
              </a:ext>
            </a:extLst>
          </p:cNvPr>
          <p:cNvSpPr>
            <a:spLocks noGrp="1"/>
          </p:cNvSpPr>
          <p:nvPr>
            <p:ph type="body" sz="quarter" idx="17" hasCustomPrompt="1"/>
          </p:nvPr>
        </p:nvSpPr>
        <p:spPr>
          <a:xfrm>
            <a:off x="9547629"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6" name="Text Placeholder 51">
            <a:extLst>
              <a:ext uri="{FF2B5EF4-FFF2-40B4-BE49-F238E27FC236}">
                <a16:creationId xmlns:a16="http://schemas.microsoft.com/office/drawing/2014/main" id="{9FBDF935-4925-03EC-CBC9-1EBA90DF849B}"/>
              </a:ext>
            </a:extLst>
          </p:cNvPr>
          <p:cNvSpPr>
            <a:spLocks noGrp="1"/>
          </p:cNvSpPr>
          <p:nvPr>
            <p:ph type="body" sz="quarter" idx="18"/>
          </p:nvPr>
        </p:nvSpPr>
        <p:spPr>
          <a:xfrm>
            <a:off x="685338"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7" name="Text Placeholder 51">
            <a:extLst>
              <a:ext uri="{FF2B5EF4-FFF2-40B4-BE49-F238E27FC236}">
                <a16:creationId xmlns:a16="http://schemas.microsoft.com/office/drawing/2014/main" id="{9BB76AA7-442D-54A7-D075-C67F47438963}"/>
              </a:ext>
            </a:extLst>
          </p:cNvPr>
          <p:cNvSpPr>
            <a:spLocks noGrp="1"/>
          </p:cNvSpPr>
          <p:nvPr>
            <p:ph type="body" sz="quarter" idx="19"/>
          </p:nvPr>
        </p:nvSpPr>
        <p:spPr>
          <a:xfrm>
            <a:off x="2900911"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8" name="Text Placeholder 51">
            <a:extLst>
              <a:ext uri="{FF2B5EF4-FFF2-40B4-BE49-F238E27FC236}">
                <a16:creationId xmlns:a16="http://schemas.microsoft.com/office/drawing/2014/main" id="{9E419856-1586-F2D8-A1B4-F67FEE9839DF}"/>
              </a:ext>
            </a:extLst>
          </p:cNvPr>
          <p:cNvSpPr>
            <a:spLocks noGrp="1"/>
          </p:cNvSpPr>
          <p:nvPr>
            <p:ph type="body" sz="quarter" idx="20"/>
          </p:nvPr>
        </p:nvSpPr>
        <p:spPr>
          <a:xfrm>
            <a:off x="5116484"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9" name="Text Placeholder 51">
            <a:extLst>
              <a:ext uri="{FF2B5EF4-FFF2-40B4-BE49-F238E27FC236}">
                <a16:creationId xmlns:a16="http://schemas.microsoft.com/office/drawing/2014/main" id="{AED74DD2-EAE3-76BF-56B9-C04FCED1F2DB}"/>
              </a:ext>
            </a:extLst>
          </p:cNvPr>
          <p:cNvSpPr>
            <a:spLocks noGrp="1"/>
          </p:cNvSpPr>
          <p:nvPr>
            <p:ph type="body" sz="quarter" idx="21"/>
          </p:nvPr>
        </p:nvSpPr>
        <p:spPr>
          <a:xfrm>
            <a:off x="7332057"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40" name="Text Placeholder 51">
            <a:extLst>
              <a:ext uri="{FF2B5EF4-FFF2-40B4-BE49-F238E27FC236}">
                <a16:creationId xmlns:a16="http://schemas.microsoft.com/office/drawing/2014/main" id="{0A39AD48-2F98-C0C9-DE08-CED7EBF816B2}"/>
              </a:ext>
            </a:extLst>
          </p:cNvPr>
          <p:cNvSpPr>
            <a:spLocks noGrp="1"/>
          </p:cNvSpPr>
          <p:nvPr>
            <p:ph type="body" sz="quarter" idx="22"/>
          </p:nvPr>
        </p:nvSpPr>
        <p:spPr>
          <a:xfrm>
            <a:off x="9547629"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cxnSp>
        <p:nvCxnSpPr>
          <p:cNvPr id="42" name="Straight Connector 41">
            <a:extLst>
              <a:ext uri="{FF2B5EF4-FFF2-40B4-BE49-F238E27FC236}">
                <a16:creationId xmlns:a16="http://schemas.microsoft.com/office/drawing/2014/main" id="{E6BE61D7-B0A3-902B-4F58-727982880EF5}"/>
              </a:ext>
            </a:extLst>
          </p:cNvPr>
          <p:cNvCxnSpPr>
            <a:cxnSpLocks/>
          </p:cNvCxnSpPr>
          <p:nvPr userDrawn="1"/>
        </p:nvCxnSpPr>
        <p:spPr>
          <a:xfrm>
            <a:off x="739398" y="4187681"/>
            <a:ext cx="10812360" cy="0"/>
          </a:xfrm>
          <a:prstGeom prst="line">
            <a:avLst/>
          </a:prstGeom>
          <a:ln w="127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033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26B5661-F583-FA44-8353-161B862E69B1}"/>
              </a:ext>
            </a:extLst>
          </p:cNvPr>
          <p:cNvSpPr>
            <a:spLocks noGrp="1"/>
          </p:cNvSpPr>
          <p:nvPr>
            <p:ph type="title"/>
          </p:nvPr>
        </p:nvSpPr>
        <p:spPr>
          <a:xfrm>
            <a:off x="3986784" y="1243584"/>
            <a:ext cx="8165592" cy="768096"/>
          </a:xfrm>
        </p:spPr>
        <p:txBody>
          <a:bodyPr>
            <a:noAutofit/>
          </a:bodyPr>
          <a:lstStyle>
            <a:lvl1pPr algn="l">
              <a:lnSpc>
                <a:spcPct val="100000"/>
              </a:lnSpc>
              <a:defRPr/>
            </a:lvl1pPr>
          </a:lstStyle>
          <a:p>
            <a:r>
              <a:rPr lang="en-US"/>
              <a:t>Click to edit Master title style</a:t>
            </a:r>
            <a:endParaRPr lang="en-US" dirty="0"/>
          </a:p>
        </p:txBody>
      </p:sp>
      <p:sp>
        <p:nvSpPr>
          <p:cNvPr id="11" name="Image 0" descr="preencoded.png">
            <a:extLst>
              <a:ext uri="{FF2B5EF4-FFF2-40B4-BE49-F238E27FC236}">
                <a16:creationId xmlns:a16="http://schemas.microsoft.com/office/drawing/2014/main" id="{CD2D664E-6702-6607-A37E-2E996144917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3" name="Image 1" descr="preencoded.png">
            <a:extLst>
              <a:ext uri="{FF2B5EF4-FFF2-40B4-BE49-F238E27FC236}">
                <a16:creationId xmlns:a16="http://schemas.microsoft.com/office/drawing/2014/main" id="{951C5737-DF7E-D671-AC74-9E488335BC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39" name="Freeform: Shape 38">
            <a:extLst>
              <a:ext uri="{FF2B5EF4-FFF2-40B4-BE49-F238E27FC236}">
                <a16:creationId xmlns:a16="http://schemas.microsoft.com/office/drawing/2014/main" id="{F232A1E1-DD38-15EA-6CA1-A84950EC43F0}"/>
              </a:ext>
            </a:extLst>
          </p:cNvPr>
          <p:cNvSpPr/>
          <p:nvPr/>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dirty="0"/>
          </a:p>
        </p:txBody>
      </p:sp>
      <p:sp>
        <p:nvSpPr>
          <p:cNvPr id="17" name="Image 5" descr="preencoded.png">
            <a:extLst>
              <a:ext uri="{FF2B5EF4-FFF2-40B4-BE49-F238E27FC236}">
                <a16:creationId xmlns:a16="http://schemas.microsoft.com/office/drawing/2014/main" id="{B9036D42-A06F-E6EE-BB91-8BAF045198BE}"/>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9" name="Image 6" descr="preencoded.png">
            <a:extLst>
              <a:ext uri="{FF2B5EF4-FFF2-40B4-BE49-F238E27FC236}">
                <a16:creationId xmlns:a16="http://schemas.microsoft.com/office/drawing/2014/main" id="{86E0540C-3355-A50D-AC61-047B54B70C6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3" name="Text Placeholder 2"/>
          <p:cNvSpPr>
            <a:spLocks noGrp="1"/>
          </p:cNvSpPr>
          <p:nvPr>
            <p:ph type="body" idx="1"/>
          </p:nvPr>
        </p:nvSpPr>
        <p:spPr>
          <a:xfrm>
            <a:off x="3977640" y="2330704"/>
            <a:ext cx="3822192" cy="411480"/>
          </a:xfrm>
        </p:spPr>
        <p:txBody>
          <a:bodyPr anchor="t">
            <a:noAutofit/>
          </a:bodyPr>
          <a:lstStyle>
            <a:lvl1pPr marL="0" indent="0">
              <a:spcBef>
                <a:spcPts val="0"/>
              </a:spcBef>
              <a:buNone/>
              <a:defRPr sz="1800" b="1"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685032" y="2877312"/>
            <a:ext cx="3741928" cy="3684588"/>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046720" y="2330704"/>
            <a:ext cx="3822192" cy="411480"/>
          </a:xfrm>
        </p:spPr>
        <p:txBody>
          <a:bodyPr anchor="t">
            <a:noAutofit/>
          </a:bodyPr>
          <a:lstStyle>
            <a:lvl1pPr marL="0" indent="0">
              <a:spcBef>
                <a:spcPts val="0"/>
              </a:spcBef>
              <a:buNone/>
              <a:defRPr sz="1800" b="1"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754112" y="2877312"/>
            <a:ext cx="3741928" cy="3684588"/>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71031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5A0A-815D-3414-088B-C041E6742DBE}"/>
              </a:ext>
            </a:extLst>
          </p:cNvPr>
          <p:cNvSpPr>
            <a:spLocks noGrp="1"/>
          </p:cNvSpPr>
          <p:nvPr>
            <p:ph type="title"/>
          </p:nvPr>
        </p:nvSpPr>
        <p:spPr>
          <a:xfrm>
            <a:off x="758952" y="1234440"/>
            <a:ext cx="10671048" cy="768096"/>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317B5E29-6335-83BC-FA01-FAE422D2658B}"/>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46" name="Text Placeholder 2">
            <a:extLst>
              <a:ext uri="{FF2B5EF4-FFF2-40B4-BE49-F238E27FC236}">
                <a16:creationId xmlns:a16="http://schemas.microsoft.com/office/drawing/2014/main" id="{C025625F-8274-840F-6DD8-D36687CB8F7E}"/>
              </a:ext>
            </a:extLst>
          </p:cNvPr>
          <p:cNvSpPr>
            <a:spLocks noGrp="1"/>
          </p:cNvSpPr>
          <p:nvPr>
            <p:ph type="body" idx="1"/>
          </p:nvPr>
        </p:nvSpPr>
        <p:spPr>
          <a:xfrm>
            <a:off x="713232" y="2743200"/>
            <a:ext cx="3328416" cy="3557016"/>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4" name="Picture Placeholder 62">
            <a:extLst>
              <a:ext uri="{FF2B5EF4-FFF2-40B4-BE49-F238E27FC236}">
                <a16:creationId xmlns:a16="http://schemas.microsoft.com/office/drawing/2014/main" id="{2F18FBB7-2D21-7954-1324-C7D3BFE5C85D}"/>
              </a:ext>
            </a:extLst>
          </p:cNvPr>
          <p:cNvSpPr>
            <a:spLocks noGrp="1" noChangeAspect="1"/>
          </p:cNvSpPr>
          <p:nvPr>
            <p:ph type="pic" sz="quarter" idx="23"/>
          </p:nvPr>
        </p:nvSpPr>
        <p:spPr>
          <a:xfrm>
            <a:off x="1911096" y="2258568"/>
            <a:ext cx="932688" cy="9326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2" name="Text Placeholder 51">
            <a:extLst>
              <a:ext uri="{FF2B5EF4-FFF2-40B4-BE49-F238E27FC236}">
                <a16:creationId xmlns:a16="http://schemas.microsoft.com/office/drawing/2014/main" id="{2EF54C35-5F8E-4E0A-AB4D-97E38121910A}"/>
              </a:ext>
            </a:extLst>
          </p:cNvPr>
          <p:cNvSpPr>
            <a:spLocks noGrp="1"/>
          </p:cNvSpPr>
          <p:nvPr>
            <p:ph type="body" sz="quarter" idx="18"/>
          </p:nvPr>
        </p:nvSpPr>
        <p:spPr>
          <a:xfrm>
            <a:off x="992124"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
        <p:nvSpPr>
          <p:cNvPr id="49" name="Text Placeholder 4">
            <a:extLst>
              <a:ext uri="{FF2B5EF4-FFF2-40B4-BE49-F238E27FC236}">
                <a16:creationId xmlns:a16="http://schemas.microsoft.com/office/drawing/2014/main" id="{084A0326-A0B8-1723-B8BA-B015344F2DCE}"/>
              </a:ext>
            </a:extLst>
          </p:cNvPr>
          <p:cNvSpPr>
            <a:spLocks noGrp="1"/>
          </p:cNvSpPr>
          <p:nvPr>
            <p:ph type="body" sz="quarter" idx="15"/>
          </p:nvPr>
        </p:nvSpPr>
        <p:spPr>
          <a:xfrm>
            <a:off x="4443984" y="2743200"/>
            <a:ext cx="3328416" cy="3557016"/>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6" name="Picture Placeholder 62">
            <a:extLst>
              <a:ext uri="{FF2B5EF4-FFF2-40B4-BE49-F238E27FC236}">
                <a16:creationId xmlns:a16="http://schemas.microsoft.com/office/drawing/2014/main" id="{139354A0-F5DF-3AC5-5E8B-A41146C26F3C}"/>
              </a:ext>
            </a:extLst>
          </p:cNvPr>
          <p:cNvSpPr>
            <a:spLocks noGrp="1" noChangeAspect="1"/>
          </p:cNvSpPr>
          <p:nvPr>
            <p:ph type="pic" sz="quarter" idx="25"/>
          </p:nvPr>
        </p:nvSpPr>
        <p:spPr>
          <a:xfrm>
            <a:off x="5641848" y="2258568"/>
            <a:ext cx="932688" cy="9326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0" name="Text Placeholder 51">
            <a:extLst>
              <a:ext uri="{FF2B5EF4-FFF2-40B4-BE49-F238E27FC236}">
                <a16:creationId xmlns:a16="http://schemas.microsoft.com/office/drawing/2014/main" id="{E9730E82-F317-686A-8777-D81705BCC706}"/>
              </a:ext>
            </a:extLst>
          </p:cNvPr>
          <p:cNvSpPr>
            <a:spLocks noGrp="1"/>
          </p:cNvSpPr>
          <p:nvPr>
            <p:ph type="body" sz="quarter" idx="21"/>
          </p:nvPr>
        </p:nvSpPr>
        <p:spPr>
          <a:xfrm>
            <a:off x="4722876"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
        <p:nvSpPr>
          <p:cNvPr id="50" name="Text Placeholder 4">
            <a:extLst>
              <a:ext uri="{FF2B5EF4-FFF2-40B4-BE49-F238E27FC236}">
                <a16:creationId xmlns:a16="http://schemas.microsoft.com/office/drawing/2014/main" id="{0E3B57F3-1903-446F-D989-D6CA342D0861}"/>
              </a:ext>
            </a:extLst>
          </p:cNvPr>
          <p:cNvSpPr>
            <a:spLocks noGrp="1"/>
          </p:cNvSpPr>
          <p:nvPr>
            <p:ph type="body" sz="quarter" idx="17"/>
          </p:nvPr>
        </p:nvSpPr>
        <p:spPr>
          <a:xfrm>
            <a:off x="8092440" y="2743200"/>
            <a:ext cx="3328416" cy="3557016"/>
          </a:xfrm>
          <a:noFill/>
          <a:ln w="12700">
            <a:solidFill>
              <a:schemeClr val="accent4"/>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5" name="Picture Placeholder 62">
            <a:extLst>
              <a:ext uri="{FF2B5EF4-FFF2-40B4-BE49-F238E27FC236}">
                <a16:creationId xmlns:a16="http://schemas.microsoft.com/office/drawing/2014/main" id="{D5BF3A8A-72F1-392E-855B-5B36E244A7FD}"/>
              </a:ext>
            </a:extLst>
          </p:cNvPr>
          <p:cNvSpPr>
            <a:spLocks noGrp="1" noChangeAspect="1"/>
          </p:cNvSpPr>
          <p:nvPr>
            <p:ph type="pic" sz="quarter" idx="24"/>
          </p:nvPr>
        </p:nvSpPr>
        <p:spPr>
          <a:xfrm>
            <a:off x="9290304" y="2258568"/>
            <a:ext cx="932688" cy="932688"/>
          </a:xfrm>
          <a:prstGeom prst="ellipse">
            <a:avLst/>
          </a:prstGeom>
          <a:solidFill>
            <a:schemeClr val="accent4"/>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1" name="Text Placeholder 51">
            <a:extLst>
              <a:ext uri="{FF2B5EF4-FFF2-40B4-BE49-F238E27FC236}">
                <a16:creationId xmlns:a16="http://schemas.microsoft.com/office/drawing/2014/main" id="{2AED5DDC-3165-FA12-0310-E3545223E292}"/>
              </a:ext>
            </a:extLst>
          </p:cNvPr>
          <p:cNvSpPr>
            <a:spLocks noGrp="1"/>
          </p:cNvSpPr>
          <p:nvPr>
            <p:ph type="body" sz="quarter" idx="22"/>
          </p:nvPr>
        </p:nvSpPr>
        <p:spPr>
          <a:xfrm>
            <a:off x="8371332"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Tree>
    <p:extLst>
      <p:ext uri="{BB962C8B-B14F-4D97-AF65-F5344CB8AC3E}">
        <p14:creationId xmlns:p14="http://schemas.microsoft.com/office/powerpoint/2010/main" val="1268954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Summary">
    <p:spTree>
      <p:nvGrpSpPr>
        <p:cNvPr id="1" name=""/>
        <p:cNvGrpSpPr/>
        <p:nvPr/>
      </p:nvGrpSpPr>
      <p:grpSpPr>
        <a:xfrm>
          <a:off x="0" y="0"/>
          <a:ext cx="0" cy="0"/>
          <a:chOff x="0" y="0"/>
          <a:chExt cx="0" cy="0"/>
        </a:xfrm>
      </p:grpSpPr>
      <p:sp>
        <p:nvSpPr>
          <p:cNvPr id="24" name="Image 2" descr="preencoded.png">
            <a:extLst>
              <a:ext uri="{FF2B5EF4-FFF2-40B4-BE49-F238E27FC236}">
                <a16:creationId xmlns:a16="http://schemas.microsoft.com/office/drawing/2014/main" id="{ABC388A2-FFC7-1A87-02FB-C97B50161FD3}"/>
              </a:ext>
            </a:extLst>
          </p:cNvPr>
          <p:cNvSpPr/>
          <p:nvPr/>
        </p:nvSpPr>
        <p:spPr>
          <a:xfrm>
            <a:off x="8758238" y="-14287"/>
            <a:ext cx="3433763" cy="3452812"/>
          </a:xfrm>
          <a:custGeom>
            <a:avLst/>
            <a:gdLst>
              <a:gd name="connsiteX0" fmla="*/ 3433763 w 3433763"/>
              <a:gd name="connsiteY0" fmla="*/ 0 h 3452812"/>
              <a:gd name="connsiteX1" fmla="*/ 3433763 w 3433763"/>
              <a:gd name="connsiteY1" fmla="*/ 3452813 h 3452812"/>
              <a:gd name="connsiteX2" fmla="*/ 0 w 3433763"/>
              <a:gd name="connsiteY2" fmla="*/ 3452813 h 3452812"/>
              <a:gd name="connsiteX3" fmla="*/ 3433763 w 3433763"/>
              <a:gd name="connsiteY3" fmla="*/ 0 h 3452812"/>
            </a:gdLst>
            <a:ahLst/>
            <a:cxnLst>
              <a:cxn ang="0">
                <a:pos x="connsiteX0" y="connsiteY0"/>
              </a:cxn>
              <a:cxn ang="0">
                <a:pos x="connsiteX1" y="connsiteY1"/>
              </a:cxn>
              <a:cxn ang="0">
                <a:pos x="connsiteX2" y="connsiteY2"/>
              </a:cxn>
              <a:cxn ang="0">
                <a:pos x="connsiteX3" y="connsiteY3"/>
              </a:cxn>
            </a:cxnLst>
            <a:rect l="l" t="t" r="r" b="b"/>
            <a:pathLst>
              <a:path w="3433763" h="3452812">
                <a:moveTo>
                  <a:pt x="3433763" y="0"/>
                </a:moveTo>
                <a:lnTo>
                  <a:pt x="3433763" y="3452813"/>
                </a:lnTo>
                <a:lnTo>
                  <a:pt x="0" y="3452813"/>
                </a:lnTo>
                <a:cubicBezTo>
                  <a:pt x="0" y="1545912"/>
                  <a:pt x="1537383" y="0"/>
                  <a:pt x="3433763" y="0"/>
                </a:cubicBezTo>
                <a:close/>
              </a:path>
            </a:pathLst>
          </a:custGeom>
          <a:solidFill>
            <a:schemeClr val="accent1"/>
          </a:solidFill>
          <a:ln w="4756" cap="flat">
            <a:noFill/>
            <a:prstDash val="solid"/>
            <a:miter/>
          </a:ln>
        </p:spPr>
        <p:txBody>
          <a:bodyPr rtlCol="0" anchor="ctr"/>
          <a:lstStyle/>
          <a:p>
            <a:endParaRPr lang="en-US" dirty="0"/>
          </a:p>
        </p:txBody>
      </p:sp>
      <p:sp>
        <p:nvSpPr>
          <p:cNvPr id="25" name="Image 3" descr="preencoded.png">
            <a:extLst>
              <a:ext uri="{FF2B5EF4-FFF2-40B4-BE49-F238E27FC236}">
                <a16:creationId xmlns:a16="http://schemas.microsoft.com/office/drawing/2014/main" id="{D64C4994-B525-F4C0-B74F-D5E8296DFC43}"/>
              </a:ext>
            </a:extLst>
          </p:cNvPr>
          <p:cNvSpPr/>
          <p:nvPr/>
        </p:nvSpPr>
        <p:spPr>
          <a:xfrm>
            <a:off x="8758238" y="3438525"/>
            <a:ext cx="3433763" cy="3433762"/>
          </a:xfrm>
          <a:custGeom>
            <a:avLst/>
            <a:gdLst>
              <a:gd name="connsiteX0" fmla="*/ 0 w 3433763"/>
              <a:gd name="connsiteY0" fmla="*/ 0 h 3433762"/>
              <a:gd name="connsiteX1" fmla="*/ 3433763 w 3433763"/>
              <a:gd name="connsiteY1" fmla="*/ 0 h 3433762"/>
              <a:gd name="connsiteX2" fmla="*/ 3433763 w 3433763"/>
              <a:gd name="connsiteY2" fmla="*/ 3433763 h 3433762"/>
              <a:gd name="connsiteX3" fmla="*/ 0 w 3433763"/>
              <a:gd name="connsiteY3" fmla="*/ 0 h 3433762"/>
            </a:gdLst>
            <a:ahLst/>
            <a:cxnLst>
              <a:cxn ang="0">
                <a:pos x="connsiteX0" y="connsiteY0"/>
              </a:cxn>
              <a:cxn ang="0">
                <a:pos x="connsiteX1" y="connsiteY1"/>
              </a:cxn>
              <a:cxn ang="0">
                <a:pos x="connsiteX2" y="connsiteY2"/>
              </a:cxn>
              <a:cxn ang="0">
                <a:pos x="connsiteX3" y="connsiteY3"/>
              </a:cxn>
            </a:cxnLst>
            <a:rect l="l" t="t" r="r" b="b"/>
            <a:pathLst>
              <a:path w="3433763" h="3433762">
                <a:moveTo>
                  <a:pt x="0" y="0"/>
                </a:moveTo>
                <a:lnTo>
                  <a:pt x="3433763" y="0"/>
                </a:lnTo>
                <a:lnTo>
                  <a:pt x="3433763" y="3433763"/>
                </a:lnTo>
                <a:cubicBezTo>
                  <a:pt x="1537383" y="3433763"/>
                  <a:pt x="0" y="1896380"/>
                  <a:pt x="0" y="0"/>
                </a:cubicBezTo>
                <a:close/>
              </a:path>
            </a:pathLst>
          </a:custGeom>
          <a:solidFill>
            <a:schemeClr val="accent2"/>
          </a:solidFill>
          <a:ln w="4756" cap="flat">
            <a:noFill/>
            <a:prstDash val="solid"/>
            <a:miter/>
          </a:ln>
        </p:spPr>
        <p:txBody>
          <a:bodyPr rtlCol="0" anchor="ctr"/>
          <a:lstStyle/>
          <a:p>
            <a:endParaRPr lang="en-US" dirty="0"/>
          </a:p>
        </p:txBody>
      </p:sp>
      <p:sp>
        <p:nvSpPr>
          <p:cNvPr id="26" name="Image 4" descr="preencoded.png">
            <a:extLst>
              <a:ext uri="{FF2B5EF4-FFF2-40B4-BE49-F238E27FC236}">
                <a16:creationId xmlns:a16="http://schemas.microsoft.com/office/drawing/2014/main" id="{9019DA73-2516-F3D2-ECDB-620C90483DB3}"/>
              </a:ext>
            </a:extLst>
          </p:cNvPr>
          <p:cNvSpPr/>
          <p:nvPr/>
        </p:nvSpPr>
        <p:spPr>
          <a:xfrm flipV="1">
            <a:off x="9991725" y="1247775"/>
            <a:ext cx="2200275" cy="2181225"/>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dirty="0"/>
          </a:p>
        </p:txBody>
      </p:sp>
      <p:sp>
        <p:nvSpPr>
          <p:cNvPr id="53" name="Image 7" descr="preencoded.png">
            <a:extLst>
              <a:ext uri="{FF2B5EF4-FFF2-40B4-BE49-F238E27FC236}">
                <a16:creationId xmlns:a16="http://schemas.microsoft.com/office/drawing/2014/main" id="{FEA70E9F-C506-413C-11EF-5915A2296643}"/>
              </a:ext>
            </a:extLst>
          </p:cNvPr>
          <p:cNvSpPr/>
          <p:nvPr/>
        </p:nvSpPr>
        <p:spPr>
          <a:xfrm flipV="1">
            <a:off x="-20086" y="4580051"/>
            <a:ext cx="2277948" cy="2277948"/>
          </a:xfrm>
          <a:custGeom>
            <a:avLst/>
            <a:gdLst>
              <a:gd name="connsiteX0" fmla="*/ 0 w 2277948"/>
              <a:gd name="connsiteY0" fmla="*/ 2277948 h 2277948"/>
              <a:gd name="connsiteX1" fmla="*/ 2277948 w 2277948"/>
              <a:gd name="connsiteY1" fmla="*/ 0 h 2277948"/>
              <a:gd name="connsiteX2" fmla="*/ 0 w 2277948"/>
              <a:gd name="connsiteY2" fmla="*/ 0 h 2277948"/>
              <a:gd name="connsiteX3" fmla="*/ 0 w 2277948"/>
              <a:gd name="connsiteY3" fmla="*/ 2277948 h 2277948"/>
            </a:gdLst>
            <a:ahLst/>
            <a:cxnLst>
              <a:cxn ang="0">
                <a:pos x="connsiteX0" y="connsiteY0"/>
              </a:cxn>
              <a:cxn ang="0">
                <a:pos x="connsiteX1" y="connsiteY1"/>
              </a:cxn>
              <a:cxn ang="0">
                <a:pos x="connsiteX2" y="connsiteY2"/>
              </a:cxn>
              <a:cxn ang="0">
                <a:pos x="connsiteX3" y="connsiteY3"/>
              </a:cxn>
            </a:cxnLst>
            <a:rect l="l" t="t" r="r" b="b"/>
            <a:pathLst>
              <a:path w="2277948" h="2277948">
                <a:moveTo>
                  <a:pt x="0" y="2277948"/>
                </a:moveTo>
                <a:cubicBezTo>
                  <a:pt x="1258034" y="2277948"/>
                  <a:pt x="2277948" y="1258034"/>
                  <a:pt x="2277948" y="0"/>
                </a:cubicBezTo>
                <a:lnTo>
                  <a:pt x="0" y="0"/>
                </a:lnTo>
                <a:lnTo>
                  <a:pt x="0" y="2277948"/>
                </a:lnTo>
                <a:close/>
              </a:path>
            </a:pathLst>
          </a:custGeom>
          <a:solidFill>
            <a:schemeClr val="accent4"/>
          </a:solidFill>
          <a:ln w="5083" cap="flat">
            <a:noFill/>
            <a:prstDash val="solid"/>
            <a:miter/>
          </a:ln>
        </p:spPr>
        <p:txBody>
          <a:bodyPr rtlCol="0" anchor="ctr"/>
          <a:lstStyle/>
          <a:p>
            <a:endParaRPr lang="en-US" dirty="0"/>
          </a:p>
        </p:txBody>
      </p:sp>
      <p:pic>
        <p:nvPicPr>
          <p:cNvPr id="21" name="Image 2" descr="preencoded.png">
            <a:extLst>
              <a:ext uri="{FF2B5EF4-FFF2-40B4-BE49-F238E27FC236}">
                <a16:creationId xmlns:a16="http://schemas.microsoft.com/office/drawing/2014/main" id="{A8B7F1F1-806C-8D65-7340-220A0C4653C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991886" y="3441269"/>
            <a:ext cx="2200114" cy="2200114"/>
          </a:xfrm>
          <a:prstGeom prst="rect">
            <a:avLst/>
          </a:prstGeom>
        </p:spPr>
      </p:pic>
      <p:sp>
        <p:nvSpPr>
          <p:cNvPr id="54" name="Image 2" descr="preencoded.png">
            <a:extLst>
              <a:ext uri="{FF2B5EF4-FFF2-40B4-BE49-F238E27FC236}">
                <a16:creationId xmlns:a16="http://schemas.microsoft.com/office/drawing/2014/main" id="{F19C81EC-0322-58A2-C455-6E2C84D1E6E8}"/>
              </a:ext>
            </a:extLst>
          </p:cNvPr>
          <p:cNvSpPr/>
          <p:nvPr/>
        </p:nvSpPr>
        <p:spPr>
          <a:xfrm>
            <a:off x="1707959" y="5667616"/>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sp>
        <p:nvSpPr>
          <p:cNvPr id="2" name="Title 1"/>
          <p:cNvSpPr>
            <a:spLocks noGrp="1"/>
          </p:cNvSpPr>
          <p:nvPr>
            <p:ph type="title"/>
          </p:nvPr>
        </p:nvSpPr>
        <p:spPr>
          <a:xfrm>
            <a:off x="1508760" y="1883664"/>
            <a:ext cx="6766560" cy="768096"/>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p:ph idx="1"/>
          </p:nvPr>
        </p:nvSpPr>
        <p:spPr>
          <a:xfrm>
            <a:off x="1508760" y="2837688"/>
            <a:ext cx="5879592" cy="2700528"/>
          </a:xfrm>
        </p:spPr>
        <p:txBody>
          <a:bodyPr>
            <a:noAutofit/>
          </a:bodyPr>
          <a:lstStyle>
            <a:lvl1pPr marL="0" indent="0">
              <a:buNone/>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dirty="0"/>
          </a:p>
        </p:txBody>
      </p:sp>
      <p:sp>
        <p:nvSpPr>
          <p:cNvPr id="4" name="Footer Placeholder 3">
            <a:extLst>
              <a:ext uri="{FF2B5EF4-FFF2-40B4-BE49-F238E27FC236}">
                <a16:creationId xmlns:a16="http://schemas.microsoft.com/office/drawing/2014/main" id="{E1F9FD95-086F-282B-820C-8CDAD4A6EEB6}"/>
              </a:ext>
            </a:extLst>
          </p:cNvPr>
          <p:cNvSpPr>
            <a:spLocks noGrp="1"/>
          </p:cNvSpPr>
          <p:nvPr>
            <p:ph type="ftr" sz="quarter" idx="13"/>
          </p:nvPr>
        </p:nvSpPr>
        <p:spPr/>
        <p:txBody>
          <a:bodyPr/>
          <a:lstStyle/>
          <a:p>
            <a:r>
              <a:rPr lang="en-US"/>
              <a:t>Presentation title</a:t>
            </a:r>
            <a:endParaRPr lang="en-US" dirty="0"/>
          </a:p>
        </p:txBody>
      </p:sp>
    </p:spTree>
    <p:extLst>
      <p:ext uri="{BB962C8B-B14F-4D97-AF65-F5344CB8AC3E}">
        <p14:creationId xmlns:p14="http://schemas.microsoft.com/office/powerpoint/2010/main" val="4248485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AEF1F750-031C-BDB7-BD7B-9CBE17406FDB}"/>
              </a:ext>
            </a:extLst>
          </p:cNvPr>
          <p:cNvSpPr/>
          <p:nvPr userDrawn="1"/>
        </p:nvSpPr>
        <p:spPr>
          <a:xfrm>
            <a:off x="0" y="0"/>
            <a:ext cx="8948738" cy="6858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9" name="Freeform: Shape 18" descr="preencoded.png">
            <a:extLst>
              <a:ext uri="{FF2B5EF4-FFF2-40B4-BE49-F238E27FC236}">
                <a16:creationId xmlns:a16="http://schemas.microsoft.com/office/drawing/2014/main" id="{FEB515B5-2D9F-58E1-6E3C-CCBF105D891E}"/>
              </a:ext>
            </a:extLst>
          </p:cNvPr>
          <p:cNvSpPr/>
          <p:nvPr userDrawn="1"/>
        </p:nvSpPr>
        <p:spPr>
          <a:xfrm>
            <a:off x="7538626" y="13142"/>
            <a:ext cx="4653374" cy="6831717"/>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dirty="0"/>
          </a:p>
        </p:txBody>
      </p:sp>
      <p:pic>
        <p:nvPicPr>
          <p:cNvPr id="9" name="Image 2" descr="preencoded.png">
            <a:extLst>
              <a:ext uri="{FF2B5EF4-FFF2-40B4-BE49-F238E27FC236}">
                <a16:creationId xmlns:a16="http://schemas.microsoft.com/office/drawing/2014/main" id="{5CCFEDF9-5B69-87BA-8A33-35033DA4013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737234" y="-25041"/>
            <a:ext cx="3432191" cy="3432191"/>
          </a:xfrm>
          <a:prstGeom prst="rect">
            <a:avLst/>
          </a:prstGeom>
        </p:spPr>
      </p:pic>
      <p:sp>
        <p:nvSpPr>
          <p:cNvPr id="2" name="Title 1"/>
          <p:cNvSpPr>
            <a:spLocks noGrp="1"/>
          </p:cNvSpPr>
          <p:nvPr>
            <p:ph type="ctrTitle"/>
          </p:nvPr>
        </p:nvSpPr>
        <p:spPr>
          <a:xfrm>
            <a:off x="1527048" y="1975104"/>
            <a:ext cx="4169664" cy="667512"/>
          </a:xfrm>
        </p:spPr>
        <p:txBody>
          <a:bodyPr tIns="0" anchor="ctr">
            <a:noAutofit/>
          </a:bodyPr>
          <a:lstStyle>
            <a:lvl1pPr algn="l">
              <a:defRPr sz="4400"/>
            </a:lvl1pPr>
          </a:lstStyle>
          <a:p>
            <a:r>
              <a:rPr lang="en-US"/>
              <a:t>Click to edit Master title style</a:t>
            </a:r>
            <a:endParaRPr lang="en-US" dirty="0"/>
          </a:p>
        </p:txBody>
      </p:sp>
      <p:sp>
        <p:nvSpPr>
          <p:cNvPr id="3" name="Subtitle 2"/>
          <p:cNvSpPr>
            <a:spLocks noGrp="1"/>
          </p:cNvSpPr>
          <p:nvPr>
            <p:ph type="subTitle" idx="1"/>
          </p:nvPr>
        </p:nvSpPr>
        <p:spPr>
          <a:xfrm>
            <a:off x="1545336" y="2846832"/>
            <a:ext cx="4169664" cy="2176272"/>
          </a:xfrm>
        </p:spPr>
        <p:txBody>
          <a:bodyPr lIns="91440" tIns="0" rIns="91440" bIns="0">
            <a:noAutofit/>
          </a:bodyPr>
          <a:lstStyle>
            <a:lvl1pPr marL="0" indent="0" algn="l">
              <a:spcBef>
                <a:spcPts val="576"/>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372898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Image 0" descr="preencoded.png">
            <a:extLst>
              <a:ext uri="{FF2B5EF4-FFF2-40B4-BE49-F238E27FC236}">
                <a16:creationId xmlns:a16="http://schemas.microsoft.com/office/drawing/2014/main" id="{8D5D10FF-3DE5-39CA-FA9A-29A09DC47BF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1" name="Image 1" descr="preencoded.png">
            <a:extLst>
              <a:ext uri="{FF2B5EF4-FFF2-40B4-BE49-F238E27FC236}">
                <a16:creationId xmlns:a16="http://schemas.microsoft.com/office/drawing/2014/main" id="{BFA89E6A-8342-AE30-45E0-BC1DFE3276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13" name="Freeform: Shape 12">
            <a:extLst>
              <a:ext uri="{FF2B5EF4-FFF2-40B4-BE49-F238E27FC236}">
                <a16:creationId xmlns:a16="http://schemas.microsoft.com/office/drawing/2014/main" id="{A08309FA-889A-E2F2-1EDA-F872245F5FDF}"/>
              </a:ext>
            </a:extLst>
          </p:cNvPr>
          <p:cNvSpPr/>
          <p:nvPr userDrawn="1"/>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dirty="0"/>
          </a:p>
        </p:txBody>
      </p:sp>
      <p:sp>
        <p:nvSpPr>
          <p:cNvPr id="15" name="Image 5" descr="preencoded.png">
            <a:extLst>
              <a:ext uri="{FF2B5EF4-FFF2-40B4-BE49-F238E27FC236}">
                <a16:creationId xmlns:a16="http://schemas.microsoft.com/office/drawing/2014/main" id="{D9D7EB49-4BC9-040F-C4CC-5771C5FB312B}"/>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7" name="Image 6" descr="preencoded.png">
            <a:extLst>
              <a:ext uri="{FF2B5EF4-FFF2-40B4-BE49-F238E27FC236}">
                <a16:creationId xmlns:a16="http://schemas.microsoft.com/office/drawing/2014/main" id="{3CE04498-C285-EFB8-340C-1A064078152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
        <p:nvSpPr>
          <p:cNvPr id="18" name="Title 19">
            <a:extLst>
              <a:ext uri="{FF2B5EF4-FFF2-40B4-BE49-F238E27FC236}">
                <a16:creationId xmlns:a16="http://schemas.microsoft.com/office/drawing/2014/main" id="{9CBE0ADC-7FA0-F7E3-96EF-BBACB6A9076E}"/>
              </a:ext>
            </a:extLst>
          </p:cNvPr>
          <p:cNvSpPr>
            <a:spLocks noGrp="1"/>
          </p:cNvSpPr>
          <p:nvPr>
            <p:ph type="title"/>
          </p:nvPr>
        </p:nvSpPr>
        <p:spPr>
          <a:xfrm>
            <a:off x="3986784" y="1243584"/>
            <a:ext cx="8165592" cy="768096"/>
          </a:xfrm>
        </p:spPr>
        <p:txBody>
          <a:bodyPr>
            <a:noAutofit/>
          </a:bodyPr>
          <a:lstStyle>
            <a:lvl1pPr algn="l">
              <a:lnSpc>
                <a:spcPct val="100000"/>
              </a:lnSpc>
              <a:defRPr/>
            </a:lvl1pPr>
          </a:lstStyle>
          <a:p>
            <a:r>
              <a:rPr lang="en-US"/>
              <a:t>Click to edit Master title style</a:t>
            </a:r>
            <a:endParaRPr lang="en-US" dirty="0"/>
          </a:p>
        </p:txBody>
      </p:sp>
      <p:sp>
        <p:nvSpPr>
          <p:cNvPr id="19" name="Content Placeholder 3">
            <a:extLst>
              <a:ext uri="{FF2B5EF4-FFF2-40B4-BE49-F238E27FC236}">
                <a16:creationId xmlns:a16="http://schemas.microsoft.com/office/drawing/2014/main" id="{0F9C0517-D83A-CC55-35B8-B2F990C96D30}"/>
              </a:ext>
            </a:extLst>
          </p:cNvPr>
          <p:cNvSpPr>
            <a:spLocks noGrp="1"/>
          </p:cNvSpPr>
          <p:nvPr>
            <p:ph sz="half" idx="2"/>
          </p:nvPr>
        </p:nvSpPr>
        <p:spPr>
          <a:xfrm>
            <a:off x="3685032" y="2255520"/>
            <a:ext cx="3741928" cy="4306380"/>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5">
            <a:extLst>
              <a:ext uri="{FF2B5EF4-FFF2-40B4-BE49-F238E27FC236}">
                <a16:creationId xmlns:a16="http://schemas.microsoft.com/office/drawing/2014/main" id="{CF8BFBBE-0EAE-B647-2648-A5FB0094BF6B}"/>
              </a:ext>
            </a:extLst>
          </p:cNvPr>
          <p:cNvSpPr>
            <a:spLocks noGrp="1"/>
          </p:cNvSpPr>
          <p:nvPr>
            <p:ph sz="quarter" idx="4"/>
          </p:nvPr>
        </p:nvSpPr>
        <p:spPr>
          <a:xfrm>
            <a:off x="7754112" y="2255520"/>
            <a:ext cx="3741928" cy="4306380"/>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0832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C6B5F91-ABF5-D0B6-E43F-40CEDC3A6DF8}"/>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9" name="Freeform: Shape 8">
            <a:extLst>
              <a:ext uri="{FF2B5EF4-FFF2-40B4-BE49-F238E27FC236}">
                <a16:creationId xmlns:a16="http://schemas.microsoft.com/office/drawing/2014/main" id="{A52D64F1-27B6-A1E5-4F44-A6029FAB307B}"/>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718684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626DE4B-D4E5-B36A-89FA-7C0E87AFC31D}"/>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8" name="Freeform: Shape 7">
            <a:extLst>
              <a:ext uri="{FF2B5EF4-FFF2-40B4-BE49-F238E27FC236}">
                <a16:creationId xmlns:a16="http://schemas.microsoft.com/office/drawing/2014/main" id="{95243571-BE64-3777-F992-88FC43A60537}"/>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81182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DFAE2CB-0EAD-E788-FCB7-FB12F6939199}"/>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45005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5923D9E-9381-3D11-B31A-1BF5C97F35B0}"/>
              </a:ext>
            </a:extLst>
          </p:cNvPr>
          <p:cNvGrpSpPr/>
          <p:nvPr userDrawn="1"/>
        </p:nvGrpSpPr>
        <p:grpSpPr>
          <a:xfrm>
            <a:off x="6452303" y="3405019"/>
            <a:ext cx="5739697" cy="3467971"/>
            <a:chOff x="5009037" y="2525712"/>
            <a:chExt cx="7170193" cy="4332288"/>
          </a:xfrm>
        </p:grpSpPr>
        <p:sp>
          <p:nvSpPr>
            <p:cNvPr id="7" name="Freeform 7">
              <a:extLst>
                <a:ext uri="{FF2B5EF4-FFF2-40B4-BE49-F238E27FC236}">
                  <a16:creationId xmlns:a16="http://schemas.microsoft.com/office/drawing/2014/main"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8" name="Freeform 6">
              <a:extLst>
                <a:ext uri="{FF2B5EF4-FFF2-40B4-BE49-F238E27FC236}">
                  <a16:creationId xmlns:a16="http://schemas.microsoft.com/office/drawing/2014/main"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grpSp>
        <p:nvGrpSpPr>
          <p:cNvPr id="9" name="Group 8">
            <a:extLst>
              <a:ext uri="{FF2B5EF4-FFF2-40B4-BE49-F238E27FC236}">
                <a16:creationId xmlns:a16="http://schemas.microsoft.com/office/drawing/2014/main" id="{0F297964-0B81-31DC-6D6D-1414832238B1}"/>
              </a:ext>
            </a:extLst>
          </p:cNvPr>
          <p:cNvGrpSpPr/>
          <p:nvPr userDrawn="1"/>
        </p:nvGrpSpPr>
        <p:grpSpPr>
          <a:xfrm flipH="1" flipV="1">
            <a:off x="6465610" y="0"/>
            <a:ext cx="5739697" cy="3467971"/>
            <a:chOff x="5183405" y="2678112"/>
            <a:chExt cx="7170193" cy="4332288"/>
          </a:xfrm>
        </p:grpSpPr>
        <p:sp>
          <p:nvSpPr>
            <p:cNvPr id="10" name="Freeform 7">
              <a:extLst>
                <a:ext uri="{FF2B5EF4-FFF2-40B4-BE49-F238E27FC236}">
                  <a16:creationId xmlns:a16="http://schemas.microsoft.com/office/drawing/2014/main"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11" name="Freeform 6">
              <a:extLst>
                <a:ext uri="{FF2B5EF4-FFF2-40B4-BE49-F238E27FC236}">
                  <a16:creationId xmlns:a16="http://schemas.microsoft.com/office/drawing/2014/main"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sp>
        <p:nvSpPr>
          <p:cNvPr id="14" name="Image 2" descr="preencoded.png">
            <a:extLst>
              <a:ext uri="{FF2B5EF4-FFF2-40B4-BE49-F238E27FC236}">
                <a16:creationId xmlns:a16="http://schemas.microsoft.com/office/drawing/2014/main" id="{EFFAEAD9-58A9-096B-C6D0-58F7AD08EB20}"/>
              </a:ext>
            </a:extLst>
          </p:cNvPr>
          <p:cNvSpPr/>
          <p:nvPr/>
        </p:nvSpPr>
        <p:spPr>
          <a:xfrm>
            <a:off x="7642518" y="4577658"/>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dirty="0"/>
          </a:p>
        </p:txBody>
      </p:sp>
      <p:sp>
        <p:nvSpPr>
          <p:cNvPr id="2" name="Title 1">
            <a:extLst>
              <a:ext uri="{FF2B5EF4-FFF2-40B4-BE49-F238E27FC236}">
                <a16:creationId xmlns:a16="http://schemas.microsoft.com/office/drawing/2014/main" id="{9A1CFBBA-B680-A6A7-3C4B-5FEAC4253283}"/>
              </a:ext>
            </a:extLst>
          </p:cNvPr>
          <p:cNvSpPr>
            <a:spLocks noGrp="1"/>
          </p:cNvSpPr>
          <p:nvPr>
            <p:ph type="title"/>
          </p:nvPr>
        </p:nvSpPr>
        <p:spPr>
          <a:xfrm>
            <a:off x="1499616" y="1901952"/>
            <a:ext cx="5693664" cy="768096"/>
          </a:xfrm>
        </p:spPr>
        <p:txBody>
          <a:bodyPr>
            <a:noAutofit/>
          </a:bodyPr>
          <a:lstStyle>
            <a:lvl1pPr algn="l">
              <a:lnSpc>
                <a:spcPct val="100000"/>
              </a:lnSpc>
              <a:defRPr/>
            </a:lvl1pPr>
          </a:lstStyle>
          <a:p>
            <a:r>
              <a:rPr lang="en-US"/>
              <a:t>Click to edit Master title style</a:t>
            </a:r>
            <a:endParaRPr lang="en-US" dirty="0"/>
          </a:p>
        </p:txBody>
      </p:sp>
      <p:sp>
        <p:nvSpPr>
          <p:cNvPr id="13" name="Content Placeholder 2">
            <a:extLst>
              <a:ext uri="{FF2B5EF4-FFF2-40B4-BE49-F238E27FC236}">
                <a16:creationId xmlns:a16="http://schemas.microsoft.com/office/drawing/2014/main" id="{72386C43-DD10-E892-08AD-D6F4AE9617DD}"/>
              </a:ext>
            </a:extLst>
          </p:cNvPr>
          <p:cNvSpPr>
            <a:spLocks noGrp="1"/>
          </p:cNvSpPr>
          <p:nvPr>
            <p:ph idx="1"/>
          </p:nvPr>
        </p:nvSpPr>
        <p:spPr>
          <a:xfrm>
            <a:off x="1499616" y="2770632"/>
            <a:ext cx="5693664" cy="3122168"/>
          </a:xfrm>
        </p:spPr>
        <p:txBody>
          <a:bodyPr>
            <a:noAutofit/>
          </a:bodyPr>
          <a:lstStyle>
            <a:lvl1pPr marL="0" indent="0">
              <a:lnSpc>
                <a:spcPct val="150000"/>
              </a:lnSpc>
              <a:spcBef>
                <a:spcPts val="0"/>
              </a:spcBef>
              <a:buNone/>
              <a:defRPr sz="2400"/>
            </a:lvl1pPr>
            <a:lvl2pPr marL="347472">
              <a:lnSpc>
                <a:spcPct val="150000"/>
              </a:lnSpc>
              <a:spcBef>
                <a:spcPts val="0"/>
              </a:spcBef>
              <a:defRPr sz="2000"/>
            </a:lvl2pPr>
            <a:lvl3pPr marL="685800">
              <a:lnSpc>
                <a:spcPct val="150000"/>
              </a:lnSpc>
              <a:spcBef>
                <a:spcPts val="0"/>
              </a:spcBef>
              <a:defRPr sz="18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33964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AA6B609-D718-DB49-892F-7E49376CC913}"/>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34670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Introduction">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C35EFB42-020B-1DF4-3D42-26092CE45F08}"/>
              </a:ext>
            </a:extLst>
          </p:cNvPr>
          <p:cNvSpPr/>
          <p:nvPr userDrawn="1"/>
        </p:nvSpPr>
        <p:spPr>
          <a:xfrm>
            <a:off x="0" y="3427336"/>
            <a:ext cx="3430200" cy="3430665"/>
          </a:xfrm>
          <a:custGeom>
            <a:avLst/>
            <a:gdLst>
              <a:gd name="connsiteX0" fmla="*/ 0 w 3430200"/>
              <a:gd name="connsiteY0" fmla="*/ 0 h 3430665"/>
              <a:gd name="connsiteX1" fmla="*/ 3430200 w 3430200"/>
              <a:gd name="connsiteY1" fmla="*/ 0 h 3430665"/>
              <a:gd name="connsiteX2" fmla="*/ 3430200 w 3430200"/>
              <a:gd name="connsiteY2" fmla="*/ 3430665 h 3430665"/>
              <a:gd name="connsiteX3" fmla="*/ 0 w 3430200"/>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0" y="0"/>
                </a:moveTo>
                <a:lnTo>
                  <a:pt x="3430200" y="0"/>
                </a:lnTo>
                <a:lnTo>
                  <a:pt x="3430200" y="3430665"/>
                </a:lnTo>
                <a:lnTo>
                  <a:pt x="0" y="3430665"/>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0" name="Freeform: Shape 19">
            <a:extLst>
              <a:ext uri="{FF2B5EF4-FFF2-40B4-BE49-F238E27FC236}">
                <a16:creationId xmlns:a16="http://schemas.microsoft.com/office/drawing/2014/main" id="{AB4DD322-D1E0-74CB-BBFF-057426E58EBC}"/>
              </a:ext>
            </a:extLst>
          </p:cNvPr>
          <p:cNvSpPr/>
          <p:nvPr userDrawn="1"/>
        </p:nvSpPr>
        <p:spPr>
          <a:xfrm>
            <a:off x="0" y="3427336"/>
            <a:ext cx="3430200" cy="3430665"/>
          </a:xfrm>
          <a:custGeom>
            <a:avLst/>
            <a:gdLst>
              <a:gd name="connsiteX0" fmla="*/ 3430200 w 3430200"/>
              <a:gd name="connsiteY0" fmla="*/ 0 h 3430665"/>
              <a:gd name="connsiteX1" fmla="*/ 3430200 w 3430200"/>
              <a:gd name="connsiteY1" fmla="*/ 3430665 h 3430665"/>
              <a:gd name="connsiteX2" fmla="*/ 0 w 3430200"/>
              <a:gd name="connsiteY2" fmla="*/ 3430665 h 3430665"/>
              <a:gd name="connsiteX3" fmla="*/ 0 w 3430200"/>
              <a:gd name="connsiteY3" fmla="*/ 3417531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3430200" y="0"/>
                </a:moveTo>
                <a:lnTo>
                  <a:pt x="3430200" y="3430665"/>
                </a:lnTo>
                <a:lnTo>
                  <a:pt x="0" y="3430665"/>
                </a:lnTo>
                <a:lnTo>
                  <a:pt x="0" y="3417531"/>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4" name="Freeform: Shape 13">
            <a:extLst>
              <a:ext uri="{FF2B5EF4-FFF2-40B4-BE49-F238E27FC236}">
                <a16:creationId xmlns:a16="http://schemas.microsoft.com/office/drawing/2014/main" id="{C11D3FCE-EC92-8558-A3E5-04DB12477A3B}"/>
              </a:ext>
            </a:extLst>
          </p:cNvPr>
          <p:cNvSpPr/>
          <p:nvPr userDrawn="1"/>
        </p:nvSpPr>
        <p:spPr>
          <a:xfrm>
            <a:off x="1" y="1"/>
            <a:ext cx="3423785" cy="3437345"/>
          </a:xfrm>
          <a:custGeom>
            <a:avLst/>
            <a:gdLst>
              <a:gd name="connsiteX0" fmla="*/ 0 w 3423785"/>
              <a:gd name="connsiteY0" fmla="*/ 0 h 3437345"/>
              <a:gd name="connsiteX1" fmla="*/ 3423785 w 3423785"/>
              <a:gd name="connsiteY1" fmla="*/ 0 h 3437345"/>
              <a:gd name="connsiteX2" fmla="*/ 3423785 w 3423785"/>
              <a:gd name="connsiteY2" fmla="*/ 3437345 h 3437345"/>
              <a:gd name="connsiteX3" fmla="*/ 0 w 342378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423785" h="3437345">
                <a:moveTo>
                  <a:pt x="0" y="0"/>
                </a:moveTo>
                <a:lnTo>
                  <a:pt x="3423785" y="0"/>
                </a:lnTo>
                <a:lnTo>
                  <a:pt x="3423785" y="3437345"/>
                </a:lnTo>
                <a:lnTo>
                  <a:pt x="0" y="3437345"/>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 name="Title 1"/>
          <p:cNvSpPr>
            <a:spLocks noGrp="1"/>
          </p:cNvSpPr>
          <p:nvPr userDrawn="1">
            <p:ph type="title"/>
          </p:nvPr>
        </p:nvSpPr>
        <p:spPr>
          <a:xfrm>
            <a:off x="4224528" y="2276856"/>
            <a:ext cx="6766560" cy="768096"/>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userDrawn="1">
            <p:ph idx="1"/>
          </p:nvPr>
        </p:nvSpPr>
        <p:spPr>
          <a:xfrm>
            <a:off x="4224528" y="3222752"/>
            <a:ext cx="6766560" cy="2700528"/>
          </a:xfrm>
        </p:spPr>
        <p:txBody>
          <a:bodyPr>
            <a:noAutofit/>
          </a:bodyPr>
          <a:lstStyle>
            <a:lvl1pPr marL="0" indent="0">
              <a:buNone/>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userDrawn="1">
            <p:ph type="ftr" sz="quarter" idx="11"/>
          </p:nvPr>
        </p:nvSpPr>
        <p:spPr>
          <a:xfrm>
            <a:off x="4224528" y="457200"/>
            <a:ext cx="3200400" cy="274320"/>
          </a:xfrm>
        </p:spPr>
        <p:txBody>
          <a:bodyPr>
            <a:noAutofit/>
          </a:bodyPr>
          <a:lstStyle/>
          <a:p>
            <a:r>
              <a:rPr lang="en-US"/>
              <a:t>Presentation title</a:t>
            </a:r>
            <a:endParaRPr lang="en-US" dirty="0"/>
          </a:p>
        </p:txBody>
      </p:sp>
      <p:sp>
        <p:nvSpPr>
          <p:cNvPr id="6" name="Slide Number Placeholder 5"/>
          <p:cNvSpPr>
            <a:spLocks noGrp="1"/>
          </p:cNvSpPr>
          <p:nvPr userDrawn="1">
            <p:ph type="sldNum" sz="quarter" idx="12"/>
          </p:nvPr>
        </p:nvSpPr>
        <p:spPr/>
        <p:txBody>
          <a:bodyPr>
            <a:noAutofit/>
          </a:bodyPr>
          <a:lstStyle/>
          <a:p>
            <a:fld id="{48F63A3B-78C7-47BE-AE5E-E10140E04643}" type="slidenum">
              <a:rPr lang="en-US" dirty="0"/>
              <a:t>‹#›</a:t>
            </a:fld>
            <a:endParaRPr lang="en-US" dirty="0"/>
          </a:p>
        </p:txBody>
      </p:sp>
      <p:sp>
        <p:nvSpPr>
          <p:cNvPr id="17" name="Freeform: Shape 16">
            <a:extLst>
              <a:ext uri="{FF2B5EF4-FFF2-40B4-BE49-F238E27FC236}">
                <a16:creationId xmlns:a16="http://schemas.microsoft.com/office/drawing/2014/main" id="{217CBC9E-B934-828F-2AE5-211CEF5B1D25}"/>
              </a:ext>
            </a:extLst>
          </p:cNvPr>
          <p:cNvSpPr/>
          <p:nvPr userDrawn="1"/>
        </p:nvSpPr>
        <p:spPr>
          <a:xfrm>
            <a:off x="1" y="869"/>
            <a:ext cx="3423785" cy="3436477"/>
          </a:xfrm>
          <a:custGeom>
            <a:avLst/>
            <a:gdLst>
              <a:gd name="connsiteX0" fmla="*/ 0 w 3423785"/>
              <a:gd name="connsiteY0" fmla="*/ 0 h 3436477"/>
              <a:gd name="connsiteX1" fmla="*/ 3423785 w 3423785"/>
              <a:gd name="connsiteY1" fmla="*/ 3436477 h 3436477"/>
              <a:gd name="connsiteX2" fmla="*/ 0 w 3423785"/>
              <a:gd name="connsiteY2" fmla="*/ 3436477 h 3436477"/>
            </a:gdLst>
            <a:ahLst/>
            <a:cxnLst>
              <a:cxn ang="0">
                <a:pos x="connsiteX0" y="connsiteY0"/>
              </a:cxn>
              <a:cxn ang="0">
                <a:pos x="connsiteX1" y="connsiteY1"/>
              </a:cxn>
              <a:cxn ang="0">
                <a:pos x="connsiteX2" y="connsiteY2"/>
              </a:cxn>
            </a:cxnLst>
            <a:rect l="l" t="t" r="r" b="b"/>
            <a:pathLst>
              <a:path w="3423785" h="3436477">
                <a:moveTo>
                  <a:pt x="0" y="0"/>
                </a:moveTo>
                <a:lnTo>
                  <a:pt x="3423785" y="3436477"/>
                </a:lnTo>
                <a:lnTo>
                  <a:pt x="0" y="343647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772183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3D352B04-96E6-839B-9D92-EE98385C4D49}"/>
              </a:ext>
            </a:extLst>
          </p:cNvPr>
          <p:cNvSpPr/>
          <p:nvPr userDrawn="1"/>
        </p:nvSpPr>
        <p:spPr>
          <a:xfrm>
            <a:off x="2062836" y="686475"/>
            <a:ext cx="7774629" cy="6193018"/>
          </a:xfrm>
          <a:custGeom>
            <a:avLst/>
            <a:gdLst>
              <a:gd name="connsiteX0" fmla="*/ 3887320 w 7774629"/>
              <a:gd name="connsiteY0" fmla="*/ 0 h 6193018"/>
              <a:gd name="connsiteX1" fmla="*/ 7774629 w 7774629"/>
              <a:gd name="connsiteY1" fmla="*/ 3884811 h 6193018"/>
              <a:gd name="connsiteX2" fmla="*/ 7774629 w 7774629"/>
              <a:gd name="connsiteY2" fmla="*/ 6193018 h 6193018"/>
              <a:gd name="connsiteX3" fmla="*/ 0 w 7774629"/>
              <a:gd name="connsiteY3" fmla="*/ 6193018 h 6193018"/>
              <a:gd name="connsiteX4" fmla="*/ 0 w 7774629"/>
              <a:gd name="connsiteY4" fmla="*/ 3884811 h 6193018"/>
              <a:gd name="connsiteX5" fmla="*/ 3887320 w 7774629"/>
              <a:gd name="connsiteY5" fmla="*/ 0 h 619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629" h="6193018">
                <a:moveTo>
                  <a:pt x="3887320" y="0"/>
                </a:moveTo>
                <a:cubicBezTo>
                  <a:pt x="6034243" y="0"/>
                  <a:pt x="7774629" y="1739299"/>
                  <a:pt x="7774629" y="3884811"/>
                </a:cubicBezTo>
                <a:lnTo>
                  <a:pt x="7774629" y="6193018"/>
                </a:lnTo>
                <a:lnTo>
                  <a:pt x="0" y="6193018"/>
                </a:lnTo>
                <a:lnTo>
                  <a:pt x="0" y="3884811"/>
                </a:lnTo>
                <a:cubicBezTo>
                  <a:pt x="0" y="1739299"/>
                  <a:pt x="1740414" y="0"/>
                  <a:pt x="3887320" y="0"/>
                </a:cubicBezTo>
                <a:close/>
              </a:path>
            </a:pathLst>
          </a:custGeom>
          <a:solidFill>
            <a:schemeClr val="accent2">
              <a:lumMod val="20000"/>
              <a:lumOff val="80000"/>
              <a:alpha val="99000"/>
            </a:schemeClr>
          </a:solidFill>
          <a:ln w="543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6" name="Freeform: Shape 45">
            <a:extLst>
              <a:ext uri="{FF2B5EF4-FFF2-40B4-BE49-F238E27FC236}">
                <a16:creationId xmlns:a16="http://schemas.microsoft.com/office/drawing/2014/main" id="{723D98FB-5EB7-A8DF-8470-B23A80D669E4}"/>
              </a:ext>
            </a:extLst>
          </p:cNvPr>
          <p:cNvSpPr/>
          <p:nvPr userDrawn="1"/>
        </p:nvSpPr>
        <p:spPr>
          <a:xfrm>
            <a:off x="7610252" y="1"/>
            <a:ext cx="2273668" cy="3147998"/>
          </a:xfrm>
          <a:custGeom>
            <a:avLst/>
            <a:gdLst>
              <a:gd name="connsiteX0" fmla="*/ 183295 w 2273668"/>
              <a:gd name="connsiteY0" fmla="*/ 0 h 3147998"/>
              <a:gd name="connsiteX1" fmla="*/ 2273668 w 2273668"/>
              <a:gd name="connsiteY1" fmla="*/ 0 h 3147998"/>
              <a:gd name="connsiteX2" fmla="*/ 2273668 w 2273668"/>
              <a:gd name="connsiteY2" fmla="*/ 3147998 h 3147998"/>
              <a:gd name="connsiteX3" fmla="*/ 2096300 w 2273668"/>
              <a:gd name="connsiteY3" fmla="*/ 3147998 h 3147998"/>
              <a:gd name="connsiteX4" fmla="*/ 2033714 w 2273668"/>
              <a:gd name="connsiteY4" fmla="*/ 3144814 h 3147998"/>
              <a:gd name="connsiteX5" fmla="*/ 0 w 2273668"/>
              <a:gd name="connsiteY5" fmla="*/ 886966 h 3147998"/>
              <a:gd name="connsiteX6" fmla="*/ 178732 w 2273668"/>
              <a:gd name="connsiteY6" fmla="*/ 9417 h 314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668" h="3147998">
                <a:moveTo>
                  <a:pt x="183295" y="0"/>
                </a:moveTo>
                <a:lnTo>
                  <a:pt x="2273668" y="0"/>
                </a:lnTo>
                <a:lnTo>
                  <a:pt x="2273668" y="3147998"/>
                </a:lnTo>
                <a:lnTo>
                  <a:pt x="2096300" y="3147998"/>
                </a:lnTo>
                <a:lnTo>
                  <a:pt x="2033714" y="3144814"/>
                </a:lnTo>
                <a:cubicBezTo>
                  <a:pt x="895944" y="3028420"/>
                  <a:pt x="0" y="2060597"/>
                  <a:pt x="0" y="886966"/>
                </a:cubicBezTo>
                <a:cubicBezTo>
                  <a:pt x="0" y="576250"/>
                  <a:pt x="63712" y="279606"/>
                  <a:pt x="178732" y="9417"/>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43" name="Freeform: Shape 42">
            <a:extLst>
              <a:ext uri="{FF2B5EF4-FFF2-40B4-BE49-F238E27FC236}">
                <a16:creationId xmlns:a16="http://schemas.microsoft.com/office/drawing/2014/main" id="{4550F3CE-BAE9-3916-42CA-F4D906FA5173}"/>
              </a:ext>
            </a:extLst>
          </p:cNvPr>
          <p:cNvSpPr/>
          <p:nvPr userDrawn="1"/>
        </p:nvSpPr>
        <p:spPr>
          <a:xfrm>
            <a:off x="9883919" y="2"/>
            <a:ext cx="2254928" cy="3141557"/>
          </a:xfrm>
          <a:custGeom>
            <a:avLst/>
            <a:gdLst>
              <a:gd name="connsiteX0" fmla="*/ 0 w 2254928"/>
              <a:gd name="connsiteY0" fmla="*/ 0 h 3141557"/>
              <a:gd name="connsiteX1" fmla="*/ 2080472 w 2254928"/>
              <a:gd name="connsiteY1" fmla="*/ 0 h 3141557"/>
              <a:gd name="connsiteX2" fmla="*/ 2154269 w 2254928"/>
              <a:gd name="connsiteY2" fmla="*/ 202607 h 3141557"/>
              <a:gd name="connsiteX3" fmla="*/ 2254928 w 2254928"/>
              <a:gd name="connsiteY3" fmla="*/ 871976 h 3141557"/>
              <a:gd name="connsiteX4" fmla="*/ 231934 w 2254928"/>
              <a:gd name="connsiteY4" fmla="*/ 3128339 h 3141557"/>
              <a:gd name="connsiteX5" fmla="*/ 19 w 2254928"/>
              <a:gd name="connsiteY5" fmla="*/ 3141557 h 3141557"/>
              <a:gd name="connsiteX6" fmla="*/ 0 w 2254928"/>
              <a:gd name="connsiteY6" fmla="*/ 3141557 h 3141557"/>
              <a:gd name="connsiteX7" fmla="*/ 0 w 2254928"/>
              <a:gd name="connsiteY7" fmla="*/ 2729990 h 3141557"/>
              <a:gd name="connsiteX8" fmla="*/ 0 w 2254928"/>
              <a:gd name="connsiteY8" fmla="*/ 2344136 h 3141557"/>
              <a:gd name="connsiteX9" fmla="*/ 0 w 2254928"/>
              <a:gd name="connsiteY9" fmla="*/ 1983167 h 3141557"/>
              <a:gd name="connsiteX10" fmla="*/ 0 w 2254928"/>
              <a:gd name="connsiteY10" fmla="*/ 1646252 h 3141557"/>
              <a:gd name="connsiteX11" fmla="*/ 0 w 2254928"/>
              <a:gd name="connsiteY11" fmla="*/ 1332565 h 3141557"/>
              <a:gd name="connsiteX12" fmla="*/ 0 w 2254928"/>
              <a:gd name="connsiteY12" fmla="*/ 1041273 h 3141557"/>
              <a:gd name="connsiteX13" fmla="*/ 0 w 2254928"/>
              <a:gd name="connsiteY13" fmla="*/ 771549 h 3141557"/>
              <a:gd name="connsiteX14" fmla="*/ 0 w 2254928"/>
              <a:gd name="connsiteY14" fmla="*/ 522561 h 3141557"/>
              <a:gd name="connsiteX15" fmla="*/ 0 w 2254928"/>
              <a:gd name="connsiteY15" fmla="*/ 293482 h 3141557"/>
              <a:gd name="connsiteX16" fmla="*/ 0 w 2254928"/>
              <a:gd name="connsiteY16" fmla="*/ 83481 h 314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928" h="3141557">
                <a:moveTo>
                  <a:pt x="0" y="0"/>
                </a:moveTo>
                <a:lnTo>
                  <a:pt x="2080472" y="0"/>
                </a:lnTo>
                <a:lnTo>
                  <a:pt x="2154269" y="202607"/>
                </a:lnTo>
                <a:cubicBezTo>
                  <a:pt x="2219730" y="414134"/>
                  <a:pt x="2254928" y="638939"/>
                  <a:pt x="2254928" y="871976"/>
                </a:cubicBezTo>
                <a:cubicBezTo>
                  <a:pt x="2254928" y="2045607"/>
                  <a:pt x="1374977" y="3005515"/>
                  <a:pt x="231934" y="3128339"/>
                </a:cubicBezTo>
                <a:lnTo>
                  <a:pt x="19" y="3141557"/>
                </a:lnTo>
                <a:lnTo>
                  <a:pt x="0" y="3141557"/>
                </a:lnTo>
                <a:lnTo>
                  <a:pt x="0" y="2729990"/>
                </a:lnTo>
                <a:lnTo>
                  <a:pt x="0" y="2344136"/>
                </a:lnTo>
                <a:lnTo>
                  <a:pt x="0" y="1983167"/>
                </a:lnTo>
                <a:lnTo>
                  <a:pt x="0" y="1646252"/>
                </a:lnTo>
                <a:lnTo>
                  <a:pt x="0" y="1332565"/>
                </a:lnTo>
                <a:lnTo>
                  <a:pt x="0" y="1041273"/>
                </a:lnTo>
                <a:lnTo>
                  <a:pt x="0" y="771549"/>
                </a:lnTo>
                <a:lnTo>
                  <a:pt x="0" y="522561"/>
                </a:lnTo>
                <a:lnTo>
                  <a:pt x="0" y="293482"/>
                </a:lnTo>
                <a:lnTo>
                  <a:pt x="0" y="83481"/>
                </a:ln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49" name="Freeform: Shape 48">
            <a:extLst>
              <a:ext uri="{FF2B5EF4-FFF2-40B4-BE49-F238E27FC236}">
                <a16:creationId xmlns:a16="http://schemas.microsoft.com/office/drawing/2014/main" id="{D83F65A0-0C52-48AD-DC5D-B5D3BF3CC188}"/>
              </a:ext>
            </a:extLst>
          </p:cNvPr>
          <p:cNvSpPr/>
          <p:nvPr userDrawn="1"/>
        </p:nvSpPr>
        <p:spPr>
          <a:xfrm>
            <a:off x="8395730" y="2"/>
            <a:ext cx="2959203" cy="2352793"/>
          </a:xfrm>
          <a:custGeom>
            <a:avLst/>
            <a:gdLst>
              <a:gd name="connsiteX0" fmla="*/ 289830 w 2959203"/>
              <a:gd name="connsiteY0" fmla="*/ 0 h 2352793"/>
              <a:gd name="connsiteX1" fmla="*/ 2669374 w 2959203"/>
              <a:gd name="connsiteY1" fmla="*/ 0 h 2352793"/>
              <a:gd name="connsiteX2" fmla="*/ 2706511 w 2959203"/>
              <a:gd name="connsiteY2" fmla="*/ 49584 h 2352793"/>
              <a:gd name="connsiteX3" fmla="*/ 2951565 w 2959203"/>
              <a:gd name="connsiteY3" fmla="*/ 724493 h 2352793"/>
              <a:gd name="connsiteX4" fmla="*/ 2959203 w 2959203"/>
              <a:gd name="connsiteY4" fmla="*/ 875514 h 2352793"/>
              <a:gd name="connsiteX5" fmla="*/ 2959203 w 2959203"/>
              <a:gd name="connsiteY5" fmla="*/ 875554 h 2352793"/>
              <a:gd name="connsiteX6" fmla="*/ 2951565 w 2959203"/>
              <a:gd name="connsiteY6" fmla="*/ 1026575 h 2352793"/>
              <a:gd name="connsiteX7" fmla="*/ 1479602 w 2959203"/>
              <a:gd name="connsiteY7" fmla="*/ 2352793 h 2352793"/>
              <a:gd name="connsiteX8" fmla="*/ 0 w 2959203"/>
              <a:gd name="connsiteY8" fmla="*/ 875534 h 2352793"/>
              <a:gd name="connsiteX9" fmla="*/ 252694 w 2959203"/>
              <a:gd name="connsiteY9" fmla="*/ 49584 h 235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9203" h="2352793">
                <a:moveTo>
                  <a:pt x="289830" y="0"/>
                </a:moveTo>
                <a:lnTo>
                  <a:pt x="2669374" y="0"/>
                </a:lnTo>
                <a:lnTo>
                  <a:pt x="2706511" y="49584"/>
                </a:lnTo>
                <a:cubicBezTo>
                  <a:pt x="2839459" y="246061"/>
                  <a:pt x="2926309" y="476187"/>
                  <a:pt x="2951565" y="724493"/>
                </a:cubicBezTo>
                <a:lnTo>
                  <a:pt x="2959203" y="875514"/>
                </a:lnTo>
                <a:lnTo>
                  <a:pt x="2959203" y="875554"/>
                </a:lnTo>
                <a:lnTo>
                  <a:pt x="2951565" y="1026575"/>
                </a:lnTo>
                <a:cubicBezTo>
                  <a:pt x="2875795" y="1771492"/>
                  <a:pt x="2245691" y="2352793"/>
                  <a:pt x="1479602" y="2352793"/>
                </a:cubicBezTo>
                <a:cubicBezTo>
                  <a:pt x="662440" y="2352793"/>
                  <a:pt x="0" y="1691401"/>
                  <a:pt x="0" y="875534"/>
                </a:cubicBezTo>
                <a:cubicBezTo>
                  <a:pt x="0" y="569583"/>
                  <a:pt x="93156" y="285356"/>
                  <a:pt x="252694" y="49584"/>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40" name="Freeform: Shape 39">
            <a:extLst>
              <a:ext uri="{FF2B5EF4-FFF2-40B4-BE49-F238E27FC236}">
                <a16:creationId xmlns:a16="http://schemas.microsoft.com/office/drawing/2014/main" id="{F8FA7F58-C470-6376-9DB1-DE7034C491E8}"/>
              </a:ext>
            </a:extLst>
          </p:cNvPr>
          <p:cNvSpPr/>
          <p:nvPr userDrawn="1"/>
        </p:nvSpPr>
        <p:spPr>
          <a:xfrm>
            <a:off x="1390854" y="3130662"/>
            <a:ext cx="3106248" cy="3748831"/>
          </a:xfrm>
          <a:custGeom>
            <a:avLst/>
            <a:gdLst>
              <a:gd name="connsiteX0" fmla="*/ 0 w 3106248"/>
              <a:gd name="connsiteY0" fmla="*/ 0 h 3748831"/>
              <a:gd name="connsiteX1" fmla="*/ 3106248 w 3106248"/>
              <a:gd name="connsiteY1" fmla="*/ 3748831 h 3748831"/>
              <a:gd name="connsiteX2" fmla="*/ 0 w 3106248"/>
              <a:gd name="connsiteY2" fmla="*/ 3748831 h 3748831"/>
            </a:gdLst>
            <a:ahLst/>
            <a:cxnLst>
              <a:cxn ang="0">
                <a:pos x="connsiteX0" y="connsiteY0"/>
              </a:cxn>
              <a:cxn ang="0">
                <a:pos x="connsiteX1" y="connsiteY1"/>
              </a:cxn>
              <a:cxn ang="0">
                <a:pos x="connsiteX2" y="connsiteY2"/>
              </a:cxn>
            </a:cxnLst>
            <a:rect l="l" t="t" r="r" b="b"/>
            <a:pathLst>
              <a:path w="3106248" h="3748831">
                <a:moveTo>
                  <a:pt x="0" y="0"/>
                </a:moveTo>
                <a:lnTo>
                  <a:pt x="3106248" y="3748831"/>
                </a:lnTo>
                <a:lnTo>
                  <a:pt x="0" y="3748831"/>
                </a:lnTo>
                <a:close/>
              </a:path>
            </a:pathLst>
          </a:custGeom>
          <a:solidFill>
            <a:schemeClr val="accent2">
              <a:alpha val="99000"/>
            </a:schemeClr>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37" name="Freeform: Shape 36">
            <a:extLst>
              <a:ext uri="{FF2B5EF4-FFF2-40B4-BE49-F238E27FC236}">
                <a16:creationId xmlns:a16="http://schemas.microsoft.com/office/drawing/2014/main" id="{B27C9E57-563E-7980-7B3C-45FAD9C386F4}"/>
              </a:ext>
            </a:extLst>
          </p:cNvPr>
          <p:cNvSpPr/>
          <p:nvPr userDrawn="1"/>
        </p:nvSpPr>
        <p:spPr>
          <a:xfrm>
            <a:off x="0" y="3130661"/>
            <a:ext cx="1400640" cy="3748832"/>
          </a:xfrm>
          <a:custGeom>
            <a:avLst/>
            <a:gdLst>
              <a:gd name="connsiteX0" fmla="*/ 1400640 w 1400640"/>
              <a:gd name="connsiteY0" fmla="*/ 0 h 3748832"/>
              <a:gd name="connsiteX1" fmla="*/ 1400640 w 1400640"/>
              <a:gd name="connsiteY1" fmla="*/ 3748832 h 3748832"/>
              <a:gd name="connsiteX2" fmla="*/ 0 w 1400640"/>
              <a:gd name="connsiteY2" fmla="*/ 3748832 h 3748832"/>
              <a:gd name="connsiteX3" fmla="*/ 0 w 1400640"/>
              <a:gd name="connsiteY3" fmla="*/ 1684743 h 3748832"/>
            </a:gdLst>
            <a:ahLst/>
            <a:cxnLst>
              <a:cxn ang="0">
                <a:pos x="connsiteX0" y="connsiteY0"/>
              </a:cxn>
              <a:cxn ang="0">
                <a:pos x="connsiteX1" y="connsiteY1"/>
              </a:cxn>
              <a:cxn ang="0">
                <a:pos x="connsiteX2" y="connsiteY2"/>
              </a:cxn>
              <a:cxn ang="0">
                <a:pos x="connsiteX3" y="connsiteY3"/>
              </a:cxn>
            </a:cxnLst>
            <a:rect l="l" t="t" r="r" b="b"/>
            <a:pathLst>
              <a:path w="1400640" h="3748832">
                <a:moveTo>
                  <a:pt x="1400640" y="0"/>
                </a:moveTo>
                <a:lnTo>
                  <a:pt x="1400640" y="3748832"/>
                </a:lnTo>
                <a:lnTo>
                  <a:pt x="0" y="3748832"/>
                </a:lnTo>
                <a:lnTo>
                  <a:pt x="0" y="168474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2" name="Title 1"/>
          <p:cNvSpPr>
            <a:spLocks noGrp="1"/>
          </p:cNvSpPr>
          <p:nvPr>
            <p:ph type="title"/>
          </p:nvPr>
        </p:nvSpPr>
        <p:spPr>
          <a:xfrm>
            <a:off x="2895600" y="3776472"/>
            <a:ext cx="6400800" cy="768096"/>
          </a:xfrm>
        </p:spPr>
        <p:txBody>
          <a:bodyPr anchor="t">
            <a:noAutofit/>
          </a:bodyPr>
          <a:lstStyle>
            <a:lvl1pPr>
              <a:lnSpc>
                <a:spcPct val="100000"/>
              </a:lnSpc>
              <a:defRPr sz="4400"/>
            </a:lvl1pPr>
          </a:lstStyle>
          <a:p>
            <a:r>
              <a:rPr lang="en-US"/>
              <a:t>Click to edit Master title style</a:t>
            </a:r>
            <a:endParaRPr lang="en-US" dirty="0"/>
          </a:p>
        </p:txBody>
      </p:sp>
      <p:sp>
        <p:nvSpPr>
          <p:cNvPr id="3" name="Text Placeholder 2"/>
          <p:cNvSpPr>
            <a:spLocks noGrp="1"/>
          </p:cNvSpPr>
          <p:nvPr>
            <p:ph type="body" idx="1"/>
          </p:nvPr>
        </p:nvSpPr>
        <p:spPr>
          <a:xfrm>
            <a:off x="2895600" y="4718304"/>
            <a:ext cx="6400800" cy="512064"/>
          </a:xfrm>
        </p:spPr>
        <p:txBody>
          <a:bodyPr lIns="0" tIns="0" rIns="0" bIns="0">
            <a:noAutofit/>
          </a:bodyPr>
          <a:lstStyle>
            <a:lvl1pPr marL="0" indent="0" algn="ctr">
              <a:spcBef>
                <a:spcPts val="0"/>
              </a:spcBef>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81789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2459EA3C-8B88-5F1F-531E-7DA7DE55710B}"/>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539496" y="2103120"/>
            <a:ext cx="11119104" cy="4434840"/>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0804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B0C0F070-237F-C60F-3458-4D4D9BA0A222}"/>
              </a:ext>
            </a:extLst>
          </p:cNvPr>
          <p:cNvSpPr/>
          <p:nvPr userDrawn="1"/>
        </p:nvSpPr>
        <p:spPr>
          <a:xfrm>
            <a:off x="9866106" y="0"/>
            <a:ext cx="2325894" cy="2180854"/>
          </a:xfrm>
          <a:custGeom>
            <a:avLst/>
            <a:gdLst>
              <a:gd name="connsiteX0" fmla="*/ 2066927 w 2325894"/>
              <a:gd name="connsiteY0" fmla="*/ 0 h 2180854"/>
              <a:gd name="connsiteX1" fmla="*/ 2098882 w 2325894"/>
              <a:gd name="connsiteY1" fmla="*/ 0 h 2180854"/>
              <a:gd name="connsiteX2" fmla="*/ 2128893 w 2325894"/>
              <a:gd name="connsiteY2" fmla="*/ 44463 h 2180854"/>
              <a:gd name="connsiteX3" fmla="*/ 2269798 w 2325894"/>
              <a:gd name="connsiteY3" fmla="*/ 120493 h 2180854"/>
              <a:gd name="connsiteX4" fmla="*/ 2325894 w 2325894"/>
              <a:gd name="connsiteY4" fmla="*/ 126162 h 2180854"/>
              <a:gd name="connsiteX5" fmla="*/ 2325894 w 2325894"/>
              <a:gd name="connsiteY5" fmla="*/ 149263 h 2180854"/>
              <a:gd name="connsiteX6" fmla="*/ 2265120 w 2325894"/>
              <a:gd name="connsiteY6" fmla="*/ 143117 h 2180854"/>
              <a:gd name="connsiteX7" fmla="*/ 2075647 w 2325894"/>
              <a:gd name="connsiteY7" fmla="*/ 16048 h 2180854"/>
              <a:gd name="connsiteX8" fmla="*/ 1926448 w 2325894"/>
              <a:gd name="connsiteY8" fmla="*/ 0 h 2180854"/>
              <a:gd name="connsiteX9" fmla="*/ 1950522 w 2325894"/>
              <a:gd name="connsiteY9" fmla="*/ 0 h 2180854"/>
              <a:gd name="connsiteX10" fmla="*/ 1952130 w 2325894"/>
              <a:gd name="connsiteY10" fmla="*/ 5167 h 2180854"/>
              <a:gd name="connsiteX11" fmla="*/ 2244242 w 2325894"/>
              <a:gd name="connsiteY11" fmla="*/ 244834 h 2180854"/>
              <a:gd name="connsiteX12" fmla="*/ 2325894 w 2325894"/>
              <a:gd name="connsiteY12" fmla="*/ 253091 h 2180854"/>
              <a:gd name="connsiteX13" fmla="*/ 2325894 w 2325894"/>
              <a:gd name="connsiteY13" fmla="*/ 276192 h 2180854"/>
              <a:gd name="connsiteX14" fmla="*/ 2239598 w 2325894"/>
              <a:gd name="connsiteY14" fmla="*/ 267464 h 2180854"/>
              <a:gd name="connsiteX15" fmla="*/ 1930848 w 2325894"/>
              <a:gd name="connsiteY15" fmla="*/ 14141 h 2180854"/>
              <a:gd name="connsiteX16" fmla="*/ 1794114 w 2325894"/>
              <a:gd name="connsiteY16" fmla="*/ 0 h 2180854"/>
              <a:gd name="connsiteX17" fmla="*/ 1818202 w 2325894"/>
              <a:gd name="connsiteY17" fmla="*/ 0 h 2180854"/>
              <a:gd name="connsiteX18" fmla="*/ 1835170 w 2325894"/>
              <a:gd name="connsiteY18" fmla="*/ 54535 h 2180854"/>
              <a:gd name="connsiteX19" fmla="*/ 2218687 w 2325894"/>
              <a:gd name="connsiteY19" fmla="*/ 369191 h 2180854"/>
              <a:gd name="connsiteX20" fmla="*/ 2325894 w 2325894"/>
              <a:gd name="connsiteY20" fmla="*/ 380032 h 2180854"/>
              <a:gd name="connsiteX21" fmla="*/ 2325894 w 2325894"/>
              <a:gd name="connsiteY21" fmla="*/ 403132 h 2180854"/>
              <a:gd name="connsiteX22" fmla="*/ 2214043 w 2325894"/>
              <a:gd name="connsiteY22" fmla="*/ 391825 h 2180854"/>
              <a:gd name="connsiteX23" fmla="*/ 1813889 w 2325894"/>
              <a:gd name="connsiteY23" fmla="*/ 63559 h 2180854"/>
              <a:gd name="connsiteX24" fmla="*/ 1661683 w 2325894"/>
              <a:gd name="connsiteY24" fmla="*/ 0 h 2180854"/>
              <a:gd name="connsiteX25" fmla="*/ 1685874 w 2325894"/>
              <a:gd name="connsiteY25" fmla="*/ 0 h 2180854"/>
              <a:gd name="connsiteX26" fmla="*/ 1718212 w 2325894"/>
              <a:gd name="connsiteY26" fmla="*/ 103965 h 2180854"/>
              <a:gd name="connsiteX27" fmla="*/ 2193133 w 2325894"/>
              <a:gd name="connsiteY27" fmla="*/ 493659 h 2180854"/>
              <a:gd name="connsiteX28" fmla="*/ 2325894 w 2325894"/>
              <a:gd name="connsiteY28" fmla="*/ 507083 h 2180854"/>
              <a:gd name="connsiteX29" fmla="*/ 2325894 w 2325894"/>
              <a:gd name="connsiteY29" fmla="*/ 530183 h 2180854"/>
              <a:gd name="connsiteX30" fmla="*/ 2188450 w 2325894"/>
              <a:gd name="connsiteY30" fmla="*/ 516288 h 2180854"/>
              <a:gd name="connsiteX31" fmla="*/ 1696817 w 2325894"/>
              <a:gd name="connsiteY31" fmla="*/ 112939 h 2180854"/>
              <a:gd name="connsiteX32" fmla="*/ 1531553 w 2325894"/>
              <a:gd name="connsiteY32" fmla="*/ 0 h 2180854"/>
              <a:gd name="connsiteX33" fmla="*/ 1554659 w 2325894"/>
              <a:gd name="connsiteY33" fmla="*/ 0 h 2180854"/>
              <a:gd name="connsiteX34" fmla="*/ 1555243 w 2325894"/>
              <a:gd name="connsiteY34" fmla="*/ 5776 h 2180854"/>
              <a:gd name="connsiteX35" fmla="*/ 2245588 w 2325894"/>
              <a:gd name="connsiteY35" fmla="*/ 629962 h 2180854"/>
              <a:gd name="connsiteX36" fmla="*/ 2325894 w 2325894"/>
              <a:gd name="connsiteY36" fmla="*/ 634030 h 2180854"/>
              <a:gd name="connsiteX37" fmla="*/ 2325894 w 2325894"/>
              <a:gd name="connsiteY37" fmla="*/ 657131 h 2180854"/>
              <a:gd name="connsiteX38" fmla="*/ 2243214 w 2325894"/>
              <a:gd name="connsiteY38" fmla="*/ 652943 h 2180854"/>
              <a:gd name="connsiteX39" fmla="*/ 1532607 w 2325894"/>
              <a:gd name="connsiteY39" fmla="*/ 10419 h 2180854"/>
              <a:gd name="connsiteX40" fmla="*/ 1404609 w 2325894"/>
              <a:gd name="connsiteY40" fmla="*/ 0 h 2180854"/>
              <a:gd name="connsiteX41" fmla="*/ 1427709 w 2325894"/>
              <a:gd name="connsiteY41" fmla="*/ 0 h 2180854"/>
              <a:gd name="connsiteX42" fmla="*/ 1430873 w 2325894"/>
              <a:gd name="connsiteY42" fmla="*/ 31287 h 2180854"/>
              <a:gd name="connsiteX43" fmla="*/ 2232606 w 2325894"/>
              <a:gd name="connsiteY43" fmla="*/ 756233 h 2180854"/>
              <a:gd name="connsiteX44" fmla="*/ 2325894 w 2325894"/>
              <a:gd name="connsiteY44" fmla="*/ 760959 h 2180854"/>
              <a:gd name="connsiteX45" fmla="*/ 2325894 w 2325894"/>
              <a:gd name="connsiteY45" fmla="*/ 784060 h 2180854"/>
              <a:gd name="connsiteX46" fmla="*/ 2230270 w 2325894"/>
              <a:gd name="connsiteY46" fmla="*/ 779216 h 2180854"/>
              <a:gd name="connsiteX47" fmla="*/ 1408246 w 2325894"/>
              <a:gd name="connsiteY47" fmla="*/ 35964 h 2180854"/>
              <a:gd name="connsiteX48" fmla="*/ 1274343 w 2325894"/>
              <a:gd name="connsiteY48" fmla="*/ 0 h 2180854"/>
              <a:gd name="connsiteX49" fmla="*/ 1300756 w 2325894"/>
              <a:gd name="connsiteY49" fmla="*/ 0 h 2180854"/>
              <a:gd name="connsiteX50" fmla="*/ 1306507 w 2325894"/>
              <a:gd name="connsiteY50" fmla="*/ 56884 h 2180854"/>
              <a:gd name="connsiteX51" fmla="*/ 2219643 w 2325894"/>
              <a:gd name="connsiteY51" fmla="*/ 882640 h 2180854"/>
              <a:gd name="connsiteX52" fmla="*/ 2325894 w 2325894"/>
              <a:gd name="connsiteY52" fmla="*/ 888022 h 2180854"/>
              <a:gd name="connsiteX53" fmla="*/ 2325894 w 2325894"/>
              <a:gd name="connsiteY53" fmla="*/ 911123 h 2180854"/>
              <a:gd name="connsiteX54" fmla="*/ 2217286 w 2325894"/>
              <a:gd name="connsiteY54" fmla="*/ 905621 h 2180854"/>
              <a:gd name="connsiteX55" fmla="*/ 1283761 w 2325894"/>
              <a:gd name="connsiteY55" fmla="*/ 61528 h 2180854"/>
              <a:gd name="connsiteX56" fmla="*/ 1146071 w 2325894"/>
              <a:gd name="connsiteY56" fmla="*/ 0 h 2180854"/>
              <a:gd name="connsiteX57" fmla="*/ 1169414 w 2325894"/>
              <a:gd name="connsiteY57" fmla="*/ 0 h 2180854"/>
              <a:gd name="connsiteX58" fmla="*/ 1182030 w 2325894"/>
              <a:gd name="connsiteY58" fmla="*/ 82429 h 2180854"/>
              <a:gd name="connsiteX59" fmla="*/ 2206679 w 2325894"/>
              <a:gd name="connsiteY59" fmla="*/ 1008912 h 2180854"/>
              <a:gd name="connsiteX60" fmla="*/ 2325894 w 2325894"/>
              <a:gd name="connsiteY60" fmla="*/ 1014951 h 2180854"/>
              <a:gd name="connsiteX61" fmla="*/ 2325894 w 2325894"/>
              <a:gd name="connsiteY61" fmla="*/ 1038052 h 2180854"/>
              <a:gd name="connsiteX62" fmla="*/ 2204323 w 2325894"/>
              <a:gd name="connsiteY62" fmla="*/ 1031893 h 2180854"/>
              <a:gd name="connsiteX63" fmla="*/ 1159398 w 2325894"/>
              <a:gd name="connsiteY63" fmla="*/ 87072 h 2180854"/>
              <a:gd name="connsiteX64" fmla="*/ 1017789 w 2325894"/>
              <a:gd name="connsiteY64" fmla="*/ 0 h 2180854"/>
              <a:gd name="connsiteX65" fmla="*/ 1041132 w 2325894"/>
              <a:gd name="connsiteY65" fmla="*/ 0 h 2180854"/>
              <a:gd name="connsiteX66" fmla="*/ 1057661 w 2325894"/>
              <a:gd name="connsiteY66" fmla="*/ 107992 h 2180854"/>
              <a:gd name="connsiteX67" fmla="*/ 2193716 w 2325894"/>
              <a:gd name="connsiteY67" fmla="*/ 1135208 h 2180854"/>
              <a:gd name="connsiteX68" fmla="*/ 2325894 w 2325894"/>
              <a:gd name="connsiteY68" fmla="*/ 1141903 h 2180854"/>
              <a:gd name="connsiteX69" fmla="*/ 2325894 w 2325894"/>
              <a:gd name="connsiteY69" fmla="*/ 1165004 h 2180854"/>
              <a:gd name="connsiteX70" fmla="*/ 2191361 w 2325894"/>
              <a:gd name="connsiteY70" fmla="*/ 1158189 h 2180854"/>
              <a:gd name="connsiteX71" fmla="*/ 1035029 w 2325894"/>
              <a:gd name="connsiteY71" fmla="*/ 112636 h 2180854"/>
              <a:gd name="connsiteX72" fmla="*/ 889397 w 2325894"/>
              <a:gd name="connsiteY72" fmla="*/ 0 h 2180854"/>
              <a:gd name="connsiteX73" fmla="*/ 912837 w 2325894"/>
              <a:gd name="connsiteY73" fmla="*/ 0 h 2180854"/>
              <a:gd name="connsiteX74" fmla="*/ 933296 w 2325894"/>
              <a:gd name="connsiteY74" fmla="*/ 133667 h 2180854"/>
              <a:gd name="connsiteX75" fmla="*/ 2180754 w 2325894"/>
              <a:gd name="connsiteY75" fmla="*/ 1261608 h 2180854"/>
              <a:gd name="connsiteX76" fmla="*/ 2325894 w 2325894"/>
              <a:gd name="connsiteY76" fmla="*/ 1268960 h 2180854"/>
              <a:gd name="connsiteX77" fmla="*/ 2325894 w 2325894"/>
              <a:gd name="connsiteY77" fmla="*/ 1292061 h 2180854"/>
              <a:gd name="connsiteX78" fmla="*/ 2178378 w 2325894"/>
              <a:gd name="connsiteY78" fmla="*/ 1284588 h 2180854"/>
              <a:gd name="connsiteX79" fmla="*/ 910550 w 2325894"/>
              <a:gd name="connsiteY79" fmla="*/ 138199 h 2180854"/>
              <a:gd name="connsiteX80" fmla="*/ 761929 w 2325894"/>
              <a:gd name="connsiteY80" fmla="*/ 0 h 2180854"/>
              <a:gd name="connsiteX81" fmla="*/ 785032 w 2325894"/>
              <a:gd name="connsiteY81" fmla="*/ 0 h 2180854"/>
              <a:gd name="connsiteX82" fmla="*/ 785312 w 2325894"/>
              <a:gd name="connsiteY82" fmla="*/ 5523 h 2180854"/>
              <a:gd name="connsiteX83" fmla="*/ 2167790 w 2325894"/>
              <a:gd name="connsiteY83" fmla="*/ 1387884 h 2180854"/>
              <a:gd name="connsiteX84" fmla="*/ 2325894 w 2325894"/>
              <a:gd name="connsiteY84" fmla="*/ 1395894 h 2180854"/>
              <a:gd name="connsiteX85" fmla="*/ 2325894 w 2325894"/>
              <a:gd name="connsiteY85" fmla="*/ 1418995 h 2180854"/>
              <a:gd name="connsiteX86" fmla="*/ 2165434 w 2325894"/>
              <a:gd name="connsiteY86" fmla="*/ 1410866 h 2180854"/>
              <a:gd name="connsiteX87" fmla="*/ 762328 w 2325894"/>
              <a:gd name="connsiteY87" fmla="*/ 7877 h 2180854"/>
              <a:gd name="connsiteX88" fmla="*/ 634980 w 2325894"/>
              <a:gd name="connsiteY88" fmla="*/ 0 h 2180854"/>
              <a:gd name="connsiteX89" fmla="*/ 658083 w 2325894"/>
              <a:gd name="connsiteY89" fmla="*/ 0 h 2180854"/>
              <a:gd name="connsiteX90" fmla="*/ 659019 w 2325894"/>
              <a:gd name="connsiteY90" fmla="*/ 18476 h 2180854"/>
              <a:gd name="connsiteX91" fmla="*/ 2154827 w 2325894"/>
              <a:gd name="connsiteY91" fmla="*/ 1514157 h 2180854"/>
              <a:gd name="connsiteX92" fmla="*/ 2325894 w 2325894"/>
              <a:gd name="connsiteY92" fmla="*/ 1522823 h 2180854"/>
              <a:gd name="connsiteX93" fmla="*/ 2325894 w 2325894"/>
              <a:gd name="connsiteY93" fmla="*/ 1545924 h 2180854"/>
              <a:gd name="connsiteX94" fmla="*/ 2152472 w 2325894"/>
              <a:gd name="connsiteY94" fmla="*/ 1537138 h 2180854"/>
              <a:gd name="connsiteX95" fmla="*/ 636036 w 2325894"/>
              <a:gd name="connsiteY95" fmla="*/ 20831 h 2180854"/>
              <a:gd name="connsiteX96" fmla="*/ 507911 w 2325894"/>
              <a:gd name="connsiteY96" fmla="*/ 0 h 2180854"/>
              <a:gd name="connsiteX97" fmla="*/ 531128 w 2325894"/>
              <a:gd name="connsiteY97" fmla="*/ 0 h 2180854"/>
              <a:gd name="connsiteX98" fmla="*/ 532727 w 2325894"/>
              <a:gd name="connsiteY98" fmla="*/ 31559 h 2180854"/>
              <a:gd name="connsiteX99" fmla="*/ 2141864 w 2325894"/>
              <a:gd name="connsiteY99" fmla="*/ 1640562 h 2180854"/>
              <a:gd name="connsiteX100" fmla="*/ 2325894 w 2325894"/>
              <a:gd name="connsiteY100" fmla="*/ 1649885 h 2180854"/>
              <a:gd name="connsiteX101" fmla="*/ 2325894 w 2325894"/>
              <a:gd name="connsiteY101" fmla="*/ 1672981 h 2180854"/>
              <a:gd name="connsiteX102" fmla="*/ 2139488 w 2325894"/>
              <a:gd name="connsiteY102" fmla="*/ 1663539 h 2180854"/>
              <a:gd name="connsiteX103" fmla="*/ 509624 w 2325894"/>
              <a:gd name="connsiteY103" fmla="*/ 33818 h 2180854"/>
              <a:gd name="connsiteX104" fmla="*/ 380961 w 2325894"/>
              <a:gd name="connsiteY104" fmla="*/ 0 h 2180854"/>
              <a:gd name="connsiteX105" fmla="*/ 404065 w 2325894"/>
              <a:gd name="connsiteY105" fmla="*/ 0 h 2180854"/>
              <a:gd name="connsiteX106" fmla="*/ 406316 w 2325894"/>
              <a:gd name="connsiteY106" fmla="*/ 44437 h 2180854"/>
              <a:gd name="connsiteX107" fmla="*/ 2128900 w 2325894"/>
              <a:gd name="connsiteY107" fmla="*/ 1766854 h 2180854"/>
              <a:gd name="connsiteX108" fmla="*/ 2325894 w 2325894"/>
              <a:gd name="connsiteY108" fmla="*/ 1776833 h 2180854"/>
              <a:gd name="connsiteX109" fmla="*/ 2325894 w 2325894"/>
              <a:gd name="connsiteY109" fmla="*/ 1799934 h 2180854"/>
              <a:gd name="connsiteX110" fmla="*/ 2126525 w 2325894"/>
              <a:gd name="connsiteY110" fmla="*/ 1789835 h 2180854"/>
              <a:gd name="connsiteX111" fmla="*/ 383332 w 2325894"/>
              <a:gd name="connsiteY111" fmla="*/ 46792 h 2180854"/>
              <a:gd name="connsiteX112" fmla="*/ 254013 w 2325894"/>
              <a:gd name="connsiteY112" fmla="*/ 0 h 2180854"/>
              <a:gd name="connsiteX113" fmla="*/ 277116 w 2325894"/>
              <a:gd name="connsiteY113" fmla="*/ 0 h 2180854"/>
              <a:gd name="connsiteX114" fmla="*/ 280023 w 2325894"/>
              <a:gd name="connsiteY114" fmla="*/ 57371 h 2180854"/>
              <a:gd name="connsiteX115" fmla="*/ 2115917 w 2325894"/>
              <a:gd name="connsiteY115" fmla="*/ 1893125 h 2180854"/>
              <a:gd name="connsiteX116" fmla="*/ 2325894 w 2325894"/>
              <a:gd name="connsiteY116" fmla="*/ 1903762 h 2180854"/>
              <a:gd name="connsiteX117" fmla="*/ 2325894 w 2325894"/>
              <a:gd name="connsiteY117" fmla="*/ 1926863 h 2180854"/>
              <a:gd name="connsiteX118" fmla="*/ 2113563 w 2325894"/>
              <a:gd name="connsiteY118" fmla="*/ 1916107 h 2180854"/>
              <a:gd name="connsiteX119" fmla="*/ 257040 w 2325894"/>
              <a:gd name="connsiteY119" fmla="*/ 59745 h 2180854"/>
              <a:gd name="connsiteX120" fmla="*/ 126949 w 2325894"/>
              <a:gd name="connsiteY120" fmla="*/ 0 h 2180854"/>
              <a:gd name="connsiteX121" fmla="*/ 150160 w 2325894"/>
              <a:gd name="connsiteY121" fmla="*/ 0 h 2180854"/>
              <a:gd name="connsiteX122" fmla="*/ 153729 w 2325894"/>
              <a:gd name="connsiteY122" fmla="*/ 70454 h 2180854"/>
              <a:gd name="connsiteX123" fmla="*/ 2102955 w 2325894"/>
              <a:gd name="connsiteY123" fmla="*/ 2019530 h 2180854"/>
              <a:gd name="connsiteX124" fmla="*/ 2325894 w 2325894"/>
              <a:gd name="connsiteY124" fmla="*/ 2030824 h 2180854"/>
              <a:gd name="connsiteX125" fmla="*/ 2325894 w 2325894"/>
              <a:gd name="connsiteY125" fmla="*/ 2053925 h 2180854"/>
              <a:gd name="connsiteX126" fmla="*/ 2100598 w 2325894"/>
              <a:gd name="connsiteY126" fmla="*/ 2042512 h 2180854"/>
              <a:gd name="connsiteX127" fmla="*/ 130633 w 2325894"/>
              <a:gd name="connsiteY127" fmla="*/ 72714 h 2180854"/>
              <a:gd name="connsiteX128" fmla="*/ 0 w 2325894"/>
              <a:gd name="connsiteY128" fmla="*/ 0 h 2180854"/>
              <a:gd name="connsiteX129" fmla="*/ 23103 w 2325894"/>
              <a:gd name="connsiteY129" fmla="*/ 0 h 2180854"/>
              <a:gd name="connsiteX130" fmla="*/ 27324 w 2325894"/>
              <a:gd name="connsiteY130" fmla="*/ 83311 h 2180854"/>
              <a:gd name="connsiteX131" fmla="*/ 2089991 w 2325894"/>
              <a:gd name="connsiteY131" fmla="*/ 2145803 h 2180854"/>
              <a:gd name="connsiteX132" fmla="*/ 2325894 w 2325894"/>
              <a:gd name="connsiteY132" fmla="*/ 2157753 h 2180854"/>
              <a:gd name="connsiteX133" fmla="*/ 2325894 w 2325894"/>
              <a:gd name="connsiteY133" fmla="*/ 2180854 h 2180854"/>
              <a:gd name="connsiteX134" fmla="*/ 2087636 w 2325894"/>
              <a:gd name="connsiteY134" fmla="*/ 2168784 h 2180854"/>
              <a:gd name="connsiteX135" fmla="*/ 4341 w 2325894"/>
              <a:gd name="connsiteY135" fmla="*/ 85667 h 218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325894" h="2180854">
                <a:moveTo>
                  <a:pt x="2066927" y="0"/>
                </a:moveTo>
                <a:lnTo>
                  <a:pt x="2098882" y="0"/>
                </a:lnTo>
                <a:lnTo>
                  <a:pt x="2128893" y="44463"/>
                </a:lnTo>
                <a:cubicBezTo>
                  <a:pt x="2166753" y="82308"/>
                  <a:pt x="2215417" y="109341"/>
                  <a:pt x="2269798" y="120493"/>
                </a:cubicBezTo>
                <a:lnTo>
                  <a:pt x="2325894" y="126162"/>
                </a:lnTo>
                <a:lnTo>
                  <a:pt x="2325894" y="149263"/>
                </a:lnTo>
                <a:lnTo>
                  <a:pt x="2265120" y="143117"/>
                </a:lnTo>
                <a:cubicBezTo>
                  <a:pt x="2186576" y="127002"/>
                  <a:pt x="2119077" y="80290"/>
                  <a:pt x="2075647" y="16048"/>
                </a:cubicBezTo>
                <a:close/>
                <a:moveTo>
                  <a:pt x="1926448" y="0"/>
                </a:moveTo>
                <a:lnTo>
                  <a:pt x="1950522" y="0"/>
                </a:lnTo>
                <a:lnTo>
                  <a:pt x="1952130" y="5167"/>
                </a:lnTo>
                <a:cubicBezTo>
                  <a:pt x="2003529" y="126455"/>
                  <a:pt x="2112323" y="217766"/>
                  <a:pt x="2244242" y="244834"/>
                </a:cubicBezTo>
                <a:lnTo>
                  <a:pt x="2325894" y="253091"/>
                </a:lnTo>
                <a:lnTo>
                  <a:pt x="2325894" y="276192"/>
                </a:lnTo>
                <a:lnTo>
                  <a:pt x="2239598" y="267464"/>
                </a:lnTo>
                <a:cubicBezTo>
                  <a:pt x="2100173" y="238852"/>
                  <a:pt x="1985178" y="142334"/>
                  <a:pt x="1930848" y="14141"/>
                </a:cubicBezTo>
                <a:close/>
                <a:moveTo>
                  <a:pt x="1794114" y="0"/>
                </a:moveTo>
                <a:lnTo>
                  <a:pt x="1818202" y="0"/>
                </a:lnTo>
                <a:lnTo>
                  <a:pt x="1835170" y="54535"/>
                </a:lnTo>
                <a:cubicBezTo>
                  <a:pt x="1902650" y="213778"/>
                  <a:pt x="2045483" y="333656"/>
                  <a:pt x="2218687" y="369191"/>
                </a:cubicBezTo>
                <a:lnTo>
                  <a:pt x="2325894" y="380032"/>
                </a:lnTo>
                <a:lnTo>
                  <a:pt x="2325894" y="403132"/>
                </a:lnTo>
                <a:lnTo>
                  <a:pt x="2214043" y="391825"/>
                </a:lnTo>
                <a:cubicBezTo>
                  <a:pt x="2033333" y="354761"/>
                  <a:pt x="1884299" y="229720"/>
                  <a:pt x="1813889" y="63559"/>
                </a:cubicBezTo>
                <a:close/>
                <a:moveTo>
                  <a:pt x="1661683" y="0"/>
                </a:moveTo>
                <a:lnTo>
                  <a:pt x="1685874" y="0"/>
                </a:lnTo>
                <a:lnTo>
                  <a:pt x="1718212" y="103965"/>
                </a:lnTo>
                <a:cubicBezTo>
                  <a:pt x="1801772" y="301203"/>
                  <a:pt x="1978643" y="449654"/>
                  <a:pt x="2193133" y="493659"/>
                </a:cubicBezTo>
                <a:lnTo>
                  <a:pt x="2325894" y="507083"/>
                </a:lnTo>
                <a:lnTo>
                  <a:pt x="2325894" y="530183"/>
                </a:lnTo>
                <a:lnTo>
                  <a:pt x="2188450" y="516288"/>
                </a:lnTo>
                <a:cubicBezTo>
                  <a:pt x="1966399" y="470740"/>
                  <a:pt x="1783312" y="317082"/>
                  <a:pt x="1696817" y="112939"/>
                </a:cubicBezTo>
                <a:close/>
                <a:moveTo>
                  <a:pt x="1531553" y="0"/>
                </a:moveTo>
                <a:lnTo>
                  <a:pt x="1554659" y="0"/>
                </a:lnTo>
                <a:lnTo>
                  <a:pt x="1555243" y="5776"/>
                </a:lnTo>
                <a:cubicBezTo>
                  <a:pt x="1623483" y="338327"/>
                  <a:pt x="1902268" y="594992"/>
                  <a:pt x="2245588" y="629962"/>
                </a:cubicBezTo>
                <a:lnTo>
                  <a:pt x="2325894" y="634030"/>
                </a:lnTo>
                <a:lnTo>
                  <a:pt x="2325894" y="657131"/>
                </a:lnTo>
                <a:lnTo>
                  <a:pt x="2243214" y="652943"/>
                </a:lnTo>
                <a:cubicBezTo>
                  <a:pt x="1889750" y="616944"/>
                  <a:pt x="1602834" y="352727"/>
                  <a:pt x="1532607" y="10419"/>
                </a:cubicBezTo>
                <a:close/>
                <a:moveTo>
                  <a:pt x="1404609" y="0"/>
                </a:moveTo>
                <a:lnTo>
                  <a:pt x="1427709" y="0"/>
                </a:lnTo>
                <a:lnTo>
                  <a:pt x="1430873" y="31287"/>
                </a:lnTo>
                <a:cubicBezTo>
                  <a:pt x="1510102" y="417452"/>
                  <a:pt x="1833798" y="715609"/>
                  <a:pt x="2232606" y="756233"/>
                </a:cubicBezTo>
                <a:lnTo>
                  <a:pt x="2325894" y="760959"/>
                </a:lnTo>
                <a:lnTo>
                  <a:pt x="2325894" y="784060"/>
                </a:lnTo>
                <a:lnTo>
                  <a:pt x="2230270" y="779216"/>
                </a:lnTo>
                <a:cubicBezTo>
                  <a:pt x="1821463" y="737574"/>
                  <a:pt x="1489501" y="431938"/>
                  <a:pt x="1408246" y="35964"/>
                </a:cubicBezTo>
                <a:close/>
                <a:moveTo>
                  <a:pt x="1274343" y="0"/>
                </a:moveTo>
                <a:lnTo>
                  <a:pt x="1300756" y="0"/>
                </a:lnTo>
                <a:lnTo>
                  <a:pt x="1306507" y="56884"/>
                </a:lnTo>
                <a:cubicBezTo>
                  <a:pt x="1396745" y="496788"/>
                  <a:pt x="1765420" y="836372"/>
                  <a:pt x="2219643" y="882640"/>
                </a:cubicBezTo>
                <a:lnTo>
                  <a:pt x="2325894" y="888022"/>
                </a:lnTo>
                <a:lnTo>
                  <a:pt x="2325894" y="911123"/>
                </a:lnTo>
                <a:lnTo>
                  <a:pt x="2217286" y="905621"/>
                </a:lnTo>
                <a:cubicBezTo>
                  <a:pt x="1752979" y="858324"/>
                  <a:pt x="1376027" y="511189"/>
                  <a:pt x="1283761" y="61528"/>
                </a:cubicBezTo>
                <a:close/>
                <a:moveTo>
                  <a:pt x="1146071" y="0"/>
                </a:moveTo>
                <a:lnTo>
                  <a:pt x="1169414" y="0"/>
                </a:lnTo>
                <a:lnTo>
                  <a:pt x="1182030" y="82429"/>
                </a:lnTo>
                <a:cubicBezTo>
                  <a:pt x="1283296" y="576000"/>
                  <a:pt x="1697029" y="957001"/>
                  <a:pt x="2206679" y="1008912"/>
                </a:cubicBezTo>
                <a:lnTo>
                  <a:pt x="2325894" y="1014951"/>
                </a:lnTo>
                <a:lnTo>
                  <a:pt x="2325894" y="1038052"/>
                </a:lnTo>
                <a:lnTo>
                  <a:pt x="2204323" y="1031893"/>
                </a:lnTo>
                <a:cubicBezTo>
                  <a:pt x="1684600" y="978953"/>
                  <a:pt x="1262670" y="590398"/>
                  <a:pt x="1159398" y="87072"/>
                </a:cubicBezTo>
                <a:close/>
                <a:moveTo>
                  <a:pt x="1017789" y="0"/>
                </a:moveTo>
                <a:lnTo>
                  <a:pt x="1041132" y="0"/>
                </a:lnTo>
                <a:lnTo>
                  <a:pt x="1057661" y="107992"/>
                </a:lnTo>
                <a:cubicBezTo>
                  <a:pt x="1169939" y="655229"/>
                  <a:pt x="1628650" y="1077653"/>
                  <a:pt x="2193716" y="1135208"/>
                </a:cubicBezTo>
                <a:lnTo>
                  <a:pt x="2325894" y="1141903"/>
                </a:lnTo>
                <a:lnTo>
                  <a:pt x="2325894" y="1165004"/>
                </a:lnTo>
                <a:lnTo>
                  <a:pt x="2191361" y="1158189"/>
                </a:lnTo>
                <a:cubicBezTo>
                  <a:pt x="1616222" y="1099606"/>
                  <a:pt x="1149313" y="669630"/>
                  <a:pt x="1035029" y="112636"/>
                </a:cubicBezTo>
                <a:close/>
                <a:moveTo>
                  <a:pt x="889397" y="0"/>
                </a:moveTo>
                <a:lnTo>
                  <a:pt x="912837" y="0"/>
                </a:lnTo>
                <a:lnTo>
                  <a:pt x="933296" y="133667"/>
                </a:lnTo>
                <a:cubicBezTo>
                  <a:pt x="1056582" y="734570"/>
                  <a:pt x="1560272" y="1198411"/>
                  <a:pt x="2180754" y="1261608"/>
                </a:cubicBezTo>
                <a:lnTo>
                  <a:pt x="2325894" y="1268960"/>
                </a:lnTo>
                <a:lnTo>
                  <a:pt x="2325894" y="1292061"/>
                </a:lnTo>
                <a:lnTo>
                  <a:pt x="2178378" y="1284588"/>
                </a:lnTo>
                <a:cubicBezTo>
                  <a:pt x="1547742" y="1220351"/>
                  <a:pt x="1035844" y="748879"/>
                  <a:pt x="910550" y="138199"/>
                </a:cubicBezTo>
                <a:close/>
                <a:moveTo>
                  <a:pt x="761929" y="0"/>
                </a:moveTo>
                <a:lnTo>
                  <a:pt x="785032" y="0"/>
                </a:lnTo>
                <a:lnTo>
                  <a:pt x="785312" y="5523"/>
                </a:lnTo>
                <a:cubicBezTo>
                  <a:pt x="859466" y="733364"/>
                  <a:pt x="1439889" y="1313736"/>
                  <a:pt x="2167790" y="1387884"/>
                </a:cubicBezTo>
                <a:lnTo>
                  <a:pt x="2325894" y="1395894"/>
                </a:lnTo>
                <a:lnTo>
                  <a:pt x="2325894" y="1418995"/>
                </a:lnTo>
                <a:lnTo>
                  <a:pt x="2165434" y="1410866"/>
                </a:lnTo>
                <a:cubicBezTo>
                  <a:pt x="1426685" y="1335609"/>
                  <a:pt x="837591" y="746563"/>
                  <a:pt x="762328" y="7877"/>
                </a:cubicBezTo>
                <a:close/>
                <a:moveTo>
                  <a:pt x="634980" y="0"/>
                </a:moveTo>
                <a:lnTo>
                  <a:pt x="658083" y="0"/>
                </a:lnTo>
                <a:lnTo>
                  <a:pt x="659019" y="18476"/>
                </a:lnTo>
                <a:cubicBezTo>
                  <a:pt x="739252" y="805990"/>
                  <a:pt x="1367247" y="1433931"/>
                  <a:pt x="2154827" y="1514157"/>
                </a:cubicBezTo>
                <a:lnTo>
                  <a:pt x="2325894" y="1522823"/>
                </a:lnTo>
                <a:lnTo>
                  <a:pt x="2325894" y="1545924"/>
                </a:lnTo>
                <a:lnTo>
                  <a:pt x="2152472" y="1537138"/>
                </a:lnTo>
                <a:cubicBezTo>
                  <a:pt x="1354048" y="1455804"/>
                  <a:pt x="717377" y="819188"/>
                  <a:pt x="636036" y="20831"/>
                </a:cubicBezTo>
                <a:close/>
                <a:moveTo>
                  <a:pt x="507911" y="0"/>
                </a:moveTo>
                <a:lnTo>
                  <a:pt x="531128" y="0"/>
                </a:lnTo>
                <a:lnTo>
                  <a:pt x="532727" y="31559"/>
                </a:lnTo>
                <a:cubicBezTo>
                  <a:pt x="619037" y="878744"/>
                  <a:pt x="1294606" y="1554259"/>
                  <a:pt x="2141864" y="1640562"/>
                </a:cubicBezTo>
                <a:lnTo>
                  <a:pt x="2325894" y="1649885"/>
                </a:lnTo>
                <a:lnTo>
                  <a:pt x="2325894" y="1672981"/>
                </a:lnTo>
                <a:lnTo>
                  <a:pt x="2139488" y="1663539"/>
                </a:lnTo>
                <a:cubicBezTo>
                  <a:pt x="1281294" y="1576127"/>
                  <a:pt x="597044" y="891939"/>
                  <a:pt x="509624" y="33818"/>
                </a:cubicBezTo>
                <a:close/>
                <a:moveTo>
                  <a:pt x="380961" y="0"/>
                </a:moveTo>
                <a:lnTo>
                  <a:pt x="404065" y="0"/>
                </a:lnTo>
                <a:lnTo>
                  <a:pt x="406316" y="44437"/>
                </a:lnTo>
                <a:cubicBezTo>
                  <a:pt x="498717" y="951387"/>
                  <a:pt x="1221951" y="1674473"/>
                  <a:pt x="2128900" y="1766854"/>
                </a:cubicBezTo>
                <a:lnTo>
                  <a:pt x="2325894" y="1776833"/>
                </a:lnTo>
                <a:lnTo>
                  <a:pt x="2325894" y="1799934"/>
                </a:lnTo>
                <a:lnTo>
                  <a:pt x="2126525" y="1789835"/>
                </a:lnTo>
                <a:cubicBezTo>
                  <a:pt x="1208653" y="1696346"/>
                  <a:pt x="476829" y="964585"/>
                  <a:pt x="383332" y="46792"/>
                </a:cubicBezTo>
                <a:close/>
                <a:moveTo>
                  <a:pt x="254013" y="0"/>
                </a:moveTo>
                <a:lnTo>
                  <a:pt x="277116" y="0"/>
                </a:lnTo>
                <a:lnTo>
                  <a:pt x="280023" y="57371"/>
                </a:lnTo>
                <a:cubicBezTo>
                  <a:pt x="378489" y="1023914"/>
                  <a:pt x="1149211" y="1794655"/>
                  <a:pt x="2115917" y="1893125"/>
                </a:cubicBezTo>
                <a:lnTo>
                  <a:pt x="2325894" y="1903762"/>
                </a:lnTo>
                <a:lnTo>
                  <a:pt x="2325894" y="1926863"/>
                </a:lnTo>
                <a:lnTo>
                  <a:pt x="2113563" y="1916107"/>
                </a:lnTo>
                <a:cubicBezTo>
                  <a:pt x="1136012" y="1816541"/>
                  <a:pt x="356615" y="1037211"/>
                  <a:pt x="257040" y="59745"/>
                </a:cubicBezTo>
                <a:close/>
                <a:moveTo>
                  <a:pt x="126949" y="0"/>
                </a:moveTo>
                <a:lnTo>
                  <a:pt x="150160" y="0"/>
                </a:lnTo>
                <a:lnTo>
                  <a:pt x="153729" y="70454"/>
                </a:lnTo>
                <a:cubicBezTo>
                  <a:pt x="258274" y="1096671"/>
                  <a:pt x="1076570" y="1914983"/>
                  <a:pt x="2102955" y="2019530"/>
                </a:cubicBezTo>
                <a:lnTo>
                  <a:pt x="2325894" y="2030824"/>
                </a:lnTo>
                <a:lnTo>
                  <a:pt x="2325894" y="2053925"/>
                </a:lnTo>
                <a:lnTo>
                  <a:pt x="2100598" y="2042512"/>
                </a:lnTo>
                <a:cubicBezTo>
                  <a:pt x="1063358" y="1936856"/>
                  <a:pt x="236298" y="1109866"/>
                  <a:pt x="130633" y="72714"/>
                </a:cubicBezTo>
                <a:close/>
                <a:moveTo>
                  <a:pt x="0" y="0"/>
                </a:moveTo>
                <a:lnTo>
                  <a:pt x="23103" y="0"/>
                </a:lnTo>
                <a:lnTo>
                  <a:pt x="27324" y="83311"/>
                </a:lnTo>
                <a:cubicBezTo>
                  <a:pt x="137958" y="1169290"/>
                  <a:pt x="1003916" y="2035178"/>
                  <a:pt x="2089991" y="2145803"/>
                </a:cubicBezTo>
                <a:lnTo>
                  <a:pt x="2325894" y="2157753"/>
                </a:lnTo>
                <a:lnTo>
                  <a:pt x="2325894" y="2180854"/>
                </a:lnTo>
                <a:lnTo>
                  <a:pt x="2087636" y="2168784"/>
                </a:lnTo>
                <a:cubicBezTo>
                  <a:pt x="990717" y="2057051"/>
                  <a:pt x="116084" y="1182492"/>
                  <a:pt x="4341" y="85667"/>
                </a:cubicBezTo>
                <a:close/>
              </a:path>
            </a:pathLst>
          </a:custGeom>
          <a:solidFill>
            <a:srgbClr val="E6F0FE"/>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755904" y="2825496"/>
            <a:ext cx="10680192" cy="2834640"/>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4571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4389120" y="2395728"/>
            <a:ext cx="7013448" cy="1627632"/>
          </a:xfrm>
        </p:spPr>
        <p:txBody>
          <a:bodyPr lIns="0" tIns="0" rIns="0" bIns="0">
            <a:noAutofit/>
          </a:bodyPr>
          <a:lstStyle>
            <a:lvl1pPr algn="l">
              <a:lnSpc>
                <a:spcPct val="100000"/>
              </a:lnSpc>
              <a:defRPr sz="3300"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7" name="Text Placeholder 54">
            <a:extLst>
              <a:ext uri="{FF2B5EF4-FFF2-40B4-BE49-F238E27FC236}">
                <a16:creationId xmlns:a16="http://schemas.microsoft.com/office/drawing/2014/main" id="{A493C80D-2813-9E70-8901-D4B9EA4DD7EA}"/>
              </a:ext>
            </a:extLst>
          </p:cNvPr>
          <p:cNvSpPr>
            <a:spLocks noGrp="1"/>
          </p:cNvSpPr>
          <p:nvPr>
            <p:ph type="body" sz="quarter" idx="15" hasCustomPrompt="1"/>
          </p:nvPr>
        </p:nvSpPr>
        <p:spPr>
          <a:xfrm>
            <a:off x="3611880" y="1984248"/>
            <a:ext cx="768096" cy="1627632"/>
          </a:xfrm>
        </p:spPr>
        <p:txBody>
          <a:bodyPr lIns="91440" tIns="45720" rIns="91440" bIns="54864">
            <a:noAutofit/>
          </a:bodyPr>
          <a:lstStyle>
            <a:lvl1pPr marL="0" indent="0">
              <a:buNone/>
              <a:defRPr sz="10000" b="1"/>
            </a:lvl1pPr>
          </a:lstStyle>
          <a:p>
            <a:pPr lvl="0"/>
            <a:r>
              <a:rPr lang="en-US" dirty="0"/>
              <a:t>“</a:t>
            </a:r>
          </a:p>
        </p:txBody>
      </p:sp>
      <p:sp>
        <p:nvSpPr>
          <p:cNvPr id="55" name="Text Placeholder 54">
            <a:extLst>
              <a:ext uri="{FF2B5EF4-FFF2-40B4-BE49-F238E27FC236}">
                <a16:creationId xmlns:a16="http://schemas.microsoft.com/office/drawing/2014/main" id="{A2733C45-7C53-2BC5-3F62-D069650A79C9}"/>
              </a:ext>
            </a:extLst>
          </p:cNvPr>
          <p:cNvSpPr>
            <a:spLocks noGrp="1"/>
          </p:cNvSpPr>
          <p:nvPr>
            <p:ph type="body" sz="quarter" idx="13"/>
          </p:nvPr>
        </p:nvSpPr>
        <p:spPr>
          <a:xfrm>
            <a:off x="4389120" y="4308475"/>
            <a:ext cx="3932238" cy="588963"/>
          </a:xfrm>
        </p:spPr>
        <p:txBody>
          <a:bodyPr lIns="0" tIns="0" rIns="0" bIns="0">
            <a:noAutofit/>
          </a:bodyPr>
          <a:lstStyle>
            <a:lvl1pPr marL="0" indent="0">
              <a:buNone/>
              <a:defRPr sz="2400"/>
            </a:lvl1pPr>
          </a:lstStyle>
          <a:p>
            <a:pPr lvl="0"/>
            <a:r>
              <a:rPr lang="en-US"/>
              <a:t>Click to edit Master text styles</a:t>
            </a:r>
          </a:p>
        </p:txBody>
      </p:sp>
      <p:sp>
        <p:nvSpPr>
          <p:cNvPr id="56" name="Text Placeholder 54">
            <a:extLst>
              <a:ext uri="{FF2B5EF4-FFF2-40B4-BE49-F238E27FC236}">
                <a16:creationId xmlns:a16="http://schemas.microsoft.com/office/drawing/2014/main" id="{B1D62231-87CB-21EC-CF8C-46276AD1F951}"/>
              </a:ext>
            </a:extLst>
          </p:cNvPr>
          <p:cNvSpPr>
            <a:spLocks noGrp="1"/>
          </p:cNvSpPr>
          <p:nvPr>
            <p:ph type="body" sz="quarter" idx="14" hasCustomPrompt="1"/>
          </p:nvPr>
        </p:nvSpPr>
        <p:spPr>
          <a:xfrm>
            <a:off x="9500616" y="3209544"/>
            <a:ext cx="768096" cy="1627632"/>
          </a:xfrm>
        </p:spPr>
        <p:txBody>
          <a:bodyPr lIns="91440" tIns="45720" rIns="91440" bIns="54864">
            <a:noAutofit/>
          </a:bodyPr>
          <a:lstStyle>
            <a:lvl1pPr marL="0" indent="0">
              <a:buNone/>
              <a:defRPr sz="10000" b="1"/>
            </a:lvl1pPr>
          </a:lstStyle>
          <a:p>
            <a:pPr lvl="0"/>
            <a:r>
              <a:rPr lang="en-US" dirty="0"/>
              <a:t>”</a:t>
            </a:r>
          </a:p>
        </p:txBody>
      </p:sp>
      <p:sp>
        <p:nvSpPr>
          <p:cNvPr id="32" name="Image 1" descr="preencoded.png">
            <a:extLst>
              <a:ext uri="{FF2B5EF4-FFF2-40B4-BE49-F238E27FC236}">
                <a16:creationId xmlns:a16="http://schemas.microsoft.com/office/drawing/2014/main" id="{2A3EC91E-4089-D366-06D3-3E66F93DFAF3}"/>
              </a:ext>
            </a:extLst>
          </p:cNvPr>
          <p:cNvSpPr/>
          <p:nvPr/>
        </p:nvSpPr>
        <p:spPr>
          <a:xfrm>
            <a:off x="-7117" y="0"/>
            <a:ext cx="2550985" cy="6858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dirty="0"/>
          </a:p>
        </p:txBody>
      </p:sp>
      <p:sp>
        <p:nvSpPr>
          <p:cNvPr id="53" name="Freeform: Shape 52">
            <a:extLst>
              <a:ext uri="{FF2B5EF4-FFF2-40B4-BE49-F238E27FC236}">
                <a16:creationId xmlns:a16="http://schemas.microsoft.com/office/drawing/2014/main" id="{70F595E1-C910-3710-90E9-AF5FFCE05861}"/>
              </a:ext>
            </a:extLst>
          </p:cNvPr>
          <p:cNvSpPr/>
          <p:nvPr userDrawn="1"/>
        </p:nvSpPr>
        <p:spPr>
          <a:xfrm>
            <a:off x="-9415" y="0"/>
            <a:ext cx="2548591" cy="2555628"/>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dirty="0"/>
          </a:p>
        </p:txBody>
      </p:sp>
      <p:sp>
        <p:nvSpPr>
          <p:cNvPr id="33" name="Image 4" descr="preencoded.png">
            <a:extLst>
              <a:ext uri="{FF2B5EF4-FFF2-40B4-BE49-F238E27FC236}">
                <a16:creationId xmlns:a16="http://schemas.microsoft.com/office/drawing/2014/main" id="{EC46DC71-C12A-96C8-3FE2-AA95AB58B349}"/>
              </a:ext>
            </a:extLst>
          </p:cNvPr>
          <p:cNvSpPr/>
          <p:nvPr/>
        </p:nvSpPr>
        <p:spPr>
          <a:xfrm>
            <a:off x="2543868" y="0"/>
            <a:ext cx="2560340" cy="256034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solidFill>
          <a:ln w="7052" cap="flat">
            <a:noFill/>
            <a:prstDash val="solid"/>
            <a:miter/>
          </a:ln>
        </p:spPr>
        <p:txBody>
          <a:bodyPr rtlCol="0" anchor="ctr">
            <a:noAutofit/>
          </a:bodyPr>
          <a:lstStyle/>
          <a:p>
            <a:endParaRPr lang="en-US" dirty="0"/>
          </a:p>
        </p:txBody>
      </p:sp>
      <p:sp>
        <p:nvSpPr>
          <p:cNvPr id="29" name="Freeform 70">
            <a:extLst>
              <a:ext uri="{FF2B5EF4-FFF2-40B4-BE49-F238E27FC236}">
                <a16:creationId xmlns:a16="http://schemas.microsoft.com/office/drawing/2014/main" id="{AA39EF58-54F1-4AC9-1D83-2E7DEEAAEA6A}"/>
              </a:ext>
            </a:extLst>
          </p:cNvPr>
          <p:cNvSpPr>
            <a:spLocks/>
          </p:cNvSpPr>
          <p:nvPr userDrawn="1"/>
        </p:nvSpPr>
        <p:spPr bwMode="auto">
          <a:xfrm flipH="1">
            <a:off x="2535251"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31" name="Freeform 70">
            <a:extLst>
              <a:ext uri="{FF2B5EF4-FFF2-40B4-BE49-F238E27FC236}">
                <a16:creationId xmlns:a16="http://schemas.microsoft.com/office/drawing/2014/main" id="{0C320934-59CC-4123-C7C1-FEEE89F3045F}"/>
              </a:ext>
            </a:extLst>
          </p:cNvPr>
          <p:cNvSpPr>
            <a:spLocks/>
          </p:cNvSpPr>
          <p:nvPr userDrawn="1"/>
        </p:nvSpPr>
        <p:spPr bwMode="auto">
          <a:xfrm flipH="1">
            <a:off x="-10617"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52850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C43996-DAC9-130F-CB05-4A8A90381D37}"/>
              </a:ext>
            </a:extLst>
          </p:cNvPr>
          <p:cNvSpPr/>
          <p:nvPr userDrawn="1"/>
        </p:nvSpPr>
        <p:spPr>
          <a:xfrm>
            <a:off x="-24064" y="3390900"/>
            <a:ext cx="12216063" cy="3467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2" name="Title 1">
            <a:extLst>
              <a:ext uri="{FF2B5EF4-FFF2-40B4-BE49-F238E27FC236}">
                <a16:creationId xmlns:a16="http://schemas.microsoft.com/office/drawing/2014/main" id="{EA04E8AF-9DFE-7077-DB36-941F6490BAD8}"/>
              </a:ext>
            </a:extLst>
          </p:cNvPr>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43B58B80-D2DB-A0A1-0362-1157E9087574}"/>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758905" y="2392023"/>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758905" y="4989515"/>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916885" y="5599755"/>
            <a:ext cx="2283472" cy="365125"/>
          </a:xfrm>
        </p:spPr>
        <p:txBody>
          <a:bodyPr anchor="ctr">
            <a:noAutofit/>
          </a:bodyPr>
          <a:lstStyle>
            <a:lvl1pPr marL="0" indent="0" algn="ctr">
              <a:buNone/>
              <a:defRPr sz="1400"/>
            </a:lvl1pPr>
          </a:lstStyle>
          <a:p>
            <a:pPr lvl="0"/>
            <a:r>
              <a:rPr lang="en-US" dirty="0"/>
              <a:t>Title</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3517361" y="2392619"/>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3516747" y="4990111"/>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3674073" y="5600351"/>
            <a:ext cx="2283472" cy="365125"/>
          </a:xfrm>
        </p:spPr>
        <p:txBody>
          <a:bodyPr anchor="ctr">
            <a:noAutofit/>
          </a:bodyPr>
          <a:lstStyle>
            <a:lvl1pPr marL="0" indent="0" algn="ctr">
              <a:buNone/>
              <a:defRPr sz="1400"/>
            </a:lvl1pPr>
          </a:lstStyle>
          <a:p>
            <a:pPr lvl="0"/>
            <a:r>
              <a:rPr lang="en-US" dirty="0"/>
              <a:t>Title</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6275817" y="2393215"/>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6274589" y="4990707"/>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6432529" y="5600947"/>
            <a:ext cx="2283472" cy="365125"/>
          </a:xfrm>
        </p:spPr>
        <p:txBody>
          <a:bodyPr anchor="ctr">
            <a:noAutofit/>
          </a:bodyPr>
          <a:lstStyle>
            <a:lvl1pPr marL="0" indent="0" algn="ctr">
              <a:buNone/>
              <a:defRPr sz="1400"/>
            </a:lvl1pPr>
          </a:lstStyle>
          <a:p>
            <a:pPr lvl="0"/>
            <a:r>
              <a:rPr lang="en-US" dirty="0"/>
              <a:t>Title</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9034272" y="2393215"/>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9032431" y="4990707"/>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9190984" y="5600947"/>
            <a:ext cx="2283472" cy="365125"/>
          </a:xfrm>
        </p:spPr>
        <p:txBody>
          <a:bodyPr anchor="ctr">
            <a:noAutofit/>
          </a:bodyPr>
          <a:lstStyle>
            <a:lvl1pPr marL="0" indent="0" algn="ctr">
              <a:buNone/>
              <a:defRPr sz="1400"/>
            </a:lvl1pPr>
          </a:lstStyle>
          <a:p>
            <a:pPr lvl="0"/>
            <a:r>
              <a:rPr lang="en-US" dirty="0"/>
              <a:t>Title</a:t>
            </a:r>
          </a:p>
        </p:txBody>
      </p:sp>
    </p:spTree>
    <p:extLst>
      <p:ext uri="{BB962C8B-B14F-4D97-AF65-F5344CB8AC3E}">
        <p14:creationId xmlns:p14="http://schemas.microsoft.com/office/powerpoint/2010/main" val="2586653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4E8AF-9DFE-7077-DB36-941F6490BAD8}"/>
              </a:ext>
            </a:extLst>
          </p:cNvPr>
          <p:cNvSpPr>
            <a:spLocks noGrp="1"/>
          </p:cNvSpPr>
          <p:nvPr>
            <p:ph type="title"/>
          </p:nvPr>
        </p:nvSpPr>
        <p:spPr>
          <a:xfrm>
            <a:off x="758952" y="539496"/>
            <a:ext cx="10671048" cy="768096"/>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43B58B80-D2DB-A0A1-0362-1157E9087574}"/>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1271016"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1271016" y="3191256"/>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1271016" y="3616960"/>
            <a:ext cx="2029968" cy="182880"/>
          </a:xfrm>
        </p:spPr>
        <p:txBody>
          <a:bodyPr anchor="ctr">
            <a:noAutofit/>
          </a:bodyPr>
          <a:lstStyle>
            <a:lvl1pPr marL="0" indent="0" algn="ctr">
              <a:buNone/>
              <a:defRPr sz="1200" spc="20" baseline="0"/>
            </a:lvl1pPr>
          </a:lstStyle>
          <a:p>
            <a:pPr lvl="0"/>
            <a:r>
              <a:rPr lang="en-US" dirty="0"/>
              <a:t>Title</a:t>
            </a:r>
          </a:p>
        </p:txBody>
      </p:sp>
      <p:sp>
        <p:nvSpPr>
          <p:cNvPr id="10" name="Picture Placeholder 16">
            <a:extLst>
              <a:ext uri="{FF2B5EF4-FFF2-40B4-BE49-F238E27FC236}">
                <a16:creationId xmlns:a16="http://schemas.microsoft.com/office/drawing/2014/main" id="{BB749B9A-080F-37C0-08E6-909A5DA554D4}"/>
              </a:ext>
            </a:extLst>
          </p:cNvPr>
          <p:cNvSpPr>
            <a:spLocks noGrp="1"/>
          </p:cNvSpPr>
          <p:nvPr>
            <p:ph type="pic" sz="quarter" idx="25"/>
          </p:nvPr>
        </p:nvSpPr>
        <p:spPr>
          <a:xfrm>
            <a:off x="1271016"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4" name="Text Placeholder 18">
            <a:extLst>
              <a:ext uri="{FF2B5EF4-FFF2-40B4-BE49-F238E27FC236}">
                <a16:creationId xmlns:a16="http://schemas.microsoft.com/office/drawing/2014/main" id="{C4C7516E-0853-87BE-108B-697DD8E0DA75}"/>
              </a:ext>
            </a:extLst>
          </p:cNvPr>
          <p:cNvSpPr>
            <a:spLocks noGrp="1"/>
          </p:cNvSpPr>
          <p:nvPr>
            <p:ph type="body" sz="quarter" idx="29" hasCustomPrompt="1"/>
          </p:nvPr>
        </p:nvSpPr>
        <p:spPr>
          <a:xfrm>
            <a:off x="1271016" y="5790184"/>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5" name="Text Placeholder 20">
            <a:extLst>
              <a:ext uri="{FF2B5EF4-FFF2-40B4-BE49-F238E27FC236}">
                <a16:creationId xmlns:a16="http://schemas.microsoft.com/office/drawing/2014/main" id="{FB1A74E1-7CEB-F501-F998-7361A20F7349}"/>
              </a:ext>
            </a:extLst>
          </p:cNvPr>
          <p:cNvSpPr>
            <a:spLocks noGrp="1"/>
          </p:cNvSpPr>
          <p:nvPr>
            <p:ph type="body" sz="quarter" idx="30" hasCustomPrompt="1"/>
          </p:nvPr>
        </p:nvSpPr>
        <p:spPr>
          <a:xfrm>
            <a:off x="1271016" y="6215888"/>
            <a:ext cx="2029968" cy="182880"/>
          </a:xfrm>
        </p:spPr>
        <p:txBody>
          <a:bodyPr anchor="ctr">
            <a:noAutofit/>
          </a:bodyPr>
          <a:lstStyle>
            <a:lvl1pPr marL="0" indent="0" algn="ctr">
              <a:buNone/>
              <a:defRPr sz="1200" spc="20" baseline="0"/>
            </a:lvl1pPr>
          </a:lstStyle>
          <a:p>
            <a:pPr lvl="0"/>
            <a:r>
              <a:rPr lang="en-US" dirty="0"/>
              <a:t>Title</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3828288"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3828288" y="3191256"/>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3828288" y="3616960"/>
            <a:ext cx="2029968" cy="182880"/>
          </a:xfrm>
        </p:spPr>
        <p:txBody>
          <a:bodyPr anchor="ctr">
            <a:noAutofit/>
          </a:bodyPr>
          <a:lstStyle>
            <a:lvl1pPr marL="0" indent="0" algn="ctr">
              <a:buNone/>
              <a:defRPr sz="1200" spc="20" baseline="0"/>
            </a:lvl1pPr>
          </a:lstStyle>
          <a:p>
            <a:pPr lvl="0"/>
            <a:r>
              <a:rPr lang="en-US" dirty="0"/>
              <a:t>Title</a:t>
            </a:r>
          </a:p>
        </p:txBody>
      </p:sp>
      <p:sp>
        <p:nvSpPr>
          <p:cNvPr id="11" name="Picture Placeholder 16">
            <a:extLst>
              <a:ext uri="{FF2B5EF4-FFF2-40B4-BE49-F238E27FC236}">
                <a16:creationId xmlns:a16="http://schemas.microsoft.com/office/drawing/2014/main" id="{B5D5100A-3D51-45DB-3A84-9E7FB85261E3}"/>
              </a:ext>
            </a:extLst>
          </p:cNvPr>
          <p:cNvSpPr>
            <a:spLocks noGrp="1"/>
          </p:cNvSpPr>
          <p:nvPr>
            <p:ph type="pic" sz="quarter" idx="26"/>
          </p:nvPr>
        </p:nvSpPr>
        <p:spPr>
          <a:xfrm>
            <a:off x="3828288"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6" name="Text Placeholder 18">
            <a:extLst>
              <a:ext uri="{FF2B5EF4-FFF2-40B4-BE49-F238E27FC236}">
                <a16:creationId xmlns:a16="http://schemas.microsoft.com/office/drawing/2014/main" id="{B775B771-678A-D917-7FE0-5DA7A23CCE25}"/>
              </a:ext>
            </a:extLst>
          </p:cNvPr>
          <p:cNvSpPr>
            <a:spLocks noGrp="1"/>
          </p:cNvSpPr>
          <p:nvPr>
            <p:ph type="body" sz="quarter" idx="31" hasCustomPrompt="1"/>
          </p:nvPr>
        </p:nvSpPr>
        <p:spPr>
          <a:xfrm>
            <a:off x="3828288" y="5790184"/>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8" name="Text Placeholder 20">
            <a:extLst>
              <a:ext uri="{FF2B5EF4-FFF2-40B4-BE49-F238E27FC236}">
                <a16:creationId xmlns:a16="http://schemas.microsoft.com/office/drawing/2014/main" id="{AA2B9540-B92A-AD9C-C01A-B08A98BF8455}"/>
              </a:ext>
            </a:extLst>
          </p:cNvPr>
          <p:cNvSpPr>
            <a:spLocks noGrp="1"/>
          </p:cNvSpPr>
          <p:nvPr>
            <p:ph type="body" sz="quarter" idx="32" hasCustomPrompt="1"/>
          </p:nvPr>
        </p:nvSpPr>
        <p:spPr>
          <a:xfrm>
            <a:off x="3828288" y="6215888"/>
            <a:ext cx="2029968" cy="182880"/>
          </a:xfrm>
        </p:spPr>
        <p:txBody>
          <a:bodyPr anchor="ctr">
            <a:noAutofit/>
          </a:bodyPr>
          <a:lstStyle>
            <a:lvl1pPr marL="0" indent="0" algn="ctr">
              <a:buNone/>
              <a:defRPr sz="1200" spc="20" baseline="0"/>
            </a:lvl1pPr>
          </a:lstStyle>
          <a:p>
            <a:pPr lvl="0"/>
            <a:r>
              <a:rPr lang="en-US" dirty="0"/>
              <a:t>Title</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6385560"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6385560" y="3191256"/>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6385560" y="3616960"/>
            <a:ext cx="2029968" cy="182880"/>
          </a:xfrm>
        </p:spPr>
        <p:txBody>
          <a:bodyPr anchor="ctr">
            <a:noAutofit/>
          </a:bodyPr>
          <a:lstStyle>
            <a:lvl1pPr marL="0" indent="0" algn="ctr">
              <a:buNone/>
              <a:defRPr sz="1200" spc="20" baseline="0"/>
            </a:lvl1pPr>
          </a:lstStyle>
          <a:p>
            <a:pPr lvl="0"/>
            <a:r>
              <a:rPr lang="en-US" dirty="0"/>
              <a:t>Title</a:t>
            </a:r>
          </a:p>
        </p:txBody>
      </p:sp>
      <p:sp>
        <p:nvSpPr>
          <p:cNvPr id="12" name="Picture Placeholder 16">
            <a:extLst>
              <a:ext uri="{FF2B5EF4-FFF2-40B4-BE49-F238E27FC236}">
                <a16:creationId xmlns:a16="http://schemas.microsoft.com/office/drawing/2014/main" id="{3D2AAC25-9404-1F6F-200C-5660F4995858}"/>
              </a:ext>
            </a:extLst>
          </p:cNvPr>
          <p:cNvSpPr>
            <a:spLocks noGrp="1"/>
          </p:cNvSpPr>
          <p:nvPr>
            <p:ph type="pic" sz="quarter" idx="27"/>
          </p:nvPr>
        </p:nvSpPr>
        <p:spPr>
          <a:xfrm>
            <a:off x="6385560"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0" name="Text Placeholder 18">
            <a:extLst>
              <a:ext uri="{FF2B5EF4-FFF2-40B4-BE49-F238E27FC236}">
                <a16:creationId xmlns:a16="http://schemas.microsoft.com/office/drawing/2014/main" id="{AE4677E1-AC1B-AB9C-5E0C-794903DD1CEB}"/>
              </a:ext>
            </a:extLst>
          </p:cNvPr>
          <p:cNvSpPr>
            <a:spLocks noGrp="1"/>
          </p:cNvSpPr>
          <p:nvPr>
            <p:ph type="body" sz="quarter" idx="33" hasCustomPrompt="1"/>
          </p:nvPr>
        </p:nvSpPr>
        <p:spPr>
          <a:xfrm>
            <a:off x="6385560" y="5790184"/>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1" name="Text Placeholder 20">
            <a:extLst>
              <a:ext uri="{FF2B5EF4-FFF2-40B4-BE49-F238E27FC236}">
                <a16:creationId xmlns:a16="http://schemas.microsoft.com/office/drawing/2014/main" id="{826BBF6C-7198-3C15-CDCB-E72B08709C1F}"/>
              </a:ext>
            </a:extLst>
          </p:cNvPr>
          <p:cNvSpPr>
            <a:spLocks noGrp="1"/>
          </p:cNvSpPr>
          <p:nvPr>
            <p:ph type="body" sz="quarter" idx="34" hasCustomPrompt="1"/>
          </p:nvPr>
        </p:nvSpPr>
        <p:spPr>
          <a:xfrm>
            <a:off x="6385560" y="6215888"/>
            <a:ext cx="2029968" cy="182880"/>
          </a:xfrm>
        </p:spPr>
        <p:txBody>
          <a:bodyPr anchor="ctr">
            <a:noAutofit/>
          </a:bodyPr>
          <a:lstStyle>
            <a:lvl1pPr marL="0" indent="0" algn="ctr">
              <a:buNone/>
              <a:defRPr sz="1200" spc="20" baseline="0"/>
            </a:lvl1pPr>
          </a:lstStyle>
          <a:p>
            <a:pPr lvl="0"/>
            <a:r>
              <a:rPr lang="en-US" dirty="0"/>
              <a:t>Title</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8942832"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8942832" y="3191256"/>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8942832" y="3616960"/>
            <a:ext cx="2029968" cy="182880"/>
          </a:xfrm>
        </p:spPr>
        <p:txBody>
          <a:bodyPr anchor="ctr">
            <a:noAutofit/>
          </a:bodyPr>
          <a:lstStyle>
            <a:lvl1pPr marL="0" indent="0" algn="ctr">
              <a:buNone/>
              <a:defRPr sz="1200" spc="20" baseline="0"/>
            </a:lvl1pPr>
          </a:lstStyle>
          <a:p>
            <a:pPr lvl="0"/>
            <a:r>
              <a:rPr lang="en-US" dirty="0"/>
              <a:t>Title</a:t>
            </a:r>
          </a:p>
        </p:txBody>
      </p:sp>
      <p:sp>
        <p:nvSpPr>
          <p:cNvPr id="13" name="Picture Placeholder 16">
            <a:extLst>
              <a:ext uri="{FF2B5EF4-FFF2-40B4-BE49-F238E27FC236}">
                <a16:creationId xmlns:a16="http://schemas.microsoft.com/office/drawing/2014/main" id="{90CBAA5D-3D9B-0CB5-E527-996433638BE3}"/>
              </a:ext>
            </a:extLst>
          </p:cNvPr>
          <p:cNvSpPr>
            <a:spLocks noGrp="1"/>
          </p:cNvSpPr>
          <p:nvPr>
            <p:ph type="pic" sz="quarter" idx="28"/>
          </p:nvPr>
        </p:nvSpPr>
        <p:spPr>
          <a:xfrm>
            <a:off x="8942832"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32" name="Text Placeholder 18">
            <a:extLst>
              <a:ext uri="{FF2B5EF4-FFF2-40B4-BE49-F238E27FC236}">
                <a16:creationId xmlns:a16="http://schemas.microsoft.com/office/drawing/2014/main" id="{5B47333C-2F5E-FA7D-5DD1-191E0F421B61}"/>
              </a:ext>
            </a:extLst>
          </p:cNvPr>
          <p:cNvSpPr>
            <a:spLocks noGrp="1"/>
          </p:cNvSpPr>
          <p:nvPr>
            <p:ph type="body" sz="quarter" idx="35" hasCustomPrompt="1"/>
          </p:nvPr>
        </p:nvSpPr>
        <p:spPr>
          <a:xfrm>
            <a:off x="8942832" y="5790184"/>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3" name="Text Placeholder 20">
            <a:extLst>
              <a:ext uri="{FF2B5EF4-FFF2-40B4-BE49-F238E27FC236}">
                <a16:creationId xmlns:a16="http://schemas.microsoft.com/office/drawing/2014/main" id="{D0AA2AE2-5A11-76D4-4D9C-B6B24D1419D0}"/>
              </a:ext>
            </a:extLst>
          </p:cNvPr>
          <p:cNvSpPr>
            <a:spLocks noGrp="1"/>
          </p:cNvSpPr>
          <p:nvPr>
            <p:ph type="body" sz="quarter" idx="36" hasCustomPrompt="1"/>
          </p:nvPr>
        </p:nvSpPr>
        <p:spPr>
          <a:xfrm>
            <a:off x="8942832" y="6215888"/>
            <a:ext cx="2029968" cy="182880"/>
          </a:xfrm>
        </p:spPr>
        <p:txBody>
          <a:bodyPr anchor="ctr">
            <a:noAutofit/>
          </a:bodyPr>
          <a:lstStyle>
            <a:lvl1pPr marL="0" indent="0" algn="ctr">
              <a:buNone/>
              <a:defRPr sz="1200" spc="20" baseline="0"/>
            </a:lvl1pPr>
          </a:lstStyle>
          <a:p>
            <a:pPr lvl="0"/>
            <a:r>
              <a:rPr lang="en-US" dirty="0"/>
              <a:t>Title</a:t>
            </a:r>
          </a:p>
        </p:txBody>
      </p:sp>
    </p:spTree>
    <p:extLst>
      <p:ext uri="{BB962C8B-B14F-4D97-AF65-F5344CB8AC3E}">
        <p14:creationId xmlns:p14="http://schemas.microsoft.com/office/powerpoint/2010/main" val="1900709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8952" y="1216152"/>
            <a:ext cx="10671048" cy="76809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758952" y="2103120"/>
            <a:ext cx="1067104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21792" y="457200"/>
            <a:ext cx="3200400" cy="274320"/>
          </a:xfrm>
          <a:prstGeom prst="rect">
            <a:avLst/>
          </a:prstGeom>
        </p:spPr>
        <p:txBody>
          <a:bodyPr vert="horz" lIns="91440" tIns="45720" rIns="91440" bIns="45720" rtlCol="0" anchor="ctr"/>
          <a:lstStyle>
            <a:lvl1pPr algn="l">
              <a:defRPr sz="1200">
                <a:solidFill>
                  <a:schemeClr val="accent6"/>
                </a:solidFill>
                <a:latin typeface="Arial" panose="020B0604020202020204" pitchFamily="34" charset="0"/>
                <a:cs typeface="Arial" panose="020B0604020202020204" pitchFamily="34" charset="0"/>
              </a:defRPr>
            </a:lvl1pPr>
          </a:lstStyle>
          <a:p>
            <a:r>
              <a:rPr lang="en-US"/>
              <a:t>Presentation title</a:t>
            </a:r>
            <a:endParaRPr lang="en-US" dirty="0"/>
          </a:p>
        </p:txBody>
      </p:sp>
      <p:sp>
        <p:nvSpPr>
          <p:cNvPr id="6" name="Slide Number Placeholder 5"/>
          <p:cNvSpPr>
            <a:spLocks noGrp="1"/>
          </p:cNvSpPr>
          <p:nvPr>
            <p:ph type="sldNum" sz="quarter" idx="4"/>
          </p:nvPr>
        </p:nvSpPr>
        <p:spPr>
          <a:xfrm>
            <a:off x="10945368" y="457200"/>
            <a:ext cx="987552" cy="274320"/>
          </a:xfrm>
          <a:prstGeom prst="rect">
            <a:avLst/>
          </a:prstGeom>
        </p:spPr>
        <p:txBody>
          <a:bodyPr vert="horz" lIns="91440" tIns="45720" rIns="91440" bIns="45720" rtlCol="0" anchor="ctr"/>
          <a:lstStyle>
            <a:lvl1pPr algn="ctr">
              <a:defRPr sz="1200">
                <a:solidFill>
                  <a:schemeClr val="accent6"/>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4833434"/>
      </p:ext>
    </p:extLst>
  </p:cSld>
  <p:clrMap bg1="lt1" tx1="dk1" bg2="lt2" tx2="dk2" accent1="accent1" accent2="accent2" accent3="accent3" accent4="accent4" accent5="accent5" accent6="accent6" hlink="hlink" folHlink="folHlink"/>
  <p:sldLayoutIdLst>
    <p:sldLayoutId id="2147483651" r:id="rId1"/>
    <p:sldLayoutId id="2147483663" r:id="rId2"/>
    <p:sldLayoutId id="2147483652" r:id="rId3"/>
    <p:sldLayoutId id="2147483653" r:id="rId4"/>
    <p:sldLayoutId id="2147483664" r:id="rId5"/>
    <p:sldLayoutId id="2147483667" r:id="rId6"/>
    <p:sldLayoutId id="2147483668" r:id="rId7"/>
    <p:sldLayoutId id="2147483669" r:id="rId8"/>
    <p:sldLayoutId id="2147483673" r:id="rId9"/>
    <p:sldLayoutId id="2147483670" r:id="rId10"/>
    <p:sldLayoutId id="2147483671" r:id="rId11"/>
    <p:sldLayoutId id="2147483655" r:id="rId12"/>
    <p:sldLayoutId id="2147483674" r:id="rId13"/>
    <p:sldLayoutId id="2147483675" r:id="rId14"/>
    <p:sldLayoutId id="2147483676" r:id="rId15"/>
    <p:sldLayoutId id="2147483654" r:id="rId16"/>
    <p:sldLayoutId id="2147483656" r:id="rId17"/>
    <p:sldLayoutId id="2147483657" r:id="rId18"/>
    <p:sldLayoutId id="2147483658" r:id="rId19"/>
    <p:sldLayoutId id="2147483659" r:id="rId20"/>
  </p:sldLayoutIdLst>
  <p:hf hdr="0" dt="0"/>
  <p:txStyles>
    <p:titleStyle>
      <a:lvl1pPr algn="ctr" defTabSz="914400" rtl="0" eaLnBrk="1" latinLnBrk="0" hangingPunct="1">
        <a:lnSpc>
          <a:spcPts val="4875"/>
        </a:lnSpc>
        <a:spcBef>
          <a:spcPct val="0"/>
        </a:spcBef>
        <a:buNone/>
        <a:defRPr sz="4400" b="1" kern="1200" cap="all" baseline="0">
          <a:solidFill>
            <a:schemeClr val="accent6"/>
          </a:solidFill>
          <a:latin typeface="+mj-lt"/>
          <a:ea typeface="+mj-ea"/>
          <a:cs typeface="+mj-cs"/>
        </a:defRPr>
      </a:lvl1pPr>
    </p:titleStyle>
    <p:body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png"/><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8" Type="http://schemas.openxmlformats.org/officeDocument/2006/relationships/audio" Target="../media/media14.m4a"/><Relationship Id="rId3" Type="http://schemas.microsoft.com/office/2007/relationships/media" Target="../media/media12.m4a"/><Relationship Id="rId7" Type="http://schemas.microsoft.com/office/2007/relationships/media" Target="../media/media14.m4a"/><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audio" Target="../media/media13.m4a"/><Relationship Id="rId5" Type="http://schemas.microsoft.com/office/2007/relationships/media" Target="../media/media13.m4a"/><Relationship Id="rId10" Type="http://schemas.openxmlformats.org/officeDocument/2006/relationships/image" Target="../media/image9.png"/><Relationship Id="rId4" Type="http://schemas.openxmlformats.org/officeDocument/2006/relationships/audio" Target="../media/media12.m4a"/><Relationship Id="rId9"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9.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microsoft.com/office/2007/relationships/media" Target="../media/media17.m4a"/><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9.png"/><Relationship Id="rId5" Type="http://schemas.openxmlformats.org/officeDocument/2006/relationships/slideLayout" Target="../slideLayouts/slideLayout5.xml"/><Relationship Id="rId4" Type="http://schemas.openxmlformats.org/officeDocument/2006/relationships/audio" Target="../media/media17.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9.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9.png"/><Relationship Id="rId4" Type="http://schemas.openxmlformats.org/officeDocument/2006/relationships/hyperlink" Target="https://www.topmarks.co.uk/maths-games/hit-the-button"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9.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24.m4a"/><Relationship Id="rId7" Type="http://schemas.openxmlformats.org/officeDocument/2006/relationships/image" Target="../media/image23.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2.png"/><Relationship Id="rId5" Type="http://schemas.openxmlformats.org/officeDocument/2006/relationships/slideLayout" Target="../slideLayouts/slideLayout3.xml"/><Relationship Id="rId4" Type="http://schemas.openxmlformats.org/officeDocument/2006/relationships/audio" Target="../media/media24.m4a"/><Relationship Id="rId9"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9.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8.png"/><Relationship Id="rId5" Type="http://schemas.openxmlformats.org/officeDocument/2006/relationships/hyperlink" Target="https://www.youtube.com/watch?v=Obt_WB57GFU" TargetMode="External"/><Relationship Id="rId4" Type="http://schemas.openxmlformats.org/officeDocument/2006/relationships/hyperlink" Target="https://www.youtube.com/watch?v=2o2b7nL1jrg"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9.png"/><Relationship Id="rId5" Type="http://schemas.openxmlformats.org/officeDocument/2006/relationships/image" Target="../media/image29.png"/><Relationship Id="rId4" Type="http://schemas.openxmlformats.org/officeDocument/2006/relationships/hyperlink" Target="https://www.amazon.co.uk/s?k=set+1+sounds&amp;i=stripbooks&amp;ref=nb_sb_noss_2" TargetMode="Externa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9.png"/><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microsoft.com/office/2007/relationships/media" Target="../media/media31.m4a"/><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9.png"/><Relationship Id="rId5" Type="http://schemas.openxmlformats.org/officeDocument/2006/relationships/slideLayout" Target="../slideLayouts/slideLayout5.xml"/><Relationship Id="rId4" Type="http://schemas.openxmlformats.org/officeDocument/2006/relationships/audio" Target="../media/media31.m4a"/></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9.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microsoft.com/office/2007/relationships/media" Target="../media/media34.m4a"/><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9.png"/><Relationship Id="rId5" Type="http://schemas.openxmlformats.org/officeDocument/2006/relationships/slideLayout" Target="../slideLayouts/slideLayout5.xml"/><Relationship Id="rId4" Type="http://schemas.openxmlformats.org/officeDocument/2006/relationships/audio" Target="../media/media34.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9.png"/><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9.png"/><Relationship Id="rId5" Type="http://schemas.openxmlformats.org/officeDocument/2006/relationships/image" Target="../media/image35.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9.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9.png"/><Relationship Id="rId5" Type="http://schemas.openxmlformats.org/officeDocument/2006/relationships/hyperlink" Target="mailto:ehancock@scholargreen.cheshire.sch.uk" TargetMode="Externa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microsoft.com/office/2007/relationships/media" Target="../media/media5.m4a"/><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slideLayout" Target="../slideLayouts/slideLayout3.xml"/><Relationship Id="rId4" Type="http://schemas.openxmlformats.org/officeDocument/2006/relationships/audio" Target="../media/media5.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9.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9.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9.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9.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60D9-9D47-C0BB-B2B4-4B6F2B36CFCC}"/>
              </a:ext>
            </a:extLst>
          </p:cNvPr>
          <p:cNvSpPr>
            <a:spLocks noGrp="1"/>
          </p:cNvSpPr>
          <p:nvPr>
            <p:ph type="ctrTitle"/>
          </p:nvPr>
        </p:nvSpPr>
        <p:spPr>
          <a:xfrm>
            <a:off x="3403092" y="336201"/>
            <a:ext cx="5385816" cy="1225296"/>
          </a:xfrm>
        </p:spPr>
        <p:txBody>
          <a:bodyPr/>
          <a:lstStyle/>
          <a:p>
            <a:r>
              <a:rPr lang="en-US" dirty="0"/>
              <a:t>Welcome to year 1</a:t>
            </a:r>
            <a:br>
              <a:rPr lang="en-US" dirty="0"/>
            </a:br>
            <a:endParaRPr lang="en-US" dirty="0"/>
          </a:p>
        </p:txBody>
      </p:sp>
      <p:sp>
        <p:nvSpPr>
          <p:cNvPr id="3" name="Subtitle 2">
            <a:extLst>
              <a:ext uri="{FF2B5EF4-FFF2-40B4-BE49-F238E27FC236}">
                <a16:creationId xmlns:a16="http://schemas.microsoft.com/office/drawing/2014/main" id="{86C1060B-300F-3CE3-E5AA-D8E29791C960}"/>
              </a:ext>
            </a:extLst>
          </p:cNvPr>
          <p:cNvSpPr>
            <a:spLocks noGrp="1"/>
          </p:cNvSpPr>
          <p:nvPr>
            <p:ph type="subTitle" idx="1"/>
          </p:nvPr>
        </p:nvSpPr>
        <p:spPr>
          <a:xfrm>
            <a:off x="3756837" y="1951357"/>
            <a:ext cx="4678326" cy="878908"/>
          </a:xfrm>
        </p:spPr>
        <p:txBody>
          <a:bodyPr/>
          <a:lstStyle/>
          <a:p>
            <a:r>
              <a:rPr lang="en-US" sz="5400" dirty="0"/>
              <a:t>Miss Hancock</a:t>
            </a:r>
          </a:p>
          <a:p>
            <a:r>
              <a:rPr lang="en-US" sz="3600" dirty="0"/>
              <a:t>Mrs Bailey</a:t>
            </a:r>
            <a:endParaRPr lang="en-US" dirty="0"/>
          </a:p>
          <a:p>
            <a:endParaRPr lang="en-US" dirty="0"/>
          </a:p>
        </p:txBody>
      </p:sp>
      <p:pic>
        <p:nvPicPr>
          <p:cNvPr id="6" name="Recorded Sound">
            <a:hlinkClick r:id="" action="ppaction://media"/>
            <a:extLst>
              <a:ext uri="{FF2B5EF4-FFF2-40B4-BE49-F238E27FC236}">
                <a16:creationId xmlns:a16="http://schemas.microsoft.com/office/drawing/2014/main" id="{255D56F7-2C65-B861-EA1B-D26CFD91FB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2880" y="133001"/>
            <a:ext cx="406400" cy="406400"/>
          </a:xfrm>
          <a:prstGeom prst="rect">
            <a:avLst/>
          </a:prstGeom>
        </p:spPr>
      </p:pic>
    </p:spTree>
    <p:extLst>
      <p:ext uri="{BB962C8B-B14F-4D97-AF65-F5344CB8AC3E}">
        <p14:creationId xmlns:p14="http://schemas.microsoft.com/office/powerpoint/2010/main" val="2131568492"/>
      </p:ext>
    </p:extLst>
  </p:cSld>
  <p:clrMapOvr>
    <a:masterClrMapping/>
  </p:clrMapOvr>
  <mc:AlternateContent xmlns:mc="http://schemas.openxmlformats.org/markup-compatibility/2006" xmlns:p14="http://schemas.microsoft.com/office/powerpoint/2010/main">
    <mc:Choice Requires="p14">
      <p:transition spd="slow" p14:dur="2000" advTm="5547"/>
    </mc:Choice>
    <mc:Fallback xmlns="">
      <p:transition spd="slow" advTm="5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40BC6-9DA0-FB4D-8879-DC8B3958C07C}"/>
              </a:ext>
            </a:extLst>
          </p:cNvPr>
          <p:cNvSpPr>
            <a:spLocks noGrp="1"/>
          </p:cNvSpPr>
          <p:nvPr>
            <p:ph type="title"/>
          </p:nvPr>
        </p:nvSpPr>
        <p:spPr>
          <a:xfrm>
            <a:off x="758952" y="1216152"/>
            <a:ext cx="10671048" cy="768096"/>
          </a:xfrm>
        </p:spPr>
        <p:txBody>
          <a:bodyPr anchor="t">
            <a:normAutofit/>
          </a:bodyPr>
          <a:lstStyle/>
          <a:p>
            <a:r>
              <a:rPr lang="en-US" dirty="0"/>
              <a:t>Writing expectations </a:t>
            </a:r>
          </a:p>
        </p:txBody>
      </p:sp>
      <p:pic>
        <p:nvPicPr>
          <p:cNvPr id="4" name="Picture 3">
            <a:extLst>
              <a:ext uri="{FF2B5EF4-FFF2-40B4-BE49-F238E27FC236}">
                <a16:creationId xmlns:a16="http://schemas.microsoft.com/office/drawing/2014/main" id="{EBC89106-7638-4499-A7E8-6BAA7EF08BBA}"/>
              </a:ext>
            </a:extLst>
          </p:cNvPr>
          <p:cNvPicPr>
            <a:picLocks noChangeAspect="1"/>
          </p:cNvPicPr>
          <p:nvPr/>
        </p:nvPicPr>
        <p:blipFill>
          <a:blip r:embed="rId2"/>
          <a:stretch>
            <a:fillRect/>
          </a:stretch>
        </p:blipFill>
        <p:spPr>
          <a:xfrm>
            <a:off x="1573702" y="2103120"/>
            <a:ext cx="9050692" cy="4434840"/>
          </a:xfrm>
          <a:prstGeom prst="rect">
            <a:avLst/>
          </a:prstGeom>
          <a:noFill/>
        </p:spPr>
      </p:pic>
      <p:sp>
        <p:nvSpPr>
          <p:cNvPr id="15" name="Slide Number Placeholder 14">
            <a:extLst>
              <a:ext uri="{FF2B5EF4-FFF2-40B4-BE49-F238E27FC236}">
                <a16:creationId xmlns:a16="http://schemas.microsoft.com/office/drawing/2014/main" id="{7FC3FD3F-45EE-74E3-AD64-441303B83EF3}"/>
              </a:ext>
            </a:extLst>
          </p:cNvPr>
          <p:cNvSpPr>
            <a:spLocks noGrp="1"/>
          </p:cNvSpPr>
          <p:nvPr>
            <p:ph type="sldNum" sz="quarter" idx="12"/>
          </p:nvPr>
        </p:nvSpPr>
        <p:spPr>
          <a:xfrm>
            <a:off x="10945368" y="457200"/>
            <a:ext cx="987552" cy="274320"/>
          </a:xfrm>
        </p:spPr>
        <p:txBody>
          <a:bodyPr anchor="ctr">
            <a:normAutofit/>
          </a:bodyPr>
          <a:lstStyle/>
          <a:p>
            <a:pPr>
              <a:spcAft>
                <a:spcPts val="600"/>
              </a:spcAft>
            </a:pPr>
            <a:fld id="{48F63A3B-78C7-47BE-AE5E-E10140E04643}" type="slidenum">
              <a:rPr lang="en-US" smtClean="0"/>
              <a:pPr>
                <a:spcAft>
                  <a:spcPts val="600"/>
                </a:spcAft>
              </a:pPr>
              <a:t>10</a:t>
            </a:fld>
            <a:endParaRPr lang="en-US"/>
          </a:p>
        </p:txBody>
      </p:sp>
    </p:spTree>
    <p:extLst>
      <p:ext uri="{BB962C8B-B14F-4D97-AF65-F5344CB8AC3E}">
        <p14:creationId xmlns:p14="http://schemas.microsoft.com/office/powerpoint/2010/main" val="1867656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a:extLst>
              <a:ext uri="{FF2B5EF4-FFF2-40B4-BE49-F238E27FC236}">
                <a16:creationId xmlns:a16="http://schemas.microsoft.com/office/drawing/2014/main" id="{7FC3FD3F-45EE-74E3-AD64-441303B83EF3}"/>
              </a:ext>
            </a:extLst>
          </p:cNvPr>
          <p:cNvSpPr>
            <a:spLocks noGrp="1"/>
          </p:cNvSpPr>
          <p:nvPr>
            <p:ph type="sldNum" sz="quarter" idx="12"/>
          </p:nvPr>
        </p:nvSpPr>
        <p:spPr>
          <a:xfrm>
            <a:off x="10945368" y="457200"/>
            <a:ext cx="987552" cy="274320"/>
          </a:xfrm>
        </p:spPr>
        <p:txBody>
          <a:bodyPr anchor="ctr">
            <a:normAutofit/>
          </a:bodyPr>
          <a:lstStyle/>
          <a:p>
            <a:pPr>
              <a:spcAft>
                <a:spcPts val="600"/>
              </a:spcAft>
            </a:pPr>
            <a:fld id="{48F63A3B-78C7-47BE-AE5E-E10140E04643}" type="slidenum">
              <a:rPr lang="en-US" smtClean="0"/>
              <a:pPr>
                <a:spcAft>
                  <a:spcPts val="600"/>
                </a:spcAft>
              </a:pPr>
              <a:t>11</a:t>
            </a:fld>
            <a:endParaRPr lang="en-US"/>
          </a:p>
        </p:txBody>
      </p:sp>
      <p:sp>
        <p:nvSpPr>
          <p:cNvPr id="2" name="Title 1">
            <a:extLst>
              <a:ext uri="{FF2B5EF4-FFF2-40B4-BE49-F238E27FC236}">
                <a16:creationId xmlns:a16="http://schemas.microsoft.com/office/drawing/2014/main" id="{4A940BC6-9DA0-FB4D-8879-DC8B3958C07C}"/>
              </a:ext>
            </a:extLst>
          </p:cNvPr>
          <p:cNvSpPr>
            <a:spLocks noGrp="1"/>
          </p:cNvSpPr>
          <p:nvPr>
            <p:ph type="title"/>
          </p:nvPr>
        </p:nvSpPr>
        <p:spPr>
          <a:xfrm>
            <a:off x="891155" y="210312"/>
            <a:ext cx="10671048" cy="768096"/>
          </a:xfrm>
        </p:spPr>
        <p:txBody>
          <a:bodyPr anchor="t">
            <a:normAutofit/>
          </a:bodyPr>
          <a:lstStyle/>
          <a:p>
            <a:r>
              <a:rPr lang="en-US" dirty="0"/>
              <a:t>Writing expectations </a:t>
            </a:r>
          </a:p>
        </p:txBody>
      </p:sp>
      <p:sp>
        <p:nvSpPr>
          <p:cNvPr id="6" name="Content Placeholder 2">
            <a:extLst>
              <a:ext uri="{FF2B5EF4-FFF2-40B4-BE49-F238E27FC236}">
                <a16:creationId xmlns:a16="http://schemas.microsoft.com/office/drawing/2014/main" id="{AD62BE78-567D-4A6B-A0AC-40B671FB36E3}"/>
              </a:ext>
            </a:extLst>
          </p:cNvPr>
          <p:cNvSpPr>
            <a:spLocks noGrp="1"/>
          </p:cNvSpPr>
          <p:nvPr>
            <p:ph idx="1"/>
          </p:nvPr>
        </p:nvSpPr>
        <p:spPr>
          <a:xfrm>
            <a:off x="9903047" y="2159000"/>
            <a:ext cx="2029873" cy="1088987"/>
          </a:xfrm>
        </p:spPr>
        <p:txBody>
          <a:bodyPr/>
          <a:lstStyle/>
          <a:p>
            <a:pPr marL="0" indent="0" algn="ctr">
              <a:buNone/>
            </a:pPr>
            <a:r>
              <a:rPr lang="en-US" dirty="0"/>
              <a:t>This is an example piece of writing for a child working at the age related expectations in May.</a:t>
            </a:r>
          </a:p>
        </p:txBody>
      </p:sp>
      <p:pic>
        <p:nvPicPr>
          <p:cNvPr id="4" name="Picture 3" descr="A close-up of a paper&#10;&#10;Description automatically generated">
            <a:extLst>
              <a:ext uri="{FF2B5EF4-FFF2-40B4-BE49-F238E27FC236}">
                <a16:creationId xmlns:a16="http://schemas.microsoft.com/office/drawing/2014/main" id="{754CB62D-1B07-A51F-2DB0-4751089550DE}"/>
              </a:ext>
            </a:extLst>
          </p:cNvPr>
          <p:cNvPicPr>
            <a:picLocks noChangeAspect="1"/>
          </p:cNvPicPr>
          <p:nvPr/>
        </p:nvPicPr>
        <p:blipFill rotWithShape="1">
          <a:blip r:embed="rId4"/>
          <a:srcRect b="14079"/>
          <a:stretch/>
        </p:blipFill>
        <p:spPr>
          <a:xfrm>
            <a:off x="397662" y="1178560"/>
            <a:ext cx="4507728" cy="5316728"/>
          </a:xfrm>
          <a:prstGeom prst="rect">
            <a:avLst/>
          </a:prstGeom>
        </p:spPr>
      </p:pic>
      <p:pic>
        <p:nvPicPr>
          <p:cNvPr id="8" name="Picture 7" descr="A notebook with writing on it&#10;&#10;Description automatically generated">
            <a:extLst>
              <a:ext uri="{FF2B5EF4-FFF2-40B4-BE49-F238E27FC236}">
                <a16:creationId xmlns:a16="http://schemas.microsoft.com/office/drawing/2014/main" id="{33219F00-D47D-9289-6E38-3AB8DFDFEDC4}"/>
              </a:ext>
            </a:extLst>
          </p:cNvPr>
          <p:cNvPicPr>
            <a:picLocks noChangeAspect="1"/>
          </p:cNvPicPr>
          <p:nvPr/>
        </p:nvPicPr>
        <p:blipFill rotWithShape="1">
          <a:blip r:embed="rId5"/>
          <a:srcRect l="3128" t="3067" r="2012" b="5289"/>
          <a:stretch/>
        </p:blipFill>
        <p:spPr>
          <a:xfrm>
            <a:off x="5008880" y="1178560"/>
            <a:ext cx="4297680" cy="5312748"/>
          </a:xfrm>
          <a:prstGeom prst="rect">
            <a:avLst/>
          </a:prstGeom>
        </p:spPr>
      </p:pic>
      <p:pic>
        <p:nvPicPr>
          <p:cNvPr id="3" name="Recorded Sound">
            <a:hlinkClick r:id="" action="ppaction://media"/>
            <a:extLst>
              <a:ext uri="{FF2B5EF4-FFF2-40B4-BE49-F238E27FC236}">
                <a16:creationId xmlns:a16="http://schemas.microsoft.com/office/drawing/2014/main" id="{3072BA0A-FD0D-1F70-380B-A158E23BA1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7238" y="254000"/>
            <a:ext cx="406400" cy="406400"/>
          </a:xfrm>
          <a:prstGeom prst="rect">
            <a:avLst/>
          </a:prstGeom>
        </p:spPr>
      </p:pic>
    </p:spTree>
    <p:extLst>
      <p:ext uri="{BB962C8B-B14F-4D97-AF65-F5344CB8AC3E}">
        <p14:creationId xmlns:p14="http://schemas.microsoft.com/office/powerpoint/2010/main" val="54544933"/>
      </p:ext>
    </p:extLst>
  </p:cSld>
  <p:clrMapOvr>
    <a:masterClrMapping/>
  </p:clrMapOvr>
  <mc:AlternateContent xmlns:mc="http://schemas.openxmlformats.org/markup-compatibility/2006" xmlns:p14="http://schemas.microsoft.com/office/powerpoint/2010/main">
    <mc:Choice Requires="p14">
      <p:transition spd="slow" p14:dur="2000" advTm="16836"/>
    </mc:Choice>
    <mc:Fallback xmlns="">
      <p:transition spd="slow" advTm="1683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68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5AF0D-CCD3-47D7-8542-652DEE327E38}"/>
              </a:ext>
            </a:extLst>
          </p:cNvPr>
          <p:cNvSpPr>
            <a:spLocks noGrp="1"/>
          </p:cNvSpPr>
          <p:nvPr>
            <p:ph type="title"/>
          </p:nvPr>
        </p:nvSpPr>
        <p:spPr>
          <a:xfrm>
            <a:off x="844013" y="269216"/>
            <a:ext cx="10671048" cy="768096"/>
          </a:xfrm>
        </p:spPr>
        <p:txBody>
          <a:bodyPr/>
          <a:lstStyle/>
          <a:p>
            <a:r>
              <a:rPr lang="en-US" dirty="0"/>
              <a:t>Things to help at home</a:t>
            </a:r>
            <a:endParaRPr lang="en-GB" dirty="0"/>
          </a:p>
        </p:txBody>
      </p:sp>
      <p:sp>
        <p:nvSpPr>
          <p:cNvPr id="3" name="Content Placeholder 2">
            <a:extLst>
              <a:ext uri="{FF2B5EF4-FFF2-40B4-BE49-F238E27FC236}">
                <a16:creationId xmlns:a16="http://schemas.microsoft.com/office/drawing/2014/main" id="{BCEC2AAF-81CC-4C25-8DF8-F555F28BCDED}"/>
              </a:ext>
            </a:extLst>
          </p:cNvPr>
          <p:cNvSpPr>
            <a:spLocks noGrp="1"/>
          </p:cNvSpPr>
          <p:nvPr>
            <p:ph sz="half" idx="1"/>
          </p:nvPr>
        </p:nvSpPr>
        <p:spPr>
          <a:xfrm>
            <a:off x="619985" y="1024552"/>
            <a:ext cx="11119104" cy="5564231"/>
          </a:xfrm>
        </p:spPr>
        <p:txBody>
          <a:bodyPr/>
          <a:lstStyle/>
          <a:p>
            <a:pPr algn="ctr"/>
            <a:endParaRPr lang="en-US" dirty="0"/>
          </a:p>
          <a:p>
            <a:pPr algn="ctr"/>
            <a:endParaRPr lang="en-US" dirty="0"/>
          </a:p>
          <a:p>
            <a:pPr algn="ctr"/>
            <a:r>
              <a:rPr lang="en-US" sz="2400" dirty="0"/>
              <a:t>Practice letter formation, lower and upper case letters – shown on the next slide.</a:t>
            </a:r>
          </a:p>
          <a:p>
            <a:pPr marL="457200" indent="-457200" algn="ctr">
              <a:buFont typeface="+mj-lt"/>
              <a:buAutoNum type="alphaLcParenR"/>
            </a:pPr>
            <a:endParaRPr lang="en-US" sz="2400" dirty="0"/>
          </a:p>
          <a:p>
            <a:pPr marL="457200" indent="-457200" algn="ctr">
              <a:buFont typeface="+mj-lt"/>
              <a:buAutoNum type="alphaLcParenR"/>
            </a:pPr>
            <a:r>
              <a:rPr lang="en-US" sz="2400" dirty="0"/>
              <a:t>	</a:t>
            </a:r>
            <a:r>
              <a:rPr lang="en-US" sz="2400" i="1" dirty="0"/>
              <a:t> – </a:t>
            </a:r>
            <a:r>
              <a:rPr lang="en-US" sz="2400" dirty="0"/>
              <a:t>some children find it hard to </a:t>
            </a:r>
            <a:r>
              <a:rPr lang="en-US" sz="2400" dirty="0" err="1"/>
              <a:t>recognise</a:t>
            </a:r>
            <a:r>
              <a:rPr lang="en-US" sz="2400" dirty="0"/>
              <a:t> the capital version of letters when it looks very different such as R and Q. </a:t>
            </a:r>
          </a:p>
          <a:p>
            <a:pPr marL="457200" indent="-457200" algn="ctr">
              <a:buFont typeface="+mj-lt"/>
              <a:buAutoNum type="alphaLcParenR"/>
            </a:pPr>
            <a:endParaRPr lang="en-US" sz="2400" dirty="0"/>
          </a:p>
          <a:p>
            <a:pPr marL="457200" indent="-457200" algn="ctr">
              <a:buFont typeface="+mj-lt"/>
              <a:buAutoNum type="alphaLcParenR"/>
            </a:pPr>
            <a:r>
              <a:rPr lang="en-US" sz="2400" dirty="0"/>
              <a:t>	- It is usual at this point in the year to still have some reversals with letters but if your child is doing this, please  practice with them at home and encourage them to check to see if they can spot the mistake for themselves. </a:t>
            </a:r>
          </a:p>
          <a:p>
            <a:pPr marL="0" indent="0" algn="ctr">
              <a:buNone/>
            </a:pPr>
            <a:endParaRPr lang="en-US" sz="2400" dirty="0"/>
          </a:p>
          <a:p>
            <a:pPr algn="ctr"/>
            <a:r>
              <a:rPr lang="en-US" sz="2400" dirty="0"/>
              <a:t>Practice writing their full name including surname using a capital letters. </a:t>
            </a:r>
          </a:p>
          <a:p>
            <a:pPr marL="0" indent="0" algn="ctr">
              <a:buNone/>
            </a:pPr>
            <a:endParaRPr lang="en-US" sz="2400" dirty="0"/>
          </a:p>
        </p:txBody>
      </p:sp>
      <p:sp>
        <p:nvSpPr>
          <p:cNvPr id="5" name="Slide Number Placeholder 4">
            <a:extLst>
              <a:ext uri="{FF2B5EF4-FFF2-40B4-BE49-F238E27FC236}">
                <a16:creationId xmlns:a16="http://schemas.microsoft.com/office/drawing/2014/main" id="{FCD6F8AC-3555-41B4-A9F7-349FD006C9BA}"/>
              </a:ext>
            </a:extLst>
          </p:cNvPr>
          <p:cNvSpPr>
            <a:spLocks noGrp="1"/>
          </p:cNvSpPr>
          <p:nvPr>
            <p:ph type="sldNum" sz="quarter" idx="12"/>
          </p:nvPr>
        </p:nvSpPr>
        <p:spPr/>
        <p:txBody>
          <a:bodyPr/>
          <a:lstStyle/>
          <a:p>
            <a:fld id="{48F63A3B-78C7-47BE-AE5E-E10140E04643}" type="slidenum">
              <a:rPr lang="en-US" smtClean="0"/>
              <a:t>12</a:t>
            </a:fld>
            <a:endParaRPr lang="en-US" dirty="0"/>
          </a:p>
        </p:txBody>
      </p:sp>
      <p:pic>
        <p:nvPicPr>
          <p:cNvPr id="4" name="Recorded Sound">
            <a:hlinkClick r:id="" action="ppaction://media"/>
            <a:extLst>
              <a:ext uri="{FF2B5EF4-FFF2-40B4-BE49-F238E27FC236}">
                <a16:creationId xmlns:a16="http://schemas.microsoft.com/office/drawing/2014/main" id="{137F8D91-75F1-148C-0DE2-232B811DF58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2399" y="50800"/>
            <a:ext cx="406400" cy="406400"/>
          </a:xfrm>
          <a:prstGeom prst="rect">
            <a:avLst/>
          </a:prstGeom>
        </p:spPr>
      </p:pic>
      <p:pic>
        <p:nvPicPr>
          <p:cNvPr id="6" name="Recorded Sound">
            <a:hlinkClick r:id="" action="ppaction://media"/>
            <a:extLst>
              <a:ext uri="{FF2B5EF4-FFF2-40B4-BE49-F238E27FC236}">
                <a16:creationId xmlns:a16="http://schemas.microsoft.com/office/drawing/2014/main" id="{B514FB1A-FBB3-799D-5EE3-AA6C571D6A6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558" y="484524"/>
            <a:ext cx="406400" cy="406400"/>
          </a:xfrm>
          <a:prstGeom prst="rect">
            <a:avLst/>
          </a:prstGeom>
        </p:spPr>
      </p:pic>
      <p:pic>
        <p:nvPicPr>
          <p:cNvPr id="7" name="Recorded Sound">
            <a:hlinkClick r:id="" action="ppaction://media"/>
            <a:extLst>
              <a:ext uri="{FF2B5EF4-FFF2-40B4-BE49-F238E27FC236}">
                <a16:creationId xmlns:a16="http://schemas.microsoft.com/office/drawing/2014/main" id="{9FFB4F59-6E77-6993-59E6-2B4A2A5C0177}"/>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77216" y="918248"/>
            <a:ext cx="406400" cy="406400"/>
          </a:xfrm>
          <a:prstGeom prst="rect">
            <a:avLst/>
          </a:prstGeom>
        </p:spPr>
      </p:pic>
      <p:pic>
        <p:nvPicPr>
          <p:cNvPr id="8" name="Recorded Sound">
            <a:hlinkClick r:id="" action="ppaction://media"/>
            <a:extLst>
              <a:ext uri="{FF2B5EF4-FFF2-40B4-BE49-F238E27FC236}">
                <a16:creationId xmlns:a16="http://schemas.microsoft.com/office/drawing/2014/main" id="{A3CA952F-9ECD-D0DB-753D-0247E3A774D0}"/>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102558" y="1427480"/>
            <a:ext cx="406400" cy="406400"/>
          </a:xfrm>
          <a:prstGeom prst="rect">
            <a:avLst/>
          </a:prstGeom>
        </p:spPr>
      </p:pic>
    </p:spTree>
    <p:extLst>
      <p:ext uri="{BB962C8B-B14F-4D97-AF65-F5344CB8AC3E}">
        <p14:creationId xmlns:p14="http://schemas.microsoft.com/office/powerpoint/2010/main" val="1800141286"/>
      </p:ext>
    </p:extLst>
  </p:cSld>
  <p:clrMapOvr>
    <a:masterClrMapping/>
  </p:clrMapOvr>
  <mc:AlternateContent xmlns:mc="http://schemas.openxmlformats.org/markup-compatibility/2006" xmlns:p14="http://schemas.microsoft.com/office/powerpoint/2010/main">
    <mc:Choice Requires="p14">
      <p:transition spd="slow" p14:dur="2000" advTm="19692"/>
    </mc:Choice>
    <mc:Fallback xmlns="">
      <p:transition spd="slow" advTm="19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92" fill="hold"/>
                                        <p:tgtEl>
                                          <p:spTgt spid="4"/>
                                        </p:tgtEl>
                                      </p:cBhvr>
                                    </p:cmd>
                                  </p:childTnLst>
                                </p:cTn>
                              </p:par>
                            </p:childTnLst>
                          </p:cTn>
                        </p:par>
                        <p:par>
                          <p:cTn id="7" fill="hold">
                            <p:stCondLst>
                              <p:cond delay="19692"/>
                            </p:stCondLst>
                            <p:childTnLst>
                              <p:par>
                                <p:cTn id="8" presetID="1" presetClass="mediacall" presetSubtype="0" fill="hold" nodeType="afterEffect">
                                  <p:stCondLst>
                                    <p:cond delay="0"/>
                                  </p:stCondLst>
                                  <p:childTnLst>
                                    <p:cmd type="call" cmd="playFrom(0.0)">
                                      <p:cBhvr>
                                        <p:cTn id="9" dur="16402" fill="hold"/>
                                        <p:tgtEl>
                                          <p:spTgt spid="6"/>
                                        </p:tgtEl>
                                      </p:cBhvr>
                                    </p:cmd>
                                  </p:childTnLst>
                                </p:cTn>
                              </p:par>
                            </p:childTnLst>
                          </p:cTn>
                        </p:par>
                        <p:par>
                          <p:cTn id="10" fill="hold">
                            <p:stCondLst>
                              <p:cond delay="36094"/>
                            </p:stCondLst>
                            <p:childTnLst>
                              <p:par>
                                <p:cTn id="11" presetID="1" presetClass="mediacall" presetSubtype="0" fill="hold" nodeType="afterEffect">
                                  <p:stCondLst>
                                    <p:cond delay="0"/>
                                  </p:stCondLst>
                                  <p:childTnLst>
                                    <p:cmd type="call" cmd="playFrom(0.0)">
                                      <p:cBhvr>
                                        <p:cTn id="12" dur="16320" fill="hold"/>
                                        <p:tgtEl>
                                          <p:spTgt spid="7"/>
                                        </p:tgtEl>
                                      </p:cBhvr>
                                    </p:cmd>
                                  </p:childTnLst>
                                </p:cTn>
                              </p:par>
                            </p:childTnLst>
                          </p:cTn>
                        </p:par>
                        <p:par>
                          <p:cTn id="13" fill="hold">
                            <p:stCondLst>
                              <p:cond delay="52414"/>
                            </p:stCondLst>
                            <p:childTnLst>
                              <p:par>
                                <p:cTn id="14" presetID="1" presetClass="mediacall" presetSubtype="0" fill="hold" nodeType="afterEffect">
                                  <p:stCondLst>
                                    <p:cond delay="0"/>
                                  </p:stCondLst>
                                  <p:childTnLst>
                                    <p:cmd type="call" cmd="playFrom(0.0)">
                                      <p:cBhvr>
                                        <p:cTn id="15" dur="2877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
                </p:tgtEl>
              </p:cMediaNode>
            </p:audio>
            <p:audio>
              <p:cMediaNode vol="80000">
                <p:cTn id="17" fill="hold" display="0">
                  <p:stCondLst>
                    <p:cond delay="indefinite"/>
                  </p:stCondLst>
                  <p:endCondLst>
                    <p:cond evt="onStopAudio" delay="0">
                      <p:tgtEl>
                        <p:sldTgt/>
                      </p:tgtEl>
                    </p:cond>
                  </p:endCondLst>
                </p:cTn>
                <p:tgtEl>
                  <p:spTgt spid="6"/>
                </p:tgtEl>
              </p:cMediaNode>
            </p:audio>
            <p:audio>
              <p:cMediaNode vol="80000">
                <p:cTn id="18" fill="hold" display="0">
                  <p:stCondLst>
                    <p:cond delay="indefinite"/>
                  </p:stCondLst>
                  <p:endCondLst>
                    <p:cond evt="onStopAudio" delay="0">
                      <p:tgtEl>
                        <p:sldTgt/>
                      </p:tgtEl>
                    </p:cond>
                  </p:endCondLst>
                </p:cTn>
                <p:tgtEl>
                  <p:spTgt spid="7"/>
                </p:tgtEl>
              </p:cMediaNode>
            </p:audio>
            <p:audio>
              <p:cMediaNode vol="80000">
                <p:cTn id="19"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C22AFEC-D278-4A47-A5B7-CA2426C5F33E}"/>
              </a:ext>
            </a:extLst>
          </p:cNvPr>
          <p:cNvSpPr>
            <a:spLocks noGrp="1"/>
          </p:cNvSpPr>
          <p:nvPr>
            <p:ph type="ftr" sz="quarter" idx="11"/>
          </p:nvPr>
        </p:nvSpPr>
        <p:spPr>
          <a:xfrm>
            <a:off x="259080" y="314253"/>
            <a:ext cx="3606864" cy="274320"/>
          </a:xfrm>
        </p:spPr>
        <p:txBody>
          <a:bodyPr/>
          <a:lstStyle/>
          <a:p>
            <a:r>
              <a:rPr lang="en-US" sz="4400" b="1" u="sng" dirty="0"/>
              <a:t>Handwriting</a:t>
            </a:r>
            <a:r>
              <a:rPr lang="en-US" sz="4000" dirty="0"/>
              <a:t> </a:t>
            </a:r>
          </a:p>
        </p:txBody>
      </p:sp>
      <p:sp>
        <p:nvSpPr>
          <p:cNvPr id="5" name="Slide Number Placeholder 4">
            <a:extLst>
              <a:ext uri="{FF2B5EF4-FFF2-40B4-BE49-F238E27FC236}">
                <a16:creationId xmlns:a16="http://schemas.microsoft.com/office/drawing/2014/main" id="{95EA1366-A060-4599-9D94-CF8CC4BFA1F8}"/>
              </a:ext>
            </a:extLst>
          </p:cNvPr>
          <p:cNvSpPr>
            <a:spLocks noGrp="1"/>
          </p:cNvSpPr>
          <p:nvPr>
            <p:ph type="sldNum" sz="quarter" idx="12"/>
          </p:nvPr>
        </p:nvSpPr>
        <p:spPr/>
        <p:txBody>
          <a:bodyPr/>
          <a:lstStyle/>
          <a:p>
            <a:fld id="{48F63A3B-78C7-47BE-AE5E-E10140E04643}" type="slidenum">
              <a:rPr lang="en-US" smtClean="0"/>
              <a:t>13</a:t>
            </a:fld>
            <a:endParaRPr lang="en-US" dirty="0"/>
          </a:p>
        </p:txBody>
      </p:sp>
      <p:pic>
        <p:nvPicPr>
          <p:cNvPr id="7" name="Picture 6">
            <a:extLst>
              <a:ext uri="{FF2B5EF4-FFF2-40B4-BE49-F238E27FC236}">
                <a16:creationId xmlns:a16="http://schemas.microsoft.com/office/drawing/2014/main" id="{7BB1B0E6-F265-404F-BE07-3AA11D048E4C}"/>
              </a:ext>
            </a:extLst>
          </p:cNvPr>
          <p:cNvPicPr>
            <a:picLocks noChangeAspect="1"/>
          </p:cNvPicPr>
          <p:nvPr/>
        </p:nvPicPr>
        <p:blipFill>
          <a:blip r:embed="rId4"/>
          <a:stretch>
            <a:fillRect/>
          </a:stretch>
        </p:blipFill>
        <p:spPr>
          <a:xfrm>
            <a:off x="4084239" y="0"/>
            <a:ext cx="5134692" cy="6754168"/>
          </a:xfrm>
          <a:prstGeom prst="rect">
            <a:avLst/>
          </a:prstGeom>
        </p:spPr>
      </p:pic>
      <p:pic>
        <p:nvPicPr>
          <p:cNvPr id="2" name="Recorded Sound">
            <a:hlinkClick r:id="" action="ppaction://media"/>
            <a:extLst>
              <a:ext uri="{FF2B5EF4-FFF2-40B4-BE49-F238E27FC236}">
                <a16:creationId xmlns:a16="http://schemas.microsoft.com/office/drawing/2014/main" id="{8B361D22-E99F-D12A-3601-FBEE405B58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8000" y="1305560"/>
            <a:ext cx="406400" cy="406400"/>
          </a:xfrm>
          <a:prstGeom prst="rect">
            <a:avLst/>
          </a:prstGeom>
        </p:spPr>
      </p:pic>
    </p:spTree>
    <p:extLst>
      <p:ext uri="{BB962C8B-B14F-4D97-AF65-F5344CB8AC3E}">
        <p14:creationId xmlns:p14="http://schemas.microsoft.com/office/powerpoint/2010/main" val="4260544452"/>
      </p:ext>
    </p:extLst>
  </p:cSld>
  <p:clrMapOvr>
    <a:masterClrMapping/>
  </p:clrMapOvr>
  <mc:AlternateContent xmlns:mc="http://schemas.openxmlformats.org/markup-compatibility/2006" xmlns:p14="http://schemas.microsoft.com/office/powerpoint/2010/main">
    <mc:Choice Requires="p14">
      <p:transition spd="slow" p14:dur="2000" advTm="18688"/>
    </mc:Choice>
    <mc:Fallback xmlns="">
      <p:transition spd="slow" advTm="18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9D7A7-7BA0-4C31-BC6B-54D9BC03BE52}"/>
              </a:ext>
            </a:extLst>
          </p:cNvPr>
          <p:cNvSpPr>
            <a:spLocks noGrp="1"/>
          </p:cNvSpPr>
          <p:nvPr>
            <p:ph type="title"/>
          </p:nvPr>
        </p:nvSpPr>
        <p:spPr>
          <a:xfrm>
            <a:off x="758952" y="832104"/>
            <a:ext cx="10671048" cy="768096"/>
          </a:xfrm>
        </p:spPr>
        <p:txBody>
          <a:bodyPr/>
          <a:lstStyle/>
          <a:p>
            <a:r>
              <a:rPr lang="en-US" dirty="0"/>
              <a:t>Continued…</a:t>
            </a:r>
            <a:endParaRPr lang="en-GB" dirty="0"/>
          </a:p>
        </p:txBody>
      </p:sp>
      <p:sp>
        <p:nvSpPr>
          <p:cNvPr id="3" name="Content Placeholder 2">
            <a:extLst>
              <a:ext uri="{FF2B5EF4-FFF2-40B4-BE49-F238E27FC236}">
                <a16:creationId xmlns:a16="http://schemas.microsoft.com/office/drawing/2014/main" id="{3DD48E05-063D-4489-9466-6EBBEDD1CB9C}"/>
              </a:ext>
            </a:extLst>
          </p:cNvPr>
          <p:cNvSpPr>
            <a:spLocks noGrp="1"/>
          </p:cNvSpPr>
          <p:nvPr>
            <p:ph sz="half" idx="1"/>
          </p:nvPr>
        </p:nvSpPr>
        <p:spPr/>
        <p:txBody>
          <a:bodyPr/>
          <a:lstStyle/>
          <a:p>
            <a:pPr algn="ctr"/>
            <a:r>
              <a:rPr lang="en-US" sz="2400" dirty="0"/>
              <a:t>Practice spelling “red” words these are the common exception words. (These are in your child’s reading diary)</a:t>
            </a:r>
          </a:p>
          <a:p>
            <a:pPr algn="ctr"/>
            <a:endParaRPr lang="en-US" sz="2400" dirty="0"/>
          </a:p>
          <a:p>
            <a:pPr algn="ctr"/>
            <a:r>
              <a:rPr lang="en-US" sz="2400" dirty="0"/>
              <a:t>Read regularly to your child for enjoyment. Outside of the school reading time, read for pleasure the books your child enjoys e.g. bed time story.</a:t>
            </a:r>
          </a:p>
          <a:p>
            <a:pPr algn="ctr"/>
            <a:endParaRPr lang="en-US" sz="2400" dirty="0"/>
          </a:p>
          <a:p>
            <a:pPr algn="ctr"/>
            <a:r>
              <a:rPr lang="en-US" sz="2400" dirty="0"/>
              <a:t>Practice saying the days of the week and months of the year. There are lots of songs to support this. </a:t>
            </a:r>
          </a:p>
          <a:p>
            <a:pPr marL="0" indent="0" algn="ctr">
              <a:buNone/>
            </a:pPr>
            <a:endParaRPr lang="en-US" sz="2400" dirty="0"/>
          </a:p>
          <a:p>
            <a:pPr algn="ctr"/>
            <a:r>
              <a:rPr lang="en-US" sz="2400" dirty="0"/>
              <a:t>Practice writing the names of friends and family using capital letters.</a:t>
            </a:r>
          </a:p>
          <a:p>
            <a:pPr marL="0" indent="0" algn="ctr">
              <a:buNone/>
            </a:pPr>
            <a:endParaRPr lang="en-GB" sz="2400" dirty="0"/>
          </a:p>
          <a:p>
            <a:endParaRPr lang="en-GB" dirty="0"/>
          </a:p>
        </p:txBody>
      </p:sp>
      <p:sp>
        <p:nvSpPr>
          <p:cNvPr id="4" name="Footer Placeholder 3">
            <a:extLst>
              <a:ext uri="{FF2B5EF4-FFF2-40B4-BE49-F238E27FC236}">
                <a16:creationId xmlns:a16="http://schemas.microsoft.com/office/drawing/2014/main" id="{5379D647-D4F0-493A-B36D-09814456AD96}"/>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F77BCDE2-613E-4060-9C1F-37B604D07323}"/>
              </a:ext>
            </a:extLst>
          </p:cNvPr>
          <p:cNvSpPr>
            <a:spLocks noGrp="1"/>
          </p:cNvSpPr>
          <p:nvPr>
            <p:ph type="sldNum" sz="quarter" idx="12"/>
          </p:nvPr>
        </p:nvSpPr>
        <p:spPr/>
        <p:txBody>
          <a:bodyPr/>
          <a:lstStyle/>
          <a:p>
            <a:fld id="{48F63A3B-78C7-47BE-AE5E-E10140E04643}" type="slidenum">
              <a:rPr lang="en-US" smtClean="0"/>
              <a:t>14</a:t>
            </a:fld>
            <a:endParaRPr lang="en-US" dirty="0"/>
          </a:p>
        </p:txBody>
      </p:sp>
      <p:pic>
        <p:nvPicPr>
          <p:cNvPr id="6" name="Recorded Sound">
            <a:hlinkClick r:id="" action="ppaction://media"/>
            <a:extLst>
              <a:ext uri="{FF2B5EF4-FFF2-40B4-BE49-F238E27FC236}">
                <a16:creationId xmlns:a16="http://schemas.microsoft.com/office/drawing/2014/main" id="{34AFE1CE-9040-A011-ADD3-572B709364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5752" y="919480"/>
            <a:ext cx="406400" cy="406400"/>
          </a:xfrm>
          <a:prstGeom prst="rect">
            <a:avLst/>
          </a:prstGeom>
        </p:spPr>
      </p:pic>
      <p:pic>
        <p:nvPicPr>
          <p:cNvPr id="7" name="Recorded Sound">
            <a:hlinkClick r:id="" action="ppaction://media"/>
            <a:extLst>
              <a:ext uri="{FF2B5EF4-FFF2-40B4-BE49-F238E27FC236}">
                <a16:creationId xmlns:a16="http://schemas.microsoft.com/office/drawing/2014/main" id="{1A7BB16B-5E72-BFD7-A54D-910899531C0B}"/>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39496" y="1534160"/>
            <a:ext cx="406400" cy="406400"/>
          </a:xfrm>
          <a:prstGeom prst="rect">
            <a:avLst/>
          </a:prstGeom>
        </p:spPr>
      </p:pic>
    </p:spTree>
    <p:extLst>
      <p:ext uri="{BB962C8B-B14F-4D97-AF65-F5344CB8AC3E}">
        <p14:creationId xmlns:p14="http://schemas.microsoft.com/office/powerpoint/2010/main" val="1715930486"/>
      </p:ext>
    </p:extLst>
  </p:cSld>
  <p:clrMapOvr>
    <a:masterClrMapping/>
  </p:clrMapOvr>
  <mc:AlternateContent xmlns:mc="http://schemas.openxmlformats.org/markup-compatibility/2006" xmlns:p14="http://schemas.microsoft.com/office/powerpoint/2010/main">
    <mc:Choice Requires="p14">
      <p:transition spd="slow" p14:dur="2000" advTm="22766"/>
    </mc:Choice>
    <mc:Fallback xmlns="">
      <p:transition spd="slow" advTm="2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66" fill="hold"/>
                                        <p:tgtEl>
                                          <p:spTgt spid="6"/>
                                        </p:tgtEl>
                                      </p:cBhvr>
                                    </p:cmd>
                                  </p:childTnLst>
                                </p:cTn>
                              </p:par>
                            </p:childTnLst>
                          </p:cTn>
                        </p:par>
                        <p:par>
                          <p:cTn id="7" fill="hold">
                            <p:stCondLst>
                              <p:cond delay="22766"/>
                            </p:stCondLst>
                            <p:childTnLst>
                              <p:par>
                                <p:cTn id="8" presetID="1" presetClass="mediacall" presetSubtype="0" fill="hold" nodeType="afterEffect">
                                  <p:stCondLst>
                                    <p:cond delay="0"/>
                                  </p:stCondLst>
                                  <p:childTnLst>
                                    <p:cmd type="call" cmd="playFrom(0.0)">
                                      <p:cBhvr>
                                        <p:cTn id="9" dur="3020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BF6"/>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09AF911-FA5C-4827-8C9E-D848A7ACB749}"/>
              </a:ext>
            </a:extLst>
          </p:cNvPr>
          <p:cNvSpPr>
            <a:spLocks noGrp="1"/>
          </p:cNvSpPr>
          <p:nvPr>
            <p:ph type="subTitle" idx="1"/>
          </p:nvPr>
        </p:nvSpPr>
        <p:spPr>
          <a:xfrm>
            <a:off x="394447" y="403412"/>
            <a:ext cx="11403106" cy="1304364"/>
          </a:xfrm>
          <a:ln>
            <a:solidFill>
              <a:schemeClr val="tx1"/>
            </a:solidFill>
          </a:ln>
        </p:spPr>
        <p:txBody>
          <a:bodyPr>
            <a:normAutofit/>
          </a:bodyPr>
          <a:lstStyle/>
          <a:p>
            <a:pPr algn="l"/>
            <a:r>
              <a:rPr lang="en-GB" sz="4000" dirty="0">
                <a:effectLst/>
                <a:latin typeface="Calibri" panose="020F0502020204030204" pitchFamily="34" charset="0"/>
                <a:ea typeface="MS Mincho" panose="02020609040205080304" pitchFamily="49" charset="-128"/>
                <a:cs typeface="Times New Roman" panose="02020603050405020304" pitchFamily="18" charset="0"/>
              </a:rPr>
              <a:t>At Scholar Green all classes </a:t>
            </a:r>
            <a:r>
              <a:rPr lang="en-GB" sz="4000" dirty="0">
                <a:latin typeface="Calibri" panose="020F0502020204030204" pitchFamily="34" charset="0"/>
                <a:ea typeface="MS Mincho" panose="02020609040205080304" pitchFamily="49" charset="-128"/>
                <a:cs typeface="Times New Roman" panose="02020603050405020304" pitchFamily="18" charset="0"/>
              </a:rPr>
              <a:t>teach maths </a:t>
            </a:r>
            <a:r>
              <a:rPr lang="en-GB" sz="4000" dirty="0">
                <a:effectLst/>
                <a:latin typeface="Calibri" panose="020F0502020204030204" pitchFamily="34" charset="0"/>
                <a:ea typeface="MS Mincho" panose="02020609040205080304" pitchFamily="49" charset="-128"/>
                <a:cs typeface="Times New Roman" panose="02020603050405020304" pitchFamily="18" charset="0"/>
              </a:rPr>
              <a:t>based on the concrete, visual and abstract approach. </a:t>
            </a:r>
          </a:p>
        </p:txBody>
      </p:sp>
      <p:pic>
        <p:nvPicPr>
          <p:cNvPr id="1026" name="Picture 2">
            <a:extLst>
              <a:ext uri="{FF2B5EF4-FFF2-40B4-BE49-F238E27FC236}">
                <a16:creationId xmlns:a16="http://schemas.microsoft.com/office/drawing/2014/main" id="{ED0497C7-5F19-404A-93F2-CF1D9E8ED5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8971"/>
          <a:stretch/>
        </p:blipFill>
        <p:spPr bwMode="auto">
          <a:xfrm>
            <a:off x="5056093" y="2528047"/>
            <a:ext cx="6741460" cy="338865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4FEBC50-0F56-4B2C-A8AC-849D6149498B}"/>
              </a:ext>
            </a:extLst>
          </p:cNvPr>
          <p:cNvSpPr txBox="1"/>
          <p:nvPr/>
        </p:nvSpPr>
        <p:spPr>
          <a:xfrm>
            <a:off x="345141" y="2111188"/>
            <a:ext cx="4450977" cy="4524315"/>
          </a:xfrm>
          <a:prstGeom prst="rect">
            <a:avLst/>
          </a:prstGeom>
          <a:noFill/>
        </p:spPr>
        <p:txBody>
          <a:bodyPr wrap="square">
            <a:spAutoFit/>
          </a:bodyPr>
          <a:lstStyle/>
          <a:p>
            <a:pPr algn="l"/>
            <a:r>
              <a:rPr lang="en-GB" sz="2400" dirty="0">
                <a:effectLst/>
                <a:latin typeface="Calibri" panose="020F0502020204030204" pitchFamily="34" charset="0"/>
                <a:ea typeface="MS Mincho" panose="02020609040205080304" pitchFamily="49" charset="-128"/>
                <a:cs typeface="Times New Roman" panose="02020603050405020304" pitchFamily="18" charset="0"/>
              </a:rPr>
              <a:t>1. Pupils are first introduced to an idea or skill by acting it out with real objects (a hands-on approach). </a:t>
            </a:r>
          </a:p>
          <a:p>
            <a:pPr algn="l"/>
            <a:r>
              <a:rPr lang="en-GB" sz="2400" dirty="0">
                <a:effectLst/>
                <a:latin typeface="Calibri" panose="020F0502020204030204" pitchFamily="34" charset="0"/>
                <a:ea typeface="MS Mincho" panose="02020609040205080304" pitchFamily="49" charset="-128"/>
                <a:cs typeface="Times New Roman" panose="02020603050405020304" pitchFamily="18" charset="0"/>
              </a:rPr>
              <a:t>2. Pupils then are moved onto the visual stage, where pupils are encouraged to relate the concrete understanding to pictorial representations. </a:t>
            </a:r>
          </a:p>
          <a:p>
            <a:pPr algn="l"/>
            <a:r>
              <a:rPr lang="en-GB" sz="2400" dirty="0">
                <a:effectLst/>
                <a:latin typeface="Calibri" panose="020F0502020204030204" pitchFamily="34" charset="0"/>
                <a:ea typeface="MS Mincho" panose="02020609040205080304" pitchFamily="49" charset="-128"/>
                <a:cs typeface="Times New Roman" panose="02020603050405020304" pitchFamily="18" charset="0"/>
              </a:rPr>
              <a:t>3. The final abstract stage is a chance for pupils to represent problems by mathematical notion. </a:t>
            </a:r>
            <a:endParaRPr lang="en-GB" sz="3200" dirty="0"/>
          </a:p>
        </p:txBody>
      </p:sp>
      <p:sp>
        <p:nvSpPr>
          <p:cNvPr id="10" name="Rectangle 9">
            <a:extLst>
              <a:ext uri="{FF2B5EF4-FFF2-40B4-BE49-F238E27FC236}">
                <a16:creationId xmlns:a16="http://schemas.microsoft.com/office/drawing/2014/main" id="{908159E5-B92F-4952-93BE-CEB9244E2879}"/>
              </a:ext>
            </a:extLst>
          </p:cNvPr>
          <p:cNvSpPr/>
          <p:nvPr/>
        </p:nvSpPr>
        <p:spPr>
          <a:xfrm>
            <a:off x="10824882" y="5741894"/>
            <a:ext cx="632011" cy="174812"/>
          </a:xfrm>
          <a:prstGeom prst="rect">
            <a:avLst/>
          </a:prstGeom>
          <a:solidFill>
            <a:srgbClr val="CE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CD12D8CC-C3D7-89AA-8211-26DFF05F8DED}"/>
              </a:ext>
            </a:extLst>
          </p:cNvPr>
          <p:cNvSpPr txBox="1"/>
          <p:nvPr/>
        </p:nvSpPr>
        <p:spPr>
          <a:xfrm>
            <a:off x="4978456" y="6039506"/>
            <a:ext cx="6741460" cy="523220"/>
          </a:xfrm>
          <a:prstGeom prst="rect">
            <a:avLst/>
          </a:prstGeom>
          <a:noFill/>
        </p:spPr>
        <p:txBody>
          <a:bodyPr wrap="square" rtlCol="0">
            <a:spAutoFit/>
          </a:bodyPr>
          <a:lstStyle/>
          <a:p>
            <a:r>
              <a:rPr lang="en-GB" sz="2800" dirty="0"/>
              <a:t>The three stages feature in each year group.</a:t>
            </a:r>
          </a:p>
        </p:txBody>
      </p:sp>
      <p:pic>
        <p:nvPicPr>
          <p:cNvPr id="5" name="Recorded Sound">
            <a:hlinkClick r:id="" action="ppaction://media"/>
            <a:extLst>
              <a:ext uri="{FF2B5EF4-FFF2-40B4-BE49-F238E27FC236}">
                <a16:creationId xmlns:a16="http://schemas.microsoft.com/office/drawing/2014/main" id="{B2E1BCD4-9FC3-7FC0-D2AF-E6C47D1B19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0459" y="1857047"/>
            <a:ext cx="406400" cy="406400"/>
          </a:xfrm>
          <a:prstGeom prst="rect">
            <a:avLst/>
          </a:prstGeom>
        </p:spPr>
      </p:pic>
    </p:spTree>
    <p:extLst>
      <p:ext uri="{BB962C8B-B14F-4D97-AF65-F5344CB8AC3E}">
        <p14:creationId xmlns:p14="http://schemas.microsoft.com/office/powerpoint/2010/main" val="191446923"/>
      </p:ext>
    </p:extLst>
  </p:cSld>
  <p:clrMapOvr>
    <a:masterClrMapping/>
  </p:clrMapOvr>
  <mc:AlternateContent xmlns:mc="http://schemas.openxmlformats.org/markup-compatibility/2006" xmlns:p14="http://schemas.microsoft.com/office/powerpoint/2010/main">
    <mc:Choice Requires="p14">
      <p:transition spd="slow" p14:dur="2000" advTm="21970"/>
    </mc:Choice>
    <mc:Fallback xmlns="">
      <p:transition spd="slow" advTm="21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275BBC-141E-437D-A932-7DADA67C34F2}"/>
              </a:ext>
            </a:extLst>
          </p:cNvPr>
          <p:cNvSpPr txBox="1"/>
          <p:nvPr/>
        </p:nvSpPr>
        <p:spPr>
          <a:xfrm>
            <a:off x="403412" y="322729"/>
            <a:ext cx="11456894" cy="584775"/>
          </a:xfrm>
          <a:prstGeom prst="rect">
            <a:avLst/>
          </a:prstGeom>
          <a:noFill/>
        </p:spPr>
        <p:txBody>
          <a:bodyPr wrap="square" rtlCol="0">
            <a:spAutoFit/>
          </a:bodyPr>
          <a:lstStyle/>
          <a:p>
            <a:r>
              <a:rPr lang="en-US" sz="3200" u="sng" dirty="0"/>
              <a:t>Key maths skills and vocabulary in Year 1</a:t>
            </a:r>
            <a:endParaRPr lang="en-GB" sz="3200" u="sng" dirty="0"/>
          </a:p>
        </p:txBody>
      </p:sp>
      <p:graphicFrame>
        <p:nvGraphicFramePr>
          <p:cNvPr id="3" name="Table 3">
            <a:extLst>
              <a:ext uri="{FF2B5EF4-FFF2-40B4-BE49-F238E27FC236}">
                <a16:creationId xmlns:a16="http://schemas.microsoft.com/office/drawing/2014/main" id="{4E57EC14-1B4E-4628-8858-5711C6EAE9C0}"/>
              </a:ext>
            </a:extLst>
          </p:cNvPr>
          <p:cNvGraphicFramePr>
            <a:graphicFrameLocks noGrp="1"/>
          </p:cNvGraphicFramePr>
          <p:nvPr/>
        </p:nvGraphicFramePr>
        <p:xfrm>
          <a:off x="499035" y="1139114"/>
          <a:ext cx="11199906" cy="5261686"/>
        </p:xfrm>
        <a:graphic>
          <a:graphicData uri="http://schemas.openxmlformats.org/drawingml/2006/table">
            <a:tbl>
              <a:tblPr firstRow="1" bandRow="1">
                <a:tableStyleId>{5C22544A-7EE6-4342-B048-85BDC9FD1C3A}</a:tableStyleId>
              </a:tblPr>
              <a:tblGrid>
                <a:gridCol w="5599953">
                  <a:extLst>
                    <a:ext uri="{9D8B030D-6E8A-4147-A177-3AD203B41FA5}">
                      <a16:colId xmlns:a16="http://schemas.microsoft.com/office/drawing/2014/main" val="3165038434"/>
                    </a:ext>
                  </a:extLst>
                </a:gridCol>
                <a:gridCol w="5599953">
                  <a:extLst>
                    <a:ext uri="{9D8B030D-6E8A-4147-A177-3AD203B41FA5}">
                      <a16:colId xmlns:a16="http://schemas.microsoft.com/office/drawing/2014/main" val="408615362"/>
                    </a:ext>
                  </a:extLst>
                </a:gridCol>
              </a:tblGrid>
              <a:tr h="2630843">
                <a:tc>
                  <a:txBody>
                    <a:bodyPr/>
                    <a:lstStyle/>
                    <a:p>
                      <a:r>
                        <a:rPr lang="en-US" u="sng" dirty="0">
                          <a:solidFill>
                            <a:schemeClr val="tx1"/>
                          </a:solidFill>
                        </a:rPr>
                        <a:t>Addition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accent1">
                              <a:lumMod val="50000"/>
                            </a:schemeClr>
                          </a:solidFill>
                          <a:effectLst/>
                          <a:latin typeface="+mn-lt"/>
                          <a:ea typeface="+mn-ea"/>
                          <a:cs typeface="+mn-cs"/>
                        </a:rPr>
                        <a:t>Add one-digit and two-digit numbers to 20, including zero: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kern="1200" dirty="0">
                        <a:solidFill>
                          <a:schemeClr val="accent1">
                            <a:lumMod val="50000"/>
                          </a:schemeClr>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1" kern="1200" dirty="0">
                          <a:solidFill>
                            <a:schemeClr val="accent1">
                              <a:lumMod val="50000"/>
                            </a:schemeClr>
                          </a:solidFill>
                          <a:effectLst/>
                          <a:latin typeface="+mn-lt"/>
                          <a:ea typeface="+mn-ea"/>
                          <a:cs typeface="+mn-cs"/>
                        </a:rPr>
                        <a:t>+, add, more, plus, make, sum, total, altogether,  double, near double, one more, two more… ten more, greater, more, units, ones, tens, count, count (up) to count on (from, to) how many…?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accent1">
                              <a:lumMod val="50000"/>
                            </a:schemeClr>
                          </a:solidFill>
                          <a:effectLst/>
                          <a:latin typeface="+mn-lt"/>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1800" b="1" u="sng" dirty="0">
                          <a:solidFill>
                            <a:schemeClr val="tx1"/>
                          </a:solidFill>
                        </a:rPr>
                        <a:t>Subtraction</a:t>
                      </a:r>
                    </a:p>
                    <a:p>
                      <a:r>
                        <a:rPr lang="en-GB" sz="1800" b="1" kern="1200" dirty="0">
                          <a:solidFill>
                            <a:srgbClr val="C00000"/>
                          </a:solidFill>
                          <a:effectLst/>
                          <a:latin typeface="+mn-lt"/>
                          <a:ea typeface="+mn-ea"/>
                          <a:cs typeface="+mn-cs"/>
                        </a:rPr>
                        <a:t>Subtract one-digit and two-digit numbers to 20, including zero:</a:t>
                      </a:r>
                    </a:p>
                    <a:p>
                      <a:endParaRPr lang="en-GB" sz="1800" b="1" kern="1200" dirty="0">
                        <a:solidFill>
                          <a:srgbClr val="C00000"/>
                        </a:solidFill>
                        <a:effectLst/>
                        <a:latin typeface="+mn-lt"/>
                        <a:ea typeface="+mn-ea"/>
                        <a:cs typeface="+mn-cs"/>
                      </a:endParaRPr>
                    </a:p>
                    <a:p>
                      <a:r>
                        <a:rPr lang="en-GB" sz="1800" b="0" i="0" kern="1200" dirty="0">
                          <a:solidFill>
                            <a:srgbClr val="C00000"/>
                          </a:solidFill>
                          <a:effectLst/>
                          <a:latin typeface="+mn-lt"/>
                          <a:ea typeface="+mn-ea"/>
                          <a:cs typeface="+mn-cs"/>
                        </a:rPr>
                        <a:t>-, subtract, take (away), minus, leave , how many are left/left over? how many are gone? one less, two less, ten less… , how many fewer is… than…? how much less is…? difference between , half, halve , =, equals, sign, is the same 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348058508"/>
                  </a:ext>
                </a:extLst>
              </a:tr>
              <a:tr h="2630843">
                <a:tc>
                  <a:txBody>
                    <a:bodyPr/>
                    <a:lstStyle/>
                    <a:p>
                      <a:r>
                        <a:rPr lang="en-US" b="1" u="sng" dirty="0">
                          <a:solidFill>
                            <a:schemeClr val="tx1"/>
                          </a:solidFill>
                        </a:rPr>
                        <a:t>Multiplication</a:t>
                      </a:r>
                    </a:p>
                    <a:p>
                      <a:r>
                        <a:rPr lang="en-GB" sz="1800" b="1" kern="1200" dirty="0">
                          <a:solidFill>
                            <a:schemeClr val="accent2">
                              <a:lumMod val="75000"/>
                            </a:schemeClr>
                          </a:solidFill>
                          <a:effectLst/>
                          <a:latin typeface="+mn-lt"/>
                          <a:ea typeface="+mn-ea"/>
                          <a:cs typeface="+mn-cs"/>
                        </a:rPr>
                        <a:t>Solve one-step problems involving multiplication by calculating the answer using concrete objects, pictorial representations and arrays:</a:t>
                      </a:r>
                    </a:p>
                    <a:p>
                      <a:endParaRPr lang="en-GB" sz="1800" kern="1200" dirty="0">
                        <a:solidFill>
                          <a:schemeClr val="accent2">
                            <a:lumMod val="75000"/>
                          </a:schemeClr>
                        </a:solidFill>
                        <a:effectLst/>
                        <a:latin typeface="+mn-lt"/>
                        <a:ea typeface="+mn-ea"/>
                        <a:cs typeface="+mn-cs"/>
                      </a:endParaRPr>
                    </a:p>
                    <a:p>
                      <a:r>
                        <a:rPr lang="en-GB" sz="1800" i="1" kern="1200" dirty="0">
                          <a:solidFill>
                            <a:schemeClr val="accent2">
                              <a:lumMod val="75000"/>
                            </a:schemeClr>
                          </a:solidFill>
                          <a:effectLst/>
                          <a:latin typeface="+mn-lt"/>
                          <a:ea typeface="+mn-ea"/>
                          <a:cs typeface="+mn-cs"/>
                        </a:rPr>
                        <a:t>Lots of, groups of, multiply, times, add, steps of, jumps of, double</a:t>
                      </a:r>
                    </a:p>
                    <a:p>
                      <a:endParaRPr lang="en-GB" b="1" u="sng"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en-US" b="1" u="sng" dirty="0">
                          <a:solidFill>
                            <a:schemeClr val="tx1"/>
                          </a:solidFill>
                        </a:rPr>
                        <a:t>Division</a:t>
                      </a:r>
                    </a:p>
                    <a:p>
                      <a:r>
                        <a:rPr lang="en-GB" sz="1800" b="1" kern="1200" dirty="0">
                          <a:solidFill>
                            <a:srgbClr val="00B050"/>
                          </a:solidFill>
                          <a:effectLst/>
                          <a:latin typeface="+mn-lt"/>
                          <a:ea typeface="+mn-ea"/>
                          <a:cs typeface="+mn-cs"/>
                        </a:rPr>
                        <a:t>Solve one-step problems involving division by calculating the answer using concrete objects, pictorial representations and arrays:</a:t>
                      </a:r>
                    </a:p>
                    <a:p>
                      <a:endParaRPr lang="en-GB" sz="1800" kern="1200" dirty="0">
                        <a:solidFill>
                          <a:srgbClr val="00B050"/>
                        </a:solidFill>
                        <a:effectLst/>
                        <a:latin typeface="+mn-lt"/>
                        <a:ea typeface="+mn-ea"/>
                        <a:cs typeface="+mn-cs"/>
                      </a:endParaRPr>
                    </a:p>
                    <a:p>
                      <a:r>
                        <a:rPr lang="en-GB" sz="1800" i="1" kern="1200" dirty="0">
                          <a:solidFill>
                            <a:srgbClr val="00B050"/>
                          </a:solidFill>
                          <a:effectLst/>
                          <a:latin typeface="+mn-lt"/>
                          <a:ea typeface="+mn-ea"/>
                          <a:cs typeface="+mn-cs"/>
                        </a:rPr>
                        <a:t>share, share equally, groups of, divide, how many groups? half</a:t>
                      </a:r>
                    </a:p>
                    <a:p>
                      <a:endParaRPr lang="en-GB" b="1" u="sng"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90780112"/>
                  </a:ext>
                </a:extLst>
              </a:tr>
            </a:tbl>
          </a:graphicData>
        </a:graphic>
      </p:graphicFrame>
      <p:pic>
        <p:nvPicPr>
          <p:cNvPr id="4" name="Recorded Sound">
            <a:hlinkClick r:id="" action="ppaction://media"/>
            <a:extLst>
              <a:ext uri="{FF2B5EF4-FFF2-40B4-BE49-F238E27FC236}">
                <a16:creationId xmlns:a16="http://schemas.microsoft.com/office/drawing/2014/main" id="{D01FE2CC-CDA0-F71E-C116-04CE2C2795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53906" y="254000"/>
            <a:ext cx="406400" cy="406400"/>
          </a:xfrm>
          <a:prstGeom prst="rect">
            <a:avLst/>
          </a:prstGeom>
        </p:spPr>
      </p:pic>
    </p:spTree>
    <p:extLst>
      <p:ext uri="{BB962C8B-B14F-4D97-AF65-F5344CB8AC3E}">
        <p14:creationId xmlns:p14="http://schemas.microsoft.com/office/powerpoint/2010/main" val="171714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5AF0D-CCD3-47D7-8542-652DEE327E38}"/>
              </a:ext>
            </a:extLst>
          </p:cNvPr>
          <p:cNvSpPr>
            <a:spLocks noGrp="1"/>
          </p:cNvSpPr>
          <p:nvPr>
            <p:ph type="title"/>
          </p:nvPr>
        </p:nvSpPr>
        <p:spPr>
          <a:xfrm>
            <a:off x="844013" y="269216"/>
            <a:ext cx="10671048" cy="768096"/>
          </a:xfrm>
        </p:spPr>
        <p:txBody>
          <a:bodyPr/>
          <a:lstStyle/>
          <a:p>
            <a:r>
              <a:rPr lang="en-US" dirty="0"/>
              <a:t>Things to help at home</a:t>
            </a:r>
            <a:endParaRPr lang="en-GB" dirty="0"/>
          </a:p>
        </p:txBody>
      </p:sp>
      <p:sp>
        <p:nvSpPr>
          <p:cNvPr id="3" name="Content Placeholder 2">
            <a:extLst>
              <a:ext uri="{FF2B5EF4-FFF2-40B4-BE49-F238E27FC236}">
                <a16:creationId xmlns:a16="http://schemas.microsoft.com/office/drawing/2014/main" id="{BCEC2AAF-81CC-4C25-8DF8-F555F28BCDED}"/>
              </a:ext>
            </a:extLst>
          </p:cNvPr>
          <p:cNvSpPr>
            <a:spLocks noGrp="1"/>
          </p:cNvSpPr>
          <p:nvPr>
            <p:ph sz="half" idx="1"/>
          </p:nvPr>
        </p:nvSpPr>
        <p:spPr>
          <a:xfrm>
            <a:off x="619985" y="1024552"/>
            <a:ext cx="11119104" cy="5564231"/>
          </a:xfrm>
        </p:spPr>
        <p:txBody>
          <a:bodyPr/>
          <a:lstStyle/>
          <a:p>
            <a:endParaRPr lang="en-US" dirty="0"/>
          </a:p>
          <a:p>
            <a:pPr algn="ctr"/>
            <a:r>
              <a:rPr lang="en-US" sz="2400" dirty="0"/>
              <a:t>Practice number formation </a:t>
            </a:r>
          </a:p>
          <a:p>
            <a:pPr marL="0" indent="0">
              <a:buNone/>
            </a:pPr>
            <a:r>
              <a:rPr lang="en-US" sz="2400" dirty="0"/>
              <a:t>	</a:t>
            </a:r>
            <a:r>
              <a:rPr lang="en-US" sz="2400" i="1" dirty="0"/>
              <a:t> 	- </a:t>
            </a:r>
            <a:r>
              <a:rPr lang="en-US" sz="2400" dirty="0"/>
              <a:t>It is usual at this point in the year to still have some reversals with numbers but if your child is doing this, please practice with them at home and encourage them to check to see if they can spot the mistake for themselves. </a:t>
            </a:r>
          </a:p>
          <a:p>
            <a:pPr marL="0" indent="0" algn="ctr">
              <a:buNone/>
            </a:pPr>
            <a:endParaRPr lang="en-US" sz="2400" i="1" dirty="0"/>
          </a:p>
          <a:p>
            <a:pPr algn="ctr"/>
            <a:r>
              <a:rPr lang="en-US" sz="2400" dirty="0"/>
              <a:t>Count forwards and backwards to 100, starting at different numbers. </a:t>
            </a:r>
          </a:p>
          <a:p>
            <a:pPr marL="0" indent="0" algn="ctr">
              <a:buNone/>
            </a:pPr>
            <a:endParaRPr lang="en-US" sz="2400" dirty="0"/>
          </a:p>
          <a:p>
            <a:pPr algn="ctr"/>
            <a:r>
              <a:rPr lang="en-US" sz="2400" dirty="0"/>
              <a:t>Practice number bonds to 10. Hit the button is a great game for this. </a:t>
            </a:r>
            <a:r>
              <a:rPr lang="en-GB" sz="2400" dirty="0">
                <a:hlinkClick r:id="rId4"/>
              </a:rPr>
              <a:t>https://www.topmarks.co.uk/maths-games/hit-the-button</a:t>
            </a:r>
            <a:r>
              <a:rPr lang="en-US" sz="2400" dirty="0"/>
              <a:t> </a:t>
            </a:r>
          </a:p>
          <a:p>
            <a:pPr marL="0" indent="0" algn="ctr">
              <a:buNone/>
            </a:pPr>
            <a:endParaRPr lang="en-US" sz="2400" dirty="0"/>
          </a:p>
          <a:p>
            <a:pPr algn="ctr"/>
            <a:r>
              <a:rPr lang="en-GB" sz="2400" dirty="0"/>
              <a:t>Talk about time so they have some awareness of what time they get up, go to school etc. </a:t>
            </a:r>
          </a:p>
          <a:p>
            <a:pPr algn="ctr"/>
            <a:endParaRPr lang="en-US" sz="2400" dirty="0"/>
          </a:p>
        </p:txBody>
      </p:sp>
      <p:sp>
        <p:nvSpPr>
          <p:cNvPr id="5" name="Slide Number Placeholder 4">
            <a:extLst>
              <a:ext uri="{FF2B5EF4-FFF2-40B4-BE49-F238E27FC236}">
                <a16:creationId xmlns:a16="http://schemas.microsoft.com/office/drawing/2014/main" id="{FCD6F8AC-3555-41B4-A9F7-349FD006C9BA}"/>
              </a:ext>
            </a:extLst>
          </p:cNvPr>
          <p:cNvSpPr>
            <a:spLocks noGrp="1"/>
          </p:cNvSpPr>
          <p:nvPr>
            <p:ph type="sldNum" sz="quarter" idx="12"/>
          </p:nvPr>
        </p:nvSpPr>
        <p:spPr/>
        <p:txBody>
          <a:bodyPr/>
          <a:lstStyle/>
          <a:p>
            <a:fld id="{48F63A3B-78C7-47BE-AE5E-E10140E04643}" type="slidenum">
              <a:rPr lang="en-US" smtClean="0"/>
              <a:t>17</a:t>
            </a:fld>
            <a:endParaRPr lang="en-US" dirty="0"/>
          </a:p>
        </p:txBody>
      </p:sp>
      <p:pic>
        <p:nvPicPr>
          <p:cNvPr id="4" name="Recorded Sound">
            <a:hlinkClick r:id="" action="ppaction://media"/>
            <a:extLst>
              <a:ext uri="{FF2B5EF4-FFF2-40B4-BE49-F238E27FC236}">
                <a16:creationId xmlns:a16="http://schemas.microsoft.com/office/drawing/2014/main" id="{FCFB1688-6434-E32B-8925-0C70B7390C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4065" y="221464"/>
            <a:ext cx="406400" cy="406400"/>
          </a:xfrm>
          <a:prstGeom prst="rect">
            <a:avLst/>
          </a:prstGeom>
        </p:spPr>
      </p:pic>
    </p:spTree>
    <p:extLst>
      <p:ext uri="{BB962C8B-B14F-4D97-AF65-F5344CB8AC3E}">
        <p14:creationId xmlns:p14="http://schemas.microsoft.com/office/powerpoint/2010/main" val="1020563445"/>
      </p:ext>
    </p:extLst>
  </p:cSld>
  <p:clrMapOvr>
    <a:masterClrMapping/>
  </p:clrMapOvr>
  <mc:AlternateContent xmlns:mc="http://schemas.openxmlformats.org/markup-compatibility/2006" xmlns:p14="http://schemas.microsoft.com/office/powerpoint/2010/main">
    <mc:Choice Requires="p14">
      <p:transition spd="slow" p14:dur="2000" advTm="18001"/>
    </mc:Choice>
    <mc:Fallback xmlns="">
      <p:transition spd="slow" advTm="18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4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0F9BD-47A3-4D11-B265-7509E12F1C6D}"/>
              </a:ext>
            </a:extLst>
          </p:cNvPr>
          <p:cNvSpPr>
            <a:spLocks noGrp="1"/>
          </p:cNvSpPr>
          <p:nvPr>
            <p:ph type="title"/>
          </p:nvPr>
        </p:nvSpPr>
        <p:spPr>
          <a:xfrm>
            <a:off x="758952" y="735560"/>
            <a:ext cx="10671048" cy="768096"/>
          </a:xfrm>
        </p:spPr>
        <p:txBody>
          <a:bodyPr/>
          <a:lstStyle/>
          <a:p>
            <a:r>
              <a:rPr lang="en-US" dirty="0"/>
              <a:t>Continued…</a:t>
            </a:r>
            <a:endParaRPr lang="en-GB" dirty="0"/>
          </a:p>
        </p:txBody>
      </p:sp>
      <p:sp>
        <p:nvSpPr>
          <p:cNvPr id="3" name="Content Placeholder 2">
            <a:extLst>
              <a:ext uri="{FF2B5EF4-FFF2-40B4-BE49-F238E27FC236}">
                <a16:creationId xmlns:a16="http://schemas.microsoft.com/office/drawing/2014/main" id="{21835BC9-06E7-4DD1-B70B-DF9A5DA63833}"/>
              </a:ext>
            </a:extLst>
          </p:cNvPr>
          <p:cNvSpPr>
            <a:spLocks noGrp="1"/>
          </p:cNvSpPr>
          <p:nvPr>
            <p:ph sz="half" idx="1"/>
          </p:nvPr>
        </p:nvSpPr>
        <p:spPr>
          <a:xfrm>
            <a:off x="539496" y="1687600"/>
            <a:ext cx="11119104" cy="4434840"/>
          </a:xfrm>
        </p:spPr>
        <p:txBody>
          <a:bodyPr/>
          <a:lstStyle/>
          <a:p>
            <a:pPr algn="ctr"/>
            <a:r>
              <a:rPr lang="en-US" sz="2400" dirty="0"/>
              <a:t>Counting in 2s, 5s and 10s – both forwards and backwards</a:t>
            </a:r>
          </a:p>
          <a:p>
            <a:pPr algn="ctr"/>
            <a:endParaRPr lang="en-US" sz="2400" dirty="0"/>
          </a:p>
          <a:p>
            <a:pPr algn="ctr"/>
            <a:r>
              <a:rPr lang="en-US" sz="2400" dirty="0"/>
              <a:t>Identify coins and the value of each one – toast trolley.</a:t>
            </a:r>
          </a:p>
          <a:p>
            <a:pPr algn="ctr"/>
            <a:endParaRPr lang="en-US" sz="2400" dirty="0"/>
          </a:p>
          <a:p>
            <a:pPr algn="ctr"/>
            <a:r>
              <a:rPr lang="en-US" sz="2400" dirty="0"/>
              <a:t>Number hunts when out and about getting children used to </a:t>
            </a:r>
            <a:r>
              <a:rPr lang="en-US" sz="2400" dirty="0" err="1"/>
              <a:t>recognising</a:t>
            </a:r>
            <a:r>
              <a:rPr lang="en-US" sz="2400" dirty="0"/>
              <a:t> numbers in a range of contexts </a:t>
            </a:r>
          </a:p>
          <a:p>
            <a:pPr marL="0" indent="0" algn="ctr">
              <a:buNone/>
            </a:pPr>
            <a:endParaRPr lang="en-US" sz="2400" dirty="0"/>
          </a:p>
          <a:p>
            <a:endParaRPr lang="en-GB" dirty="0"/>
          </a:p>
        </p:txBody>
      </p:sp>
      <p:sp>
        <p:nvSpPr>
          <p:cNvPr id="4" name="Footer Placeholder 3">
            <a:extLst>
              <a:ext uri="{FF2B5EF4-FFF2-40B4-BE49-F238E27FC236}">
                <a16:creationId xmlns:a16="http://schemas.microsoft.com/office/drawing/2014/main" id="{875E0F9B-AC9A-43C5-9225-23677D1DDEF6}"/>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D19D8A38-6B86-4878-ADCB-17F2340F1576}"/>
              </a:ext>
            </a:extLst>
          </p:cNvPr>
          <p:cNvSpPr>
            <a:spLocks noGrp="1"/>
          </p:cNvSpPr>
          <p:nvPr>
            <p:ph type="sldNum" sz="quarter" idx="12"/>
          </p:nvPr>
        </p:nvSpPr>
        <p:spPr/>
        <p:txBody>
          <a:bodyPr/>
          <a:lstStyle/>
          <a:p>
            <a:fld id="{48F63A3B-78C7-47BE-AE5E-E10140E04643}" type="slidenum">
              <a:rPr lang="en-US" smtClean="0"/>
              <a:t>18</a:t>
            </a:fld>
            <a:endParaRPr lang="en-US" dirty="0"/>
          </a:p>
        </p:txBody>
      </p:sp>
      <p:pic>
        <p:nvPicPr>
          <p:cNvPr id="6" name="Recorded Sound">
            <a:hlinkClick r:id="" action="ppaction://media"/>
            <a:extLst>
              <a:ext uri="{FF2B5EF4-FFF2-40B4-BE49-F238E27FC236}">
                <a16:creationId xmlns:a16="http://schemas.microsoft.com/office/drawing/2014/main" id="{CBD59CC8-B51E-7D69-F1B4-46A1D935B9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9496" y="980960"/>
            <a:ext cx="406400" cy="406400"/>
          </a:xfrm>
          <a:prstGeom prst="rect">
            <a:avLst/>
          </a:prstGeom>
        </p:spPr>
      </p:pic>
    </p:spTree>
    <p:extLst>
      <p:ext uri="{BB962C8B-B14F-4D97-AF65-F5344CB8AC3E}">
        <p14:creationId xmlns:p14="http://schemas.microsoft.com/office/powerpoint/2010/main" val="294365987"/>
      </p:ext>
    </p:extLst>
  </p:cSld>
  <p:clrMapOvr>
    <a:masterClrMapping/>
  </p:clrMapOvr>
  <mc:AlternateContent xmlns:mc="http://schemas.openxmlformats.org/markup-compatibility/2006" xmlns:p14="http://schemas.microsoft.com/office/powerpoint/2010/main">
    <mc:Choice Requires="p14">
      <p:transition spd="slow" p14:dur="2000" advTm="29984"/>
    </mc:Choice>
    <mc:Fallback xmlns="">
      <p:transition spd="slow" advTm="29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DA730-6802-40DD-9411-16D78623D8DC}"/>
              </a:ext>
            </a:extLst>
          </p:cNvPr>
          <p:cNvSpPr>
            <a:spLocks noGrp="1"/>
          </p:cNvSpPr>
          <p:nvPr>
            <p:ph type="ctrTitle"/>
          </p:nvPr>
        </p:nvSpPr>
        <p:spPr>
          <a:xfrm>
            <a:off x="1452617" y="976508"/>
            <a:ext cx="5525305" cy="2367221"/>
          </a:xfrm>
        </p:spPr>
        <p:txBody>
          <a:bodyPr>
            <a:normAutofit/>
          </a:bodyPr>
          <a:lstStyle/>
          <a:p>
            <a:r>
              <a:rPr lang="en-US" sz="5400"/>
              <a:t>Phonics Screening check</a:t>
            </a:r>
            <a:endParaRPr lang="en-GB" sz="5400"/>
          </a:p>
        </p:txBody>
      </p:sp>
      <p:sp>
        <p:nvSpPr>
          <p:cNvPr id="3" name="Subtitle 2">
            <a:extLst>
              <a:ext uri="{FF2B5EF4-FFF2-40B4-BE49-F238E27FC236}">
                <a16:creationId xmlns:a16="http://schemas.microsoft.com/office/drawing/2014/main" id="{CAEF244B-D247-4335-828B-D20C4CDE93ED}"/>
              </a:ext>
            </a:extLst>
          </p:cNvPr>
          <p:cNvSpPr>
            <a:spLocks noGrp="1"/>
          </p:cNvSpPr>
          <p:nvPr>
            <p:ph type="subTitle" idx="1"/>
          </p:nvPr>
        </p:nvSpPr>
        <p:spPr>
          <a:xfrm>
            <a:off x="2585454" y="5443854"/>
            <a:ext cx="5530919" cy="1606576"/>
          </a:xfrm>
        </p:spPr>
        <p:txBody>
          <a:bodyPr>
            <a:normAutofit/>
          </a:bodyPr>
          <a:lstStyle/>
          <a:p>
            <a:r>
              <a:rPr lang="en-US" dirty="0">
                <a:solidFill>
                  <a:schemeClr val="bg1"/>
                </a:solidFill>
              </a:rPr>
              <a:t>Week commencing Monday 8</a:t>
            </a:r>
            <a:r>
              <a:rPr lang="en-US" baseline="30000" dirty="0">
                <a:solidFill>
                  <a:schemeClr val="bg1"/>
                </a:solidFill>
              </a:rPr>
              <a:t>th</a:t>
            </a:r>
            <a:r>
              <a:rPr lang="en-US" dirty="0">
                <a:solidFill>
                  <a:schemeClr val="bg1"/>
                </a:solidFill>
              </a:rPr>
              <a:t> June 2026</a:t>
            </a:r>
          </a:p>
          <a:p>
            <a:endParaRPr lang="en-US" dirty="0">
              <a:solidFill>
                <a:schemeClr val="bg1"/>
              </a:solidFill>
            </a:endParaRPr>
          </a:p>
          <a:p>
            <a:r>
              <a:rPr lang="en-US" b="1" u="sng" dirty="0">
                <a:solidFill>
                  <a:schemeClr val="bg1"/>
                </a:solidFill>
              </a:rPr>
              <a:t>NO HOLIDAYS PLEASE</a:t>
            </a:r>
            <a:endParaRPr lang="en-GB" b="1" u="sng" dirty="0">
              <a:solidFill>
                <a:schemeClr val="bg1"/>
              </a:solidFill>
            </a:endParaRPr>
          </a:p>
        </p:txBody>
      </p:sp>
      <p:pic>
        <p:nvPicPr>
          <p:cNvPr id="19" name="Picture 2" descr="Phonics Screening Check">
            <a:extLst>
              <a:ext uri="{FF2B5EF4-FFF2-40B4-BE49-F238E27FC236}">
                <a16:creationId xmlns:a16="http://schemas.microsoft.com/office/drawing/2014/main" id="{45E1CEB8-288A-4B27-9332-75CD72D6C55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2392"/>
          <a:stretch/>
        </p:blipFill>
        <p:spPr bwMode="auto">
          <a:xfrm>
            <a:off x="7499684" y="829266"/>
            <a:ext cx="2799103" cy="3866172"/>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8B4319F3-CCBA-EFCB-F41C-378B01CCFC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4480" y="269240"/>
            <a:ext cx="406400" cy="406400"/>
          </a:xfrm>
          <a:prstGeom prst="rect">
            <a:avLst/>
          </a:prstGeom>
        </p:spPr>
      </p:pic>
    </p:spTree>
    <p:extLst>
      <p:ext uri="{BB962C8B-B14F-4D97-AF65-F5344CB8AC3E}">
        <p14:creationId xmlns:p14="http://schemas.microsoft.com/office/powerpoint/2010/main" val="1991378301"/>
      </p:ext>
    </p:extLst>
  </p:cSld>
  <p:clrMapOvr>
    <a:masterClrMapping/>
  </p:clrMapOvr>
  <mc:AlternateContent xmlns:mc="http://schemas.openxmlformats.org/markup-compatibility/2006" xmlns:p14="http://schemas.microsoft.com/office/powerpoint/2010/main">
    <mc:Choice Requires="p14">
      <p:transition spd="slow" p14:dur="2000" advTm="23771"/>
    </mc:Choice>
    <mc:Fallback xmlns="">
      <p:transition spd="slow" advTm="23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565E9-D88A-55D3-9D42-BD1C24B6DE9F}"/>
              </a:ext>
            </a:extLst>
          </p:cNvPr>
          <p:cNvSpPr>
            <a:spLocks noGrp="1"/>
          </p:cNvSpPr>
          <p:nvPr>
            <p:ph type="title"/>
          </p:nvPr>
        </p:nvSpPr>
        <p:spPr/>
        <p:txBody>
          <a:bodyPr/>
          <a:lstStyle/>
          <a:p>
            <a:r>
              <a:rPr lang="en-US" sz="4400" b="1" dirty="0">
                <a:solidFill>
                  <a:schemeClr val="accent6"/>
                </a:solidFill>
                <a:latin typeface="Arial Black" panose="020B0604020202020204" pitchFamily="34" charset="0"/>
                <a:ea typeface="Arial Regular" pitchFamily="34" charset="-122"/>
                <a:cs typeface="Arial Black" panose="020B0604020202020204" pitchFamily="34" charset="0"/>
              </a:rPr>
              <a:t>AGENDA</a:t>
            </a:r>
            <a:endParaRPr lang="en-US" sz="4400" b="1" dirty="0">
              <a:solidFill>
                <a:schemeClr val="accent6"/>
              </a:solidFill>
              <a:latin typeface="Arial Black" panose="020B0604020202020204" pitchFamily="34" charset="0"/>
              <a:cs typeface="Arial Black" panose="020B0604020202020204" pitchFamily="34" charset="0"/>
            </a:endParaRPr>
          </a:p>
        </p:txBody>
      </p:sp>
      <p:sp>
        <p:nvSpPr>
          <p:cNvPr id="3" name="Content Placeholder 2">
            <a:extLst>
              <a:ext uri="{FF2B5EF4-FFF2-40B4-BE49-F238E27FC236}">
                <a16:creationId xmlns:a16="http://schemas.microsoft.com/office/drawing/2014/main" id="{4D1F66E5-D2D7-172B-46BA-FEBFE092CC7F}"/>
              </a:ext>
            </a:extLst>
          </p:cNvPr>
          <p:cNvSpPr>
            <a:spLocks noGrp="1"/>
          </p:cNvSpPr>
          <p:nvPr>
            <p:ph idx="1"/>
          </p:nvPr>
        </p:nvSpPr>
        <p:spPr/>
        <p:txBody>
          <a:bodyPr/>
          <a:lstStyle/>
          <a:p>
            <a:r>
              <a:rPr lang="en-US" dirty="0"/>
              <a:t>Expectations of Year 1 </a:t>
            </a:r>
          </a:p>
          <a:p>
            <a:r>
              <a:rPr lang="en-US" dirty="0"/>
              <a:t>Phonics Screening Assessment</a:t>
            </a:r>
          </a:p>
          <a:p>
            <a:r>
              <a:rPr lang="en-US" dirty="0"/>
              <a:t>Changes to reading</a:t>
            </a:r>
          </a:p>
          <a:p>
            <a:r>
              <a:rPr lang="en-US" dirty="0"/>
              <a:t>Education Visits / Enrichment</a:t>
            </a:r>
          </a:p>
          <a:p>
            <a:r>
              <a:rPr lang="en-US" dirty="0"/>
              <a:t>Dates for the Diary</a:t>
            </a:r>
          </a:p>
          <a:p>
            <a:r>
              <a:rPr lang="en-US" dirty="0"/>
              <a:t>Any Questions </a:t>
            </a:r>
          </a:p>
        </p:txBody>
      </p:sp>
      <p:pic>
        <p:nvPicPr>
          <p:cNvPr id="5" name="Recorded Sound">
            <a:hlinkClick r:id="" action="ppaction://media"/>
            <a:extLst>
              <a:ext uri="{FF2B5EF4-FFF2-40B4-BE49-F238E27FC236}">
                <a16:creationId xmlns:a16="http://schemas.microsoft.com/office/drawing/2014/main" id="{8012A03B-D9F4-5457-E3B4-9CE19DF79E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2400" y="228600"/>
            <a:ext cx="406400" cy="406400"/>
          </a:xfrm>
          <a:prstGeom prst="rect">
            <a:avLst/>
          </a:prstGeom>
        </p:spPr>
      </p:pic>
    </p:spTree>
    <p:extLst>
      <p:ext uri="{BB962C8B-B14F-4D97-AF65-F5344CB8AC3E}">
        <p14:creationId xmlns:p14="http://schemas.microsoft.com/office/powerpoint/2010/main" val="3855531800"/>
      </p:ext>
    </p:extLst>
  </p:cSld>
  <p:clrMapOvr>
    <a:masterClrMapping/>
  </p:clrMapOvr>
  <mc:AlternateContent xmlns:mc="http://schemas.openxmlformats.org/markup-compatibility/2006" xmlns:p14="http://schemas.microsoft.com/office/powerpoint/2010/main">
    <mc:Choice Requires="p14">
      <p:transition spd="slow" p14:dur="2000" advTm="19707"/>
    </mc:Choice>
    <mc:Fallback xmlns="">
      <p:transition spd="slow" advTm="197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par>
                          <p:cTn id="27" fill="hold">
                            <p:stCondLst>
                              <p:cond delay="0"/>
                            </p:stCondLst>
                            <p:childTnLst>
                              <p:par>
                                <p:cTn id="28" presetID="1" presetClass="mediacall" presetSubtype="0" fill="hold" nodeType="afterEffect">
                                  <p:stCondLst>
                                    <p:cond delay="0"/>
                                  </p:stCondLst>
                                  <p:childTnLst>
                                    <p:cmd type="call" cmd="playFrom(0.0)">
                                      <p:cBhvr>
                                        <p:cTn id="29" dur="180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69F1E-6717-4F63-A01E-EFC7F12B1F77}"/>
              </a:ext>
            </a:extLst>
          </p:cNvPr>
          <p:cNvSpPr>
            <a:spLocks noGrp="1"/>
          </p:cNvSpPr>
          <p:nvPr>
            <p:ph type="title"/>
          </p:nvPr>
        </p:nvSpPr>
        <p:spPr>
          <a:xfrm>
            <a:off x="228835" y="177198"/>
            <a:ext cx="9603275" cy="1049235"/>
          </a:xfrm>
        </p:spPr>
        <p:txBody>
          <a:bodyPr/>
          <a:lstStyle/>
          <a:p>
            <a:r>
              <a:rPr lang="en-US" dirty="0"/>
              <a:t>What the check looks like</a:t>
            </a:r>
            <a:endParaRPr lang="en-GB" dirty="0"/>
          </a:p>
        </p:txBody>
      </p:sp>
      <p:pic>
        <p:nvPicPr>
          <p:cNvPr id="5" name="Picture 4">
            <a:extLst>
              <a:ext uri="{FF2B5EF4-FFF2-40B4-BE49-F238E27FC236}">
                <a16:creationId xmlns:a16="http://schemas.microsoft.com/office/drawing/2014/main" id="{54902139-1B07-4871-88F4-4038D0050381}"/>
              </a:ext>
            </a:extLst>
          </p:cNvPr>
          <p:cNvPicPr>
            <a:picLocks noChangeAspect="1"/>
          </p:cNvPicPr>
          <p:nvPr/>
        </p:nvPicPr>
        <p:blipFill>
          <a:blip r:embed="rId6"/>
          <a:stretch>
            <a:fillRect/>
          </a:stretch>
        </p:blipFill>
        <p:spPr>
          <a:xfrm>
            <a:off x="441345" y="845829"/>
            <a:ext cx="3419952" cy="4953691"/>
          </a:xfrm>
          <a:prstGeom prst="rect">
            <a:avLst/>
          </a:prstGeom>
        </p:spPr>
      </p:pic>
      <p:pic>
        <p:nvPicPr>
          <p:cNvPr id="7" name="Picture 6">
            <a:extLst>
              <a:ext uri="{FF2B5EF4-FFF2-40B4-BE49-F238E27FC236}">
                <a16:creationId xmlns:a16="http://schemas.microsoft.com/office/drawing/2014/main" id="{C6EEC490-A805-4B58-853A-AD65AAD3EDE3}"/>
              </a:ext>
            </a:extLst>
          </p:cNvPr>
          <p:cNvPicPr>
            <a:picLocks noChangeAspect="1"/>
          </p:cNvPicPr>
          <p:nvPr/>
        </p:nvPicPr>
        <p:blipFill>
          <a:blip r:embed="rId7"/>
          <a:stretch>
            <a:fillRect/>
          </a:stretch>
        </p:blipFill>
        <p:spPr>
          <a:xfrm>
            <a:off x="4073807" y="822012"/>
            <a:ext cx="3419952" cy="4991797"/>
          </a:xfrm>
          <a:prstGeom prst="rect">
            <a:avLst/>
          </a:prstGeom>
        </p:spPr>
      </p:pic>
      <p:pic>
        <p:nvPicPr>
          <p:cNvPr id="9" name="Picture 8">
            <a:extLst>
              <a:ext uri="{FF2B5EF4-FFF2-40B4-BE49-F238E27FC236}">
                <a16:creationId xmlns:a16="http://schemas.microsoft.com/office/drawing/2014/main" id="{F0F40218-57A2-4028-8717-35C9DFED2035}"/>
              </a:ext>
            </a:extLst>
          </p:cNvPr>
          <p:cNvPicPr>
            <a:picLocks noChangeAspect="1"/>
          </p:cNvPicPr>
          <p:nvPr/>
        </p:nvPicPr>
        <p:blipFill>
          <a:blip r:embed="rId8"/>
          <a:stretch>
            <a:fillRect/>
          </a:stretch>
        </p:blipFill>
        <p:spPr>
          <a:xfrm>
            <a:off x="7818313" y="836302"/>
            <a:ext cx="3400900" cy="4963218"/>
          </a:xfrm>
          <a:prstGeom prst="rect">
            <a:avLst/>
          </a:prstGeom>
        </p:spPr>
      </p:pic>
      <p:pic>
        <p:nvPicPr>
          <p:cNvPr id="3" name="Recorded Sound">
            <a:hlinkClick r:id="" action="ppaction://media"/>
            <a:extLst>
              <a:ext uri="{FF2B5EF4-FFF2-40B4-BE49-F238E27FC236}">
                <a16:creationId xmlns:a16="http://schemas.microsoft.com/office/drawing/2014/main" id="{1256C509-92C7-5D13-0C09-E2F9E4B7D32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60480" y="172118"/>
            <a:ext cx="406400" cy="406400"/>
          </a:xfrm>
          <a:prstGeom prst="rect">
            <a:avLst/>
          </a:prstGeom>
        </p:spPr>
      </p:pic>
      <p:pic>
        <p:nvPicPr>
          <p:cNvPr id="8" name="Recorded Sound">
            <a:hlinkClick r:id="" action="ppaction://media"/>
            <a:extLst>
              <a:ext uri="{FF2B5EF4-FFF2-40B4-BE49-F238E27FC236}">
                <a16:creationId xmlns:a16="http://schemas.microsoft.com/office/drawing/2014/main" id="{A43A136D-90FC-AAE4-E535-E834D25F0078}"/>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460480" y="794633"/>
            <a:ext cx="406400" cy="406400"/>
          </a:xfrm>
          <a:prstGeom prst="rect">
            <a:avLst/>
          </a:prstGeom>
        </p:spPr>
      </p:pic>
    </p:spTree>
    <p:extLst>
      <p:ext uri="{BB962C8B-B14F-4D97-AF65-F5344CB8AC3E}">
        <p14:creationId xmlns:p14="http://schemas.microsoft.com/office/powerpoint/2010/main" val="3758006620"/>
      </p:ext>
    </p:extLst>
  </p:cSld>
  <p:clrMapOvr>
    <a:masterClrMapping/>
  </p:clrMapOvr>
  <mc:AlternateContent xmlns:mc="http://schemas.openxmlformats.org/markup-compatibility/2006" xmlns:p14="http://schemas.microsoft.com/office/powerpoint/2010/main">
    <mc:Choice Requires="p14">
      <p:transition spd="slow" p14:dur="2000" advTm="14212"/>
    </mc:Choice>
    <mc:Fallback xmlns="">
      <p:transition spd="slow" advTm="14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12" fill="hold"/>
                                        <p:tgtEl>
                                          <p:spTgt spid="3"/>
                                        </p:tgtEl>
                                      </p:cBhvr>
                                    </p:cmd>
                                  </p:childTnLst>
                                </p:cTn>
                              </p:par>
                            </p:childTnLst>
                          </p:cTn>
                        </p:par>
                        <p:par>
                          <p:cTn id="7" fill="hold">
                            <p:stCondLst>
                              <p:cond delay="14212"/>
                            </p:stCondLst>
                            <p:childTnLst>
                              <p:par>
                                <p:cTn id="8" presetID="1" presetClass="mediacall" presetSubtype="0" fill="hold" nodeType="afterEffect">
                                  <p:stCondLst>
                                    <p:cond delay="0"/>
                                  </p:stCondLst>
                                  <p:childTnLst>
                                    <p:cmd type="call" cmd="playFrom(0.0)">
                                      <p:cBhvr>
                                        <p:cTn id="9" dur="1249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7978E-4375-4B0B-A7B5-7295A235A44E}"/>
              </a:ext>
            </a:extLst>
          </p:cNvPr>
          <p:cNvSpPr>
            <a:spLocks noGrp="1"/>
          </p:cNvSpPr>
          <p:nvPr>
            <p:ph type="title"/>
          </p:nvPr>
        </p:nvSpPr>
        <p:spPr>
          <a:xfrm>
            <a:off x="877435" y="444760"/>
            <a:ext cx="10671048" cy="768096"/>
          </a:xfrm>
        </p:spPr>
        <p:txBody>
          <a:bodyPr/>
          <a:lstStyle/>
          <a:p>
            <a:r>
              <a:rPr lang="en-US" dirty="0"/>
              <a:t>Phonics screening check</a:t>
            </a:r>
            <a:endParaRPr lang="en-GB" dirty="0"/>
          </a:p>
        </p:txBody>
      </p:sp>
      <p:sp>
        <p:nvSpPr>
          <p:cNvPr id="3" name="Content Placeholder 2">
            <a:extLst>
              <a:ext uri="{FF2B5EF4-FFF2-40B4-BE49-F238E27FC236}">
                <a16:creationId xmlns:a16="http://schemas.microsoft.com/office/drawing/2014/main" id="{28D6D6BB-4F93-46A6-8E5F-67A5F1B6F22D}"/>
              </a:ext>
            </a:extLst>
          </p:cNvPr>
          <p:cNvSpPr>
            <a:spLocks noGrp="1"/>
          </p:cNvSpPr>
          <p:nvPr>
            <p:ph sz="half" idx="1"/>
          </p:nvPr>
        </p:nvSpPr>
        <p:spPr>
          <a:xfrm>
            <a:off x="760476" y="1594352"/>
            <a:ext cx="11119104" cy="4434840"/>
          </a:xfrm>
        </p:spPr>
        <p:txBody>
          <a:bodyPr/>
          <a:lstStyle/>
          <a:p>
            <a:pPr algn="ctr"/>
            <a:r>
              <a:rPr lang="en-US" sz="3600" dirty="0"/>
              <a:t>Statutory assessment –in Year 1 Summer term.</a:t>
            </a:r>
          </a:p>
          <a:p>
            <a:pPr algn="ctr"/>
            <a:r>
              <a:rPr lang="en-US" sz="3600" dirty="0"/>
              <a:t>Children have to read 20 real words and 20 nonsense (alien) words.</a:t>
            </a:r>
          </a:p>
          <a:p>
            <a:pPr algn="ctr"/>
            <a:r>
              <a:rPr lang="en-US" sz="3600" dirty="0"/>
              <a:t>Nonsense words can be identified as they are always accompanied by a picture (usually an alien)</a:t>
            </a:r>
          </a:p>
          <a:p>
            <a:pPr algn="ctr"/>
            <a:r>
              <a:rPr lang="en-US" sz="3600" dirty="0"/>
              <a:t>Children will complete the check on a 1:1 basis.</a:t>
            </a:r>
          </a:p>
          <a:p>
            <a:pPr algn="ctr"/>
            <a:r>
              <a:rPr lang="en-US" sz="3600" dirty="0"/>
              <a:t>There will be a meeting  at </a:t>
            </a:r>
            <a:r>
              <a:rPr lang="en-US" sz="3600" b="1" u="sng" dirty="0"/>
              <a:t>3:30 on Tuesday 21</a:t>
            </a:r>
            <a:r>
              <a:rPr lang="en-US" sz="3600" b="1" u="sng" baseline="30000" dirty="0"/>
              <a:t>st</a:t>
            </a:r>
            <a:r>
              <a:rPr lang="en-US" sz="3600" b="1" u="sng" dirty="0"/>
              <a:t>  April </a:t>
            </a:r>
            <a:r>
              <a:rPr lang="en-US" sz="3600" dirty="0"/>
              <a:t>to give out further information. </a:t>
            </a:r>
            <a:endParaRPr lang="en-GB" sz="3600" dirty="0"/>
          </a:p>
        </p:txBody>
      </p:sp>
      <p:pic>
        <p:nvPicPr>
          <p:cNvPr id="4" name="Recorded Sound">
            <a:hlinkClick r:id="" action="ppaction://media"/>
            <a:extLst>
              <a:ext uri="{FF2B5EF4-FFF2-40B4-BE49-F238E27FC236}">
                <a16:creationId xmlns:a16="http://schemas.microsoft.com/office/drawing/2014/main" id="{FF85C93F-FA16-B141-33B1-0046710672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54076" y="241560"/>
            <a:ext cx="406400" cy="406400"/>
          </a:xfrm>
          <a:prstGeom prst="rect">
            <a:avLst/>
          </a:prstGeom>
        </p:spPr>
      </p:pic>
    </p:spTree>
    <p:extLst>
      <p:ext uri="{BB962C8B-B14F-4D97-AF65-F5344CB8AC3E}">
        <p14:creationId xmlns:p14="http://schemas.microsoft.com/office/powerpoint/2010/main" val="184133516"/>
      </p:ext>
    </p:extLst>
  </p:cSld>
  <p:clrMapOvr>
    <a:masterClrMapping/>
  </p:clrMapOvr>
  <mc:AlternateContent xmlns:mc="http://schemas.openxmlformats.org/markup-compatibility/2006" xmlns:p14="http://schemas.microsoft.com/office/powerpoint/2010/main">
    <mc:Choice Requires="p14">
      <p:transition spd="slow" p14:dur="2000" advTm="24155"/>
    </mc:Choice>
    <mc:Fallback xmlns="">
      <p:transition spd="slow" advTm="24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7978E-4375-4B0B-A7B5-7295A235A44E}"/>
              </a:ext>
            </a:extLst>
          </p:cNvPr>
          <p:cNvSpPr>
            <a:spLocks noGrp="1"/>
          </p:cNvSpPr>
          <p:nvPr>
            <p:ph type="title"/>
          </p:nvPr>
        </p:nvSpPr>
        <p:spPr>
          <a:xfrm>
            <a:off x="760476" y="338032"/>
            <a:ext cx="10671048" cy="768096"/>
          </a:xfrm>
        </p:spPr>
        <p:txBody>
          <a:bodyPr>
            <a:normAutofit/>
          </a:bodyPr>
          <a:lstStyle/>
          <a:p>
            <a:pPr algn="ctr"/>
            <a:r>
              <a:rPr lang="en-US" dirty="0"/>
              <a:t>Set 1 sounds</a:t>
            </a:r>
            <a:endParaRPr lang="en-GB" dirty="0"/>
          </a:p>
        </p:txBody>
      </p:sp>
      <p:pic>
        <p:nvPicPr>
          <p:cNvPr id="5" name="Picture 4">
            <a:extLst>
              <a:ext uri="{FF2B5EF4-FFF2-40B4-BE49-F238E27FC236}">
                <a16:creationId xmlns:a16="http://schemas.microsoft.com/office/drawing/2014/main" id="{612A6A13-4967-4D53-9EFC-E028323D9957}"/>
              </a:ext>
            </a:extLst>
          </p:cNvPr>
          <p:cNvPicPr>
            <a:picLocks noChangeAspect="1"/>
          </p:cNvPicPr>
          <p:nvPr/>
        </p:nvPicPr>
        <p:blipFill>
          <a:blip r:embed="rId4"/>
          <a:stretch>
            <a:fillRect/>
          </a:stretch>
        </p:blipFill>
        <p:spPr>
          <a:xfrm>
            <a:off x="4079290" y="1249120"/>
            <a:ext cx="4033419" cy="4997677"/>
          </a:xfrm>
          <a:prstGeom prst="rect">
            <a:avLst/>
          </a:prstGeom>
        </p:spPr>
      </p:pic>
      <p:cxnSp>
        <p:nvCxnSpPr>
          <p:cNvPr id="7" name="Straight Arrow Connector 6">
            <a:extLst>
              <a:ext uri="{FF2B5EF4-FFF2-40B4-BE49-F238E27FC236}">
                <a16:creationId xmlns:a16="http://schemas.microsoft.com/office/drawing/2014/main" id="{740C7E2C-AAC0-4C28-B7E1-456104857A9A}"/>
              </a:ext>
            </a:extLst>
          </p:cNvPr>
          <p:cNvCxnSpPr/>
          <p:nvPr/>
        </p:nvCxnSpPr>
        <p:spPr>
          <a:xfrm>
            <a:off x="1150374" y="5751871"/>
            <a:ext cx="247772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 name="Recorded Sound">
            <a:hlinkClick r:id="" action="ppaction://media"/>
            <a:extLst>
              <a:ext uri="{FF2B5EF4-FFF2-40B4-BE49-F238E27FC236}">
                <a16:creationId xmlns:a16="http://schemas.microsoft.com/office/drawing/2014/main" id="{BE2221EA-3604-8E0B-9E5D-ABFC98342F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4076" y="195040"/>
            <a:ext cx="406400" cy="406400"/>
          </a:xfrm>
          <a:prstGeom prst="rect">
            <a:avLst/>
          </a:prstGeom>
        </p:spPr>
      </p:pic>
    </p:spTree>
    <p:extLst>
      <p:ext uri="{BB962C8B-B14F-4D97-AF65-F5344CB8AC3E}">
        <p14:creationId xmlns:p14="http://schemas.microsoft.com/office/powerpoint/2010/main" val="1011344573"/>
      </p:ext>
    </p:extLst>
  </p:cSld>
  <p:clrMapOvr>
    <a:masterClrMapping/>
  </p:clrMapOvr>
  <mc:AlternateContent xmlns:mc="http://schemas.openxmlformats.org/markup-compatibility/2006" xmlns:p14="http://schemas.microsoft.com/office/powerpoint/2010/main">
    <mc:Choice Requires="p14">
      <p:transition spd="slow" p14:dur="2000" advTm="11179"/>
    </mc:Choice>
    <mc:Fallback xmlns="">
      <p:transition spd="slow" advTm="11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BE62B-B546-45B2-9A87-6EF7D901F961}"/>
              </a:ext>
            </a:extLst>
          </p:cNvPr>
          <p:cNvSpPr>
            <a:spLocks noGrp="1"/>
          </p:cNvSpPr>
          <p:nvPr>
            <p:ph type="title"/>
          </p:nvPr>
        </p:nvSpPr>
        <p:spPr/>
        <p:txBody>
          <a:bodyPr>
            <a:normAutofit/>
          </a:bodyPr>
          <a:lstStyle/>
          <a:p>
            <a:r>
              <a:rPr lang="en-US" sz="3600" dirty="0"/>
              <a:t>Set 2 and set 3 sounds</a:t>
            </a:r>
            <a:endParaRPr lang="en-GB" sz="3600" dirty="0"/>
          </a:p>
        </p:txBody>
      </p:sp>
      <p:sp>
        <p:nvSpPr>
          <p:cNvPr id="3" name="Subtitle 2">
            <a:extLst>
              <a:ext uri="{FF2B5EF4-FFF2-40B4-BE49-F238E27FC236}">
                <a16:creationId xmlns:a16="http://schemas.microsoft.com/office/drawing/2014/main" id="{787E54BD-C1B6-43DD-8980-6E00517AA8FB}"/>
              </a:ext>
            </a:extLst>
          </p:cNvPr>
          <p:cNvSpPr>
            <a:spLocks noGrp="1"/>
          </p:cNvSpPr>
          <p:nvPr>
            <p:ph sz="half" idx="1"/>
          </p:nvPr>
        </p:nvSpPr>
        <p:spPr/>
        <p:txBody>
          <a:bodyPr>
            <a:normAutofit/>
          </a:bodyPr>
          <a:lstStyle/>
          <a:p>
            <a:pPr algn="ctr"/>
            <a:r>
              <a:rPr lang="en-US" sz="2400" dirty="0"/>
              <a:t>When they are secure with these sounds then they need to learn to </a:t>
            </a:r>
            <a:r>
              <a:rPr lang="en-US" sz="2400" dirty="0" err="1"/>
              <a:t>recognise</a:t>
            </a:r>
            <a:r>
              <a:rPr lang="en-US" sz="2400" dirty="0"/>
              <a:t> them in words. </a:t>
            </a:r>
            <a:endParaRPr lang="en-GB" sz="2400" dirty="0"/>
          </a:p>
        </p:txBody>
      </p:sp>
      <p:pic>
        <p:nvPicPr>
          <p:cNvPr id="7" name="Picture 6">
            <a:extLst>
              <a:ext uri="{FF2B5EF4-FFF2-40B4-BE49-F238E27FC236}">
                <a16:creationId xmlns:a16="http://schemas.microsoft.com/office/drawing/2014/main" id="{17108625-D701-44B2-80B9-796956907395}"/>
              </a:ext>
            </a:extLst>
          </p:cNvPr>
          <p:cNvPicPr>
            <a:picLocks noChangeAspect="1"/>
          </p:cNvPicPr>
          <p:nvPr/>
        </p:nvPicPr>
        <p:blipFill>
          <a:blip r:embed="rId2"/>
          <a:stretch>
            <a:fillRect/>
          </a:stretch>
        </p:blipFill>
        <p:spPr>
          <a:xfrm>
            <a:off x="6921871" y="2722482"/>
            <a:ext cx="4242437" cy="3425767"/>
          </a:xfrm>
          <a:prstGeom prst="rect">
            <a:avLst/>
          </a:prstGeom>
        </p:spPr>
      </p:pic>
      <p:pic>
        <p:nvPicPr>
          <p:cNvPr id="5" name="Picture 4">
            <a:extLst>
              <a:ext uri="{FF2B5EF4-FFF2-40B4-BE49-F238E27FC236}">
                <a16:creationId xmlns:a16="http://schemas.microsoft.com/office/drawing/2014/main" id="{E186EBCD-5DA5-4FC4-80C1-CB842356CD4A}"/>
              </a:ext>
            </a:extLst>
          </p:cNvPr>
          <p:cNvPicPr>
            <a:picLocks noChangeAspect="1"/>
          </p:cNvPicPr>
          <p:nvPr/>
        </p:nvPicPr>
        <p:blipFill>
          <a:blip r:embed="rId3"/>
          <a:stretch>
            <a:fillRect/>
          </a:stretch>
        </p:blipFill>
        <p:spPr>
          <a:xfrm>
            <a:off x="533400" y="2822261"/>
            <a:ext cx="4489224" cy="2996557"/>
          </a:xfrm>
          <a:prstGeom prst="rect">
            <a:avLst/>
          </a:prstGeom>
        </p:spPr>
      </p:pic>
    </p:spTree>
    <p:extLst>
      <p:ext uri="{BB962C8B-B14F-4D97-AF65-F5344CB8AC3E}">
        <p14:creationId xmlns:p14="http://schemas.microsoft.com/office/powerpoint/2010/main" val="30132720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DD286-34A1-4C05-A417-F9602A926342}"/>
              </a:ext>
            </a:extLst>
          </p:cNvPr>
          <p:cNvSpPr>
            <a:spLocks noGrp="1"/>
          </p:cNvSpPr>
          <p:nvPr>
            <p:ph type="title"/>
          </p:nvPr>
        </p:nvSpPr>
        <p:spPr>
          <a:xfrm>
            <a:off x="148856" y="1474969"/>
            <a:ext cx="4199859" cy="1868760"/>
          </a:xfrm>
        </p:spPr>
        <p:txBody>
          <a:bodyPr vert="horz" lIns="91440" tIns="45720" rIns="91440" bIns="0" rtlCol="0" anchor="b">
            <a:normAutofit/>
          </a:bodyPr>
          <a:lstStyle/>
          <a:p>
            <a:r>
              <a:rPr lang="en-US" sz="3300" dirty="0"/>
              <a:t>Segmenting and blending </a:t>
            </a:r>
          </a:p>
        </p:txBody>
      </p:sp>
      <p:sp>
        <p:nvSpPr>
          <p:cNvPr id="3" name="Content Placeholder 2">
            <a:extLst>
              <a:ext uri="{FF2B5EF4-FFF2-40B4-BE49-F238E27FC236}">
                <a16:creationId xmlns:a16="http://schemas.microsoft.com/office/drawing/2014/main" id="{5D532720-A3EB-43A6-AB84-A3BB77C226C1}"/>
              </a:ext>
            </a:extLst>
          </p:cNvPr>
          <p:cNvSpPr>
            <a:spLocks noGrp="1"/>
          </p:cNvSpPr>
          <p:nvPr>
            <p:ph idx="1"/>
          </p:nvPr>
        </p:nvSpPr>
        <p:spPr>
          <a:xfrm>
            <a:off x="659301" y="4177195"/>
            <a:ext cx="2823919" cy="1610643"/>
          </a:xfrm>
        </p:spPr>
        <p:txBody>
          <a:bodyPr vert="horz" lIns="91440" tIns="91440" rIns="91440" bIns="91440" rtlCol="0">
            <a:normAutofit fontScale="92500" lnSpcReduction="20000"/>
          </a:bodyPr>
          <a:lstStyle/>
          <a:p>
            <a:pPr marL="0" indent="0">
              <a:buNone/>
            </a:pPr>
            <a:r>
              <a:rPr lang="en-US" sz="1600" u="sng" cap="all" dirty="0">
                <a:hlinkClick r:id="" action="ppaction://noaction">
                  <a:extLst>
                    <a:ext uri="{A12FA001-AC4F-418D-AE19-62706E023703}">
                      <ahyp:hlinkClr xmlns:ahyp="http://schemas.microsoft.com/office/drawing/2018/hyperlinkcolor" val="tx"/>
                    </a:ext>
                  </a:extLst>
                </a:hlinkClick>
              </a:rPr>
              <a:t>AN EXAMPLE OF A SPEED SOUND LESSON CAN BE SEEN HERE:</a:t>
            </a:r>
          </a:p>
          <a:p>
            <a:pPr marL="0" indent="0">
              <a:buNone/>
            </a:pPr>
            <a:endParaRPr lang="en-US" sz="1600" u="sng" cap="all" dirty="0">
              <a:hlinkClick r:id="" action="ppaction://noaction">
                <a:extLst>
                  <a:ext uri="{A12FA001-AC4F-418D-AE19-62706E023703}">
                    <ahyp:hlinkClr xmlns:ahyp="http://schemas.microsoft.com/office/drawing/2018/hyperlinkcolor" val="tx"/>
                  </a:ext>
                </a:extLst>
              </a:hlinkClick>
            </a:endParaRPr>
          </a:p>
          <a:p>
            <a:pPr marL="0" indent="0">
              <a:buNone/>
            </a:pPr>
            <a:r>
              <a:rPr lang="en-US" sz="1400" dirty="0">
                <a:hlinkClick r:id="rId4"/>
              </a:rPr>
              <a:t>Parent video: Reading the Set 3 sounds and words with your child </a:t>
            </a:r>
            <a:r>
              <a:rPr lang="en-US" sz="1400" dirty="0">
                <a:hlinkClick r:id="rId5">
                  <a:extLst>
                    <a:ext uri="{A12FA001-AC4F-418D-AE19-62706E023703}">
                      <ahyp:hlinkClr xmlns:ahyp="http://schemas.microsoft.com/office/drawing/2018/hyperlinkcolor" val="tx"/>
                    </a:ext>
                  </a:extLst>
                </a:hlinkClick>
              </a:rPr>
              <a:t>–</a:t>
            </a:r>
            <a:r>
              <a:rPr lang="en-US" sz="1400" dirty="0">
                <a:hlinkClick r:id="rId4"/>
              </a:rPr>
              <a:t> YouTube</a:t>
            </a:r>
            <a:r>
              <a:rPr lang="en-US" sz="1400" dirty="0"/>
              <a:t> </a:t>
            </a:r>
            <a:endParaRPr lang="en-US" sz="1600" u="sng" cap="all" dirty="0">
              <a:hlinkClick r:id="rId5">
                <a:extLst>
                  <a:ext uri="{A12FA001-AC4F-418D-AE19-62706E023703}">
                    <ahyp:hlinkClr xmlns:ahyp="http://schemas.microsoft.com/office/drawing/2018/hyperlinkcolor" val="tx"/>
                  </a:ext>
                </a:extLst>
              </a:hlinkClick>
            </a:endParaRPr>
          </a:p>
        </p:txBody>
      </p:sp>
      <p:pic>
        <p:nvPicPr>
          <p:cNvPr id="5" name="Picture 4">
            <a:extLst>
              <a:ext uri="{FF2B5EF4-FFF2-40B4-BE49-F238E27FC236}">
                <a16:creationId xmlns:a16="http://schemas.microsoft.com/office/drawing/2014/main" id="{4B76E509-753E-438D-B060-A6F7F888789F}"/>
              </a:ext>
            </a:extLst>
          </p:cNvPr>
          <p:cNvPicPr>
            <a:picLocks noChangeAspect="1"/>
          </p:cNvPicPr>
          <p:nvPr/>
        </p:nvPicPr>
        <p:blipFill rotWithShape="1">
          <a:blip r:embed="rId6"/>
          <a:srcRect r="6152" b="2"/>
          <a:stretch/>
        </p:blipFill>
        <p:spPr>
          <a:xfrm>
            <a:off x="4618374" y="1116345"/>
            <a:ext cx="6282919" cy="3866172"/>
          </a:xfrm>
          <a:prstGeom prst="rect">
            <a:avLst/>
          </a:prstGeom>
        </p:spPr>
      </p:pic>
      <p:pic>
        <p:nvPicPr>
          <p:cNvPr id="4" name="Recorded Sound">
            <a:hlinkClick r:id="" action="ppaction://media"/>
            <a:extLst>
              <a:ext uri="{FF2B5EF4-FFF2-40B4-BE49-F238E27FC236}">
                <a16:creationId xmlns:a16="http://schemas.microsoft.com/office/drawing/2014/main" id="{FB1F1EC0-999B-27DA-F176-FDEB004C5C1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52901" y="235103"/>
            <a:ext cx="406400" cy="406400"/>
          </a:xfrm>
          <a:prstGeom prst="rect">
            <a:avLst/>
          </a:prstGeom>
        </p:spPr>
      </p:pic>
    </p:spTree>
    <p:extLst>
      <p:ext uri="{BB962C8B-B14F-4D97-AF65-F5344CB8AC3E}">
        <p14:creationId xmlns:p14="http://schemas.microsoft.com/office/powerpoint/2010/main" val="1631067625"/>
      </p:ext>
    </p:extLst>
  </p:cSld>
  <p:clrMapOvr>
    <a:masterClrMapping/>
  </p:clrMapOvr>
  <mc:AlternateContent xmlns:mc="http://schemas.openxmlformats.org/markup-compatibility/2006" xmlns:p14="http://schemas.microsoft.com/office/powerpoint/2010/main">
    <mc:Choice Requires="p14">
      <p:transition spd="slow" p14:dur="2000" advTm="17829"/>
    </mc:Choice>
    <mc:Fallback xmlns="">
      <p:transition spd="slow" advTm="17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7978E-4375-4B0B-A7B5-7295A235A44E}"/>
              </a:ext>
            </a:extLst>
          </p:cNvPr>
          <p:cNvSpPr>
            <a:spLocks noGrp="1"/>
          </p:cNvSpPr>
          <p:nvPr>
            <p:ph type="title"/>
          </p:nvPr>
        </p:nvSpPr>
        <p:spPr/>
        <p:txBody>
          <a:bodyPr>
            <a:normAutofit/>
          </a:bodyPr>
          <a:lstStyle/>
          <a:p>
            <a:r>
              <a:rPr lang="en-US" sz="2800" dirty="0"/>
              <a:t>Resources to help you at home</a:t>
            </a:r>
            <a:endParaRPr lang="en-GB" sz="2800"/>
          </a:p>
        </p:txBody>
      </p:sp>
      <p:sp>
        <p:nvSpPr>
          <p:cNvPr id="3" name="Content Placeholder 2">
            <a:extLst>
              <a:ext uri="{FF2B5EF4-FFF2-40B4-BE49-F238E27FC236}">
                <a16:creationId xmlns:a16="http://schemas.microsoft.com/office/drawing/2014/main" id="{28D6D6BB-4F93-46A6-8E5F-67A5F1B6F22D}"/>
              </a:ext>
            </a:extLst>
          </p:cNvPr>
          <p:cNvSpPr>
            <a:spLocks noGrp="1"/>
          </p:cNvSpPr>
          <p:nvPr>
            <p:ph sz="half" idx="1"/>
          </p:nvPr>
        </p:nvSpPr>
        <p:spPr/>
        <p:txBody>
          <a:bodyPr>
            <a:normAutofit/>
          </a:bodyPr>
          <a:lstStyle/>
          <a:p>
            <a:r>
              <a:rPr lang="en-US" sz="2400" dirty="0"/>
              <a:t>You can buy all of the RWI resources on Amazon to support your child’s learning. </a:t>
            </a:r>
          </a:p>
          <a:p>
            <a:r>
              <a:rPr lang="en-US" sz="2400" dirty="0">
                <a:hlinkClick r:id="rId4">
                  <a:extLst>
                    <a:ext uri="{A12FA001-AC4F-418D-AE19-62706E023703}">
                      <ahyp:hlinkClr xmlns:ahyp="http://schemas.microsoft.com/office/drawing/2018/hyperlinkcolor" val="tx"/>
                    </a:ext>
                  </a:extLst>
                </a:hlinkClick>
              </a:rPr>
              <a:t>https://www.amazon.co.uk/Read-Write-Inc-Phonics-Flashcards/dp/0198386818/ref=asc_df_0198386818/?tag=googshopuk-21&amp;linkCode=df0&amp;hvadid=310903220820&amp;hvpos=&amp;hvnetw=g&amp;hvrand=15705829238538563798&amp;hvpone=&amp;hvptwo=&amp;hvqmt=&amp;hvdev=c&amp;hvdvcmdl=&amp;hvlocint=&amp;hvlocphy=9073591&amp;hvtargid=pla-551312072804&amp;psc=1&amp;th=1&amp;psc=1 </a:t>
            </a:r>
          </a:p>
        </p:txBody>
      </p:sp>
      <p:pic>
        <p:nvPicPr>
          <p:cNvPr id="6" name="Picture 5">
            <a:extLst>
              <a:ext uri="{FF2B5EF4-FFF2-40B4-BE49-F238E27FC236}">
                <a16:creationId xmlns:a16="http://schemas.microsoft.com/office/drawing/2014/main" id="{715D328A-6534-41EA-A598-F96F617C9AB4}"/>
              </a:ext>
            </a:extLst>
          </p:cNvPr>
          <p:cNvPicPr>
            <a:picLocks noChangeAspect="1"/>
          </p:cNvPicPr>
          <p:nvPr/>
        </p:nvPicPr>
        <p:blipFill>
          <a:blip r:embed="rId5"/>
          <a:stretch>
            <a:fillRect/>
          </a:stretch>
        </p:blipFill>
        <p:spPr>
          <a:xfrm>
            <a:off x="5458053" y="4601359"/>
            <a:ext cx="5971947" cy="2080978"/>
          </a:xfrm>
          <a:prstGeom prst="rect">
            <a:avLst/>
          </a:prstGeom>
        </p:spPr>
      </p:pic>
      <p:pic>
        <p:nvPicPr>
          <p:cNvPr id="4" name="Recorded Sound">
            <a:hlinkClick r:id="" action="ppaction://media"/>
            <a:extLst>
              <a:ext uri="{FF2B5EF4-FFF2-40B4-BE49-F238E27FC236}">
                <a16:creationId xmlns:a16="http://schemas.microsoft.com/office/drawing/2014/main" id="{2802333C-E6AD-7359-DC7D-8D6DB8FAA0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3360" y="116840"/>
            <a:ext cx="406400" cy="406400"/>
          </a:xfrm>
          <a:prstGeom prst="rect">
            <a:avLst/>
          </a:prstGeom>
        </p:spPr>
      </p:pic>
    </p:spTree>
    <p:extLst>
      <p:ext uri="{BB962C8B-B14F-4D97-AF65-F5344CB8AC3E}">
        <p14:creationId xmlns:p14="http://schemas.microsoft.com/office/powerpoint/2010/main" val="1182956921"/>
      </p:ext>
    </p:extLst>
  </p:cSld>
  <p:clrMapOvr>
    <a:masterClrMapping/>
  </p:clrMapOvr>
  <mc:AlternateContent xmlns:mc="http://schemas.openxmlformats.org/markup-compatibility/2006" xmlns:p14="http://schemas.microsoft.com/office/powerpoint/2010/main">
    <mc:Choice Requires="p14">
      <p:transition spd="slow" p14:dur="2000" advTm="16249"/>
    </mc:Choice>
    <mc:Fallback xmlns="">
      <p:transition spd="slow" advTm="16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2C9D7-0D4B-4CFC-8589-E076B2BD5B1D}"/>
              </a:ext>
            </a:extLst>
          </p:cNvPr>
          <p:cNvSpPr>
            <a:spLocks noGrp="1"/>
          </p:cNvSpPr>
          <p:nvPr>
            <p:ph type="title"/>
          </p:nvPr>
        </p:nvSpPr>
        <p:spPr/>
        <p:txBody>
          <a:bodyPr/>
          <a:lstStyle/>
          <a:p>
            <a:r>
              <a:rPr lang="en-US" dirty="0">
                <a:highlight>
                  <a:srgbClr val="FFFF00"/>
                </a:highlight>
              </a:rPr>
              <a:t>Making it fun at home</a:t>
            </a:r>
            <a:endParaRPr lang="en-GB" dirty="0">
              <a:highlight>
                <a:srgbClr val="FFFF00"/>
              </a:highlight>
            </a:endParaRPr>
          </a:p>
        </p:txBody>
      </p:sp>
      <p:sp>
        <p:nvSpPr>
          <p:cNvPr id="3" name="Content Placeholder 2">
            <a:extLst>
              <a:ext uri="{FF2B5EF4-FFF2-40B4-BE49-F238E27FC236}">
                <a16:creationId xmlns:a16="http://schemas.microsoft.com/office/drawing/2014/main" id="{D068C5CC-DD3A-4DD4-A5C5-0C5D244ACE7B}"/>
              </a:ext>
            </a:extLst>
          </p:cNvPr>
          <p:cNvSpPr>
            <a:spLocks noGrp="1"/>
          </p:cNvSpPr>
          <p:nvPr>
            <p:ph sz="half" idx="1"/>
          </p:nvPr>
        </p:nvSpPr>
        <p:spPr/>
        <p:txBody>
          <a:bodyPr/>
          <a:lstStyle/>
          <a:p>
            <a:r>
              <a:rPr lang="en-US" sz="2800" dirty="0"/>
              <a:t>Apps and games can help </a:t>
            </a:r>
            <a:endParaRPr lang="en-GB" sz="2800" dirty="0"/>
          </a:p>
        </p:txBody>
      </p:sp>
      <p:pic>
        <p:nvPicPr>
          <p:cNvPr id="6" name="Picture 5">
            <a:extLst>
              <a:ext uri="{FF2B5EF4-FFF2-40B4-BE49-F238E27FC236}">
                <a16:creationId xmlns:a16="http://schemas.microsoft.com/office/drawing/2014/main" id="{11E5CC89-1A74-4938-9ADF-B1BAEBD7A199}"/>
              </a:ext>
            </a:extLst>
          </p:cNvPr>
          <p:cNvPicPr>
            <a:picLocks noChangeAspect="1"/>
          </p:cNvPicPr>
          <p:nvPr/>
        </p:nvPicPr>
        <p:blipFill>
          <a:blip r:embed="rId4"/>
          <a:stretch>
            <a:fillRect/>
          </a:stretch>
        </p:blipFill>
        <p:spPr>
          <a:xfrm>
            <a:off x="6634110" y="2827947"/>
            <a:ext cx="3783105" cy="3540950"/>
          </a:xfrm>
          <a:prstGeom prst="rect">
            <a:avLst/>
          </a:prstGeom>
        </p:spPr>
      </p:pic>
      <p:pic>
        <p:nvPicPr>
          <p:cNvPr id="7" name="Picture 6">
            <a:extLst>
              <a:ext uri="{FF2B5EF4-FFF2-40B4-BE49-F238E27FC236}">
                <a16:creationId xmlns:a16="http://schemas.microsoft.com/office/drawing/2014/main" id="{92A0A579-22C1-49A8-8926-84751111D5FD}"/>
              </a:ext>
            </a:extLst>
          </p:cNvPr>
          <p:cNvPicPr>
            <a:picLocks noChangeAspect="1"/>
          </p:cNvPicPr>
          <p:nvPr/>
        </p:nvPicPr>
        <p:blipFill>
          <a:blip r:embed="rId5"/>
          <a:stretch>
            <a:fillRect/>
          </a:stretch>
        </p:blipFill>
        <p:spPr>
          <a:xfrm>
            <a:off x="1083043" y="3073839"/>
            <a:ext cx="3976776" cy="3049167"/>
          </a:xfrm>
          <a:prstGeom prst="rect">
            <a:avLst/>
          </a:prstGeom>
        </p:spPr>
      </p:pic>
      <p:pic>
        <p:nvPicPr>
          <p:cNvPr id="5" name="Recorded Sound">
            <a:hlinkClick r:id="" action="ppaction://media"/>
            <a:extLst>
              <a:ext uri="{FF2B5EF4-FFF2-40B4-BE49-F238E27FC236}">
                <a16:creationId xmlns:a16="http://schemas.microsoft.com/office/drawing/2014/main" id="{ECD432E3-B2C9-B002-31C7-CC390D1088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3520" y="238760"/>
            <a:ext cx="406400" cy="406400"/>
          </a:xfrm>
          <a:prstGeom prst="rect">
            <a:avLst/>
          </a:prstGeom>
        </p:spPr>
      </p:pic>
    </p:spTree>
    <p:extLst>
      <p:ext uri="{BB962C8B-B14F-4D97-AF65-F5344CB8AC3E}">
        <p14:creationId xmlns:p14="http://schemas.microsoft.com/office/powerpoint/2010/main" val="1329382665"/>
      </p:ext>
    </p:extLst>
  </p:cSld>
  <p:clrMapOvr>
    <a:masterClrMapping/>
  </p:clrMapOvr>
  <mc:AlternateContent xmlns:mc="http://schemas.openxmlformats.org/markup-compatibility/2006" xmlns:p14="http://schemas.microsoft.com/office/powerpoint/2010/main">
    <mc:Choice Requires="p14">
      <p:transition spd="slow" p14:dur="2000" advTm="13461"/>
    </mc:Choice>
    <mc:Fallback xmlns="">
      <p:transition spd="slow" advTm="13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595F9-C500-4CCB-96A4-F2883B965FFC}"/>
              </a:ext>
            </a:extLst>
          </p:cNvPr>
          <p:cNvSpPr>
            <a:spLocks noGrp="1"/>
          </p:cNvSpPr>
          <p:nvPr>
            <p:ph type="title"/>
          </p:nvPr>
        </p:nvSpPr>
        <p:spPr>
          <a:xfrm>
            <a:off x="874699" y="210312"/>
            <a:ext cx="10671048" cy="768096"/>
          </a:xfrm>
        </p:spPr>
        <p:txBody>
          <a:bodyPr/>
          <a:lstStyle/>
          <a:p>
            <a:r>
              <a:rPr lang="en-US" dirty="0"/>
              <a:t>READING AT HOME</a:t>
            </a:r>
            <a:endParaRPr lang="en-GB" dirty="0"/>
          </a:p>
        </p:txBody>
      </p:sp>
      <p:sp>
        <p:nvSpPr>
          <p:cNvPr id="3" name="Content Placeholder 2">
            <a:extLst>
              <a:ext uri="{FF2B5EF4-FFF2-40B4-BE49-F238E27FC236}">
                <a16:creationId xmlns:a16="http://schemas.microsoft.com/office/drawing/2014/main" id="{36F834B8-3FBE-4F48-8E79-65C23783DBA7}"/>
              </a:ext>
            </a:extLst>
          </p:cNvPr>
          <p:cNvSpPr>
            <a:spLocks noGrp="1"/>
          </p:cNvSpPr>
          <p:nvPr>
            <p:ph sz="half" idx="1"/>
          </p:nvPr>
        </p:nvSpPr>
        <p:spPr>
          <a:xfrm>
            <a:off x="539496" y="1009660"/>
            <a:ext cx="11119104" cy="4434840"/>
          </a:xfrm>
        </p:spPr>
        <p:txBody>
          <a:bodyPr/>
          <a:lstStyle/>
          <a:p>
            <a:pPr marL="0" indent="0" algn="ctr">
              <a:buNone/>
            </a:pPr>
            <a:r>
              <a:rPr lang="en-US" sz="2800" dirty="0">
                <a:latin typeface="Sabon Next LT (Body)"/>
              </a:rPr>
              <a:t>Fluency is the key. I know it can be frustrating and children can become bored reading the same book but I really can’t </a:t>
            </a:r>
            <a:r>
              <a:rPr lang="en-US" sz="2800" dirty="0" err="1">
                <a:latin typeface="Sabon Next LT (Body)"/>
              </a:rPr>
              <a:t>emphasise</a:t>
            </a:r>
            <a:r>
              <a:rPr lang="en-US" sz="2800" dirty="0">
                <a:latin typeface="Sabon Next LT (Body)"/>
              </a:rPr>
              <a:t> enough how important it is to become fluent. </a:t>
            </a:r>
          </a:p>
          <a:p>
            <a:pPr marL="0" indent="0" algn="ctr">
              <a:buNone/>
            </a:pPr>
            <a:endParaRPr lang="en-US" sz="2800" dirty="0">
              <a:latin typeface="Sabon Next LT (Body)"/>
            </a:endParaRPr>
          </a:p>
          <a:p>
            <a:pPr marL="0" indent="0" algn="ctr">
              <a:buNone/>
            </a:pPr>
            <a:r>
              <a:rPr lang="en-US" sz="2800" dirty="0">
                <a:latin typeface="Sabon Next LT (Body)"/>
              </a:rPr>
              <a:t>If children are on orange, yellow, blue or grey books they need to be spotting </a:t>
            </a:r>
            <a:r>
              <a:rPr lang="en-US" sz="2800" dirty="0" err="1">
                <a:latin typeface="Sabon Next LT (Body)"/>
              </a:rPr>
              <a:t>cvc</a:t>
            </a:r>
            <a:r>
              <a:rPr lang="en-US" sz="2800" dirty="0">
                <a:latin typeface="Sabon Next LT (Body)"/>
              </a:rPr>
              <a:t> words such as cat, dog, had without needing to sound them out. Please try and encourage this at home. It is fine if they need to sound out initially but then try and encourage to re-read again so they do not sound out. Keep reading until they can do it without sounding out. </a:t>
            </a:r>
          </a:p>
          <a:p>
            <a:pPr marL="0" indent="0" algn="ctr">
              <a:buNone/>
            </a:pPr>
            <a:endParaRPr lang="en-US" sz="2800" dirty="0">
              <a:latin typeface="Sabon Next LT (Body)"/>
            </a:endParaRPr>
          </a:p>
          <a:p>
            <a:pPr marL="0" indent="0" algn="ctr">
              <a:buNone/>
            </a:pPr>
            <a:r>
              <a:rPr lang="en-US" sz="2800" dirty="0">
                <a:latin typeface="Sabon Next LT (Body)"/>
              </a:rPr>
              <a:t>Reading 1 or 2 pages well is much better than trying to read a whole book. 15 mins a day is enough. </a:t>
            </a:r>
          </a:p>
        </p:txBody>
      </p:sp>
      <p:sp>
        <p:nvSpPr>
          <p:cNvPr id="5" name="Slide Number Placeholder 4">
            <a:extLst>
              <a:ext uri="{FF2B5EF4-FFF2-40B4-BE49-F238E27FC236}">
                <a16:creationId xmlns:a16="http://schemas.microsoft.com/office/drawing/2014/main" id="{81ECB82A-EE8E-4EF1-B8DD-4F59D5356396}"/>
              </a:ext>
            </a:extLst>
          </p:cNvPr>
          <p:cNvSpPr>
            <a:spLocks noGrp="1"/>
          </p:cNvSpPr>
          <p:nvPr>
            <p:ph type="sldNum" sz="quarter" idx="12"/>
          </p:nvPr>
        </p:nvSpPr>
        <p:spPr/>
        <p:txBody>
          <a:bodyPr/>
          <a:lstStyle/>
          <a:p>
            <a:fld id="{48F63A3B-78C7-47BE-AE5E-E10140E04643}" type="slidenum">
              <a:rPr lang="en-US" smtClean="0"/>
              <a:t>27</a:t>
            </a:fld>
            <a:endParaRPr lang="en-US" dirty="0"/>
          </a:p>
        </p:txBody>
      </p:sp>
      <p:pic>
        <p:nvPicPr>
          <p:cNvPr id="6" name="Recorded Sound">
            <a:hlinkClick r:id="" action="ppaction://media"/>
            <a:extLst>
              <a:ext uri="{FF2B5EF4-FFF2-40B4-BE49-F238E27FC236}">
                <a16:creationId xmlns:a16="http://schemas.microsoft.com/office/drawing/2014/main" id="{033DAD4E-A337-A821-5092-D7BFEE114E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9853" y="187960"/>
            <a:ext cx="406400" cy="406400"/>
          </a:xfrm>
          <a:prstGeom prst="rect">
            <a:avLst/>
          </a:prstGeom>
        </p:spPr>
      </p:pic>
      <p:pic>
        <p:nvPicPr>
          <p:cNvPr id="7" name="Recorded Sound">
            <a:hlinkClick r:id="" action="ppaction://media"/>
            <a:extLst>
              <a:ext uri="{FF2B5EF4-FFF2-40B4-BE49-F238E27FC236}">
                <a16:creationId xmlns:a16="http://schemas.microsoft.com/office/drawing/2014/main" id="{81E98C4A-C5E3-C9D1-7FF1-0FA80AA4052E}"/>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207849" y="731520"/>
            <a:ext cx="406400" cy="406400"/>
          </a:xfrm>
          <a:prstGeom prst="rect">
            <a:avLst/>
          </a:prstGeom>
        </p:spPr>
      </p:pic>
    </p:spTree>
    <p:extLst>
      <p:ext uri="{BB962C8B-B14F-4D97-AF65-F5344CB8AC3E}">
        <p14:creationId xmlns:p14="http://schemas.microsoft.com/office/powerpoint/2010/main" val="3924824168"/>
      </p:ext>
    </p:extLst>
  </p:cSld>
  <p:clrMapOvr>
    <a:masterClrMapping/>
  </p:clrMapOvr>
  <mc:AlternateContent xmlns:mc="http://schemas.openxmlformats.org/markup-compatibility/2006" xmlns:p14="http://schemas.microsoft.com/office/powerpoint/2010/main">
    <mc:Choice Requires="p14">
      <p:transition spd="slow" p14:dur="2000" advTm="30636"/>
    </mc:Choice>
    <mc:Fallback xmlns="">
      <p:transition spd="slow" advTm="30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18" fill="hold"/>
                                        <p:tgtEl>
                                          <p:spTgt spid="6"/>
                                        </p:tgtEl>
                                      </p:cBhvr>
                                    </p:cmd>
                                  </p:childTnLst>
                                </p:cTn>
                              </p:par>
                            </p:childTnLst>
                          </p:cTn>
                        </p:par>
                        <p:par>
                          <p:cTn id="7" fill="hold">
                            <p:stCondLst>
                              <p:cond delay="27618"/>
                            </p:stCondLst>
                            <p:childTnLst>
                              <p:par>
                                <p:cTn id="8" presetID="1" presetClass="mediacall" presetSubtype="0" fill="hold" nodeType="afterEffect">
                                  <p:stCondLst>
                                    <p:cond delay="0"/>
                                  </p:stCondLst>
                                  <p:childTnLst>
                                    <p:cmd type="call" cmd="playFrom(0.0)">
                                      <p:cBhvr>
                                        <p:cTn id="9" dur="1987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595F9-C500-4CCB-96A4-F2883B965FFC}"/>
              </a:ext>
            </a:extLst>
          </p:cNvPr>
          <p:cNvSpPr>
            <a:spLocks noGrp="1"/>
          </p:cNvSpPr>
          <p:nvPr>
            <p:ph type="title"/>
          </p:nvPr>
        </p:nvSpPr>
        <p:spPr>
          <a:xfrm>
            <a:off x="874699" y="210312"/>
            <a:ext cx="10671048" cy="768096"/>
          </a:xfrm>
        </p:spPr>
        <p:txBody>
          <a:bodyPr/>
          <a:lstStyle/>
          <a:p>
            <a:r>
              <a:rPr lang="en-US" dirty="0"/>
              <a:t>READING AT HOME</a:t>
            </a:r>
            <a:endParaRPr lang="en-GB" dirty="0"/>
          </a:p>
        </p:txBody>
      </p:sp>
      <p:sp>
        <p:nvSpPr>
          <p:cNvPr id="3" name="Content Placeholder 2">
            <a:extLst>
              <a:ext uri="{FF2B5EF4-FFF2-40B4-BE49-F238E27FC236}">
                <a16:creationId xmlns:a16="http://schemas.microsoft.com/office/drawing/2014/main" id="{36F834B8-3FBE-4F48-8E79-65C23783DBA7}"/>
              </a:ext>
            </a:extLst>
          </p:cNvPr>
          <p:cNvSpPr>
            <a:spLocks noGrp="1"/>
          </p:cNvSpPr>
          <p:nvPr>
            <p:ph sz="half" idx="1"/>
          </p:nvPr>
        </p:nvSpPr>
        <p:spPr>
          <a:xfrm>
            <a:off x="539496" y="1009660"/>
            <a:ext cx="11119104" cy="4434840"/>
          </a:xfrm>
        </p:spPr>
        <p:txBody>
          <a:bodyPr/>
          <a:lstStyle/>
          <a:p>
            <a:pPr marL="0" indent="0" algn="ctr">
              <a:buNone/>
            </a:pPr>
            <a:r>
              <a:rPr lang="en-US" sz="2800" dirty="0">
                <a:latin typeface="Sabon Next LT (Body)"/>
              </a:rPr>
              <a:t>The jump from Yellow to Blue is the biggest and the hardest jump. </a:t>
            </a:r>
          </a:p>
          <a:p>
            <a:pPr marL="0" indent="0" algn="ctr">
              <a:buNone/>
            </a:pPr>
            <a:r>
              <a:rPr lang="en-US" sz="2800" dirty="0">
                <a:latin typeface="Sabon Next LT (Body)"/>
              </a:rPr>
              <a:t>These are the hardest sounds to learn. Please can you support with this at home using the yellow flip books. Practicing sounds / red words can count as one of your readings. </a:t>
            </a:r>
          </a:p>
          <a:p>
            <a:pPr marL="0" indent="0" algn="ctr">
              <a:buNone/>
            </a:pPr>
            <a:r>
              <a:rPr lang="en-US" sz="3200" b="1" u="sng" dirty="0">
                <a:latin typeface="Sabon Next LT (Body)"/>
              </a:rPr>
              <a:t>Split Digraphs – best friends on the end</a:t>
            </a:r>
          </a:p>
          <a:p>
            <a:pPr marL="0" indent="0">
              <a:buNone/>
            </a:pPr>
            <a:endParaRPr lang="en-US" dirty="0"/>
          </a:p>
        </p:txBody>
      </p:sp>
      <p:sp>
        <p:nvSpPr>
          <p:cNvPr id="5" name="Slide Number Placeholder 4">
            <a:extLst>
              <a:ext uri="{FF2B5EF4-FFF2-40B4-BE49-F238E27FC236}">
                <a16:creationId xmlns:a16="http://schemas.microsoft.com/office/drawing/2014/main" id="{81ECB82A-EE8E-4EF1-B8DD-4F59D5356396}"/>
              </a:ext>
            </a:extLst>
          </p:cNvPr>
          <p:cNvSpPr>
            <a:spLocks noGrp="1"/>
          </p:cNvSpPr>
          <p:nvPr>
            <p:ph type="sldNum" sz="quarter" idx="12"/>
          </p:nvPr>
        </p:nvSpPr>
        <p:spPr/>
        <p:txBody>
          <a:bodyPr/>
          <a:lstStyle/>
          <a:p>
            <a:fld id="{48F63A3B-78C7-47BE-AE5E-E10140E04643}" type="slidenum">
              <a:rPr lang="en-US" smtClean="0"/>
              <a:t>28</a:t>
            </a:fld>
            <a:endParaRPr lang="en-US" dirty="0"/>
          </a:p>
        </p:txBody>
      </p:sp>
      <p:pic>
        <p:nvPicPr>
          <p:cNvPr id="7" name="Picture 6">
            <a:extLst>
              <a:ext uri="{FF2B5EF4-FFF2-40B4-BE49-F238E27FC236}">
                <a16:creationId xmlns:a16="http://schemas.microsoft.com/office/drawing/2014/main" id="{E3498C57-8980-4611-AA0E-9772C713D9B4}"/>
              </a:ext>
            </a:extLst>
          </p:cNvPr>
          <p:cNvPicPr>
            <a:picLocks noChangeAspect="1"/>
          </p:cNvPicPr>
          <p:nvPr/>
        </p:nvPicPr>
        <p:blipFill>
          <a:blip r:embed="rId4"/>
          <a:stretch>
            <a:fillRect/>
          </a:stretch>
        </p:blipFill>
        <p:spPr>
          <a:xfrm>
            <a:off x="1945758" y="3627365"/>
            <a:ext cx="7814930" cy="2909581"/>
          </a:xfrm>
          <a:prstGeom prst="rect">
            <a:avLst/>
          </a:prstGeom>
        </p:spPr>
      </p:pic>
      <p:pic>
        <p:nvPicPr>
          <p:cNvPr id="4" name="Recorded Sound">
            <a:hlinkClick r:id="" action="ppaction://media"/>
            <a:extLst>
              <a:ext uri="{FF2B5EF4-FFF2-40B4-BE49-F238E27FC236}">
                <a16:creationId xmlns:a16="http://schemas.microsoft.com/office/drawing/2014/main" id="{C7455EA0-ED36-A340-067B-B2BECA4958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4326" y="254000"/>
            <a:ext cx="406400" cy="406400"/>
          </a:xfrm>
          <a:prstGeom prst="rect">
            <a:avLst/>
          </a:prstGeom>
        </p:spPr>
      </p:pic>
    </p:spTree>
    <p:extLst>
      <p:ext uri="{BB962C8B-B14F-4D97-AF65-F5344CB8AC3E}">
        <p14:creationId xmlns:p14="http://schemas.microsoft.com/office/powerpoint/2010/main" val="3216661480"/>
      </p:ext>
    </p:extLst>
  </p:cSld>
  <p:clrMapOvr>
    <a:masterClrMapping/>
  </p:clrMapOvr>
  <mc:AlternateContent xmlns:mc="http://schemas.openxmlformats.org/markup-compatibility/2006" xmlns:p14="http://schemas.microsoft.com/office/powerpoint/2010/main">
    <mc:Choice Requires="p14">
      <p:transition spd="slow" p14:dur="2000" advTm="29628"/>
    </mc:Choice>
    <mc:Fallback xmlns="">
      <p:transition spd="slow" advTm="29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7BD77-D7DE-427D-85E6-38D96987DF1C}"/>
              </a:ext>
            </a:extLst>
          </p:cNvPr>
          <p:cNvSpPr>
            <a:spLocks noGrp="1"/>
          </p:cNvSpPr>
          <p:nvPr>
            <p:ph type="title"/>
          </p:nvPr>
        </p:nvSpPr>
        <p:spPr>
          <a:xfrm>
            <a:off x="899160" y="73152"/>
            <a:ext cx="10671048" cy="768096"/>
          </a:xfrm>
        </p:spPr>
        <p:txBody>
          <a:bodyPr/>
          <a:lstStyle/>
          <a:p>
            <a:r>
              <a:rPr lang="en-US" sz="3600" dirty="0"/>
              <a:t>Reading treat</a:t>
            </a:r>
            <a:endParaRPr lang="en-GB" sz="3600" dirty="0"/>
          </a:p>
        </p:txBody>
      </p:sp>
      <p:sp>
        <p:nvSpPr>
          <p:cNvPr id="3" name="Content Placeholder 2">
            <a:extLst>
              <a:ext uri="{FF2B5EF4-FFF2-40B4-BE49-F238E27FC236}">
                <a16:creationId xmlns:a16="http://schemas.microsoft.com/office/drawing/2014/main" id="{14E0986B-265E-43D8-BA43-4A9534DDEDD7}"/>
              </a:ext>
            </a:extLst>
          </p:cNvPr>
          <p:cNvSpPr>
            <a:spLocks noGrp="1"/>
          </p:cNvSpPr>
          <p:nvPr>
            <p:ph sz="half" idx="1"/>
          </p:nvPr>
        </p:nvSpPr>
        <p:spPr>
          <a:xfrm>
            <a:off x="536448" y="841248"/>
            <a:ext cx="11119104" cy="4434840"/>
          </a:xfrm>
        </p:spPr>
        <p:txBody>
          <a:bodyPr/>
          <a:lstStyle/>
          <a:p>
            <a:pPr algn="ctr"/>
            <a:r>
              <a:rPr lang="en-GB" sz="2400" dirty="0">
                <a:latin typeface="Sabon Next LT (Body)"/>
              </a:rPr>
              <a:t>The children are expected to read at least 4 times per week. The children will need to have read at least half the weeks per half-term to receive their reading treat. For example, if the half term is 6 weeks, the children will need to have read 4 times per week for at least 3 of those weeks to receive their reading treat. Ideally, they should read 4 times a week, every week. </a:t>
            </a:r>
          </a:p>
          <a:p>
            <a:pPr marL="0" indent="0" algn="ctr">
              <a:buNone/>
            </a:pPr>
            <a:endParaRPr lang="en-US" sz="2400" dirty="0">
              <a:latin typeface="Sabon Next LT (Body)"/>
            </a:endParaRPr>
          </a:p>
          <a:p>
            <a:pPr algn="ctr"/>
            <a:r>
              <a:rPr lang="en-US" sz="2400" dirty="0">
                <a:latin typeface="Sabon Next LT (Body)"/>
              </a:rPr>
              <a:t>Occasionally it can include none school books, however where possible this should be their school book. </a:t>
            </a:r>
          </a:p>
          <a:p>
            <a:pPr algn="ctr"/>
            <a:endParaRPr lang="en-US" sz="2400" dirty="0">
              <a:latin typeface="Sabon Next LT (Body)"/>
            </a:endParaRPr>
          </a:p>
          <a:p>
            <a:pPr algn="ctr"/>
            <a:r>
              <a:rPr lang="en-US" sz="2400" dirty="0">
                <a:latin typeface="Sabon Next LT (Body)"/>
              </a:rPr>
              <a:t>Practicing red words / spellings can count towards one of your reading times. </a:t>
            </a:r>
          </a:p>
          <a:p>
            <a:pPr algn="ctr"/>
            <a:endParaRPr lang="en-US" sz="2400" dirty="0">
              <a:latin typeface="Sabon Next LT (Body)"/>
            </a:endParaRPr>
          </a:p>
          <a:p>
            <a:pPr algn="ctr"/>
            <a:r>
              <a:rPr lang="en-US" sz="2400" dirty="0">
                <a:latin typeface="Sabon Next LT (Body)"/>
              </a:rPr>
              <a:t>Children </a:t>
            </a:r>
            <a:r>
              <a:rPr lang="en-US" sz="2400" b="1" u="sng" dirty="0">
                <a:latin typeface="Sabon Next LT (Body)"/>
              </a:rPr>
              <a:t>MUST </a:t>
            </a:r>
            <a:r>
              <a:rPr lang="en-US" sz="2400" dirty="0">
                <a:latin typeface="Sabon Next LT (Body)"/>
              </a:rPr>
              <a:t>become fluent when reading, this means rereading the same book many times until they do not need to sound out any of the words. We will only change the books when we think your child is fluent with it. It may seem like they have the book for a long time but fluency is really important. </a:t>
            </a:r>
            <a:endParaRPr lang="en-GB" sz="2400" dirty="0">
              <a:latin typeface="Sabon Next LT (Body)"/>
            </a:endParaRPr>
          </a:p>
        </p:txBody>
      </p:sp>
      <p:sp>
        <p:nvSpPr>
          <p:cNvPr id="5" name="Slide Number Placeholder 4">
            <a:extLst>
              <a:ext uri="{FF2B5EF4-FFF2-40B4-BE49-F238E27FC236}">
                <a16:creationId xmlns:a16="http://schemas.microsoft.com/office/drawing/2014/main" id="{DF594D2C-EFD1-427B-84BC-71FBCFC11127}"/>
              </a:ext>
            </a:extLst>
          </p:cNvPr>
          <p:cNvSpPr>
            <a:spLocks noGrp="1"/>
          </p:cNvSpPr>
          <p:nvPr>
            <p:ph type="sldNum" sz="quarter" idx="12"/>
          </p:nvPr>
        </p:nvSpPr>
        <p:spPr/>
        <p:txBody>
          <a:bodyPr/>
          <a:lstStyle/>
          <a:p>
            <a:fld id="{48F63A3B-78C7-47BE-AE5E-E10140E04643}" type="slidenum">
              <a:rPr lang="en-US" smtClean="0"/>
              <a:t>29</a:t>
            </a:fld>
            <a:endParaRPr lang="en-US" dirty="0"/>
          </a:p>
        </p:txBody>
      </p:sp>
      <p:pic>
        <p:nvPicPr>
          <p:cNvPr id="4" name="Recorded Sound">
            <a:hlinkClick r:id="" action="ppaction://media"/>
            <a:extLst>
              <a:ext uri="{FF2B5EF4-FFF2-40B4-BE49-F238E27FC236}">
                <a16:creationId xmlns:a16="http://schemas.microsoft.com/office/drawing/2014/main" id="{E53D7AE4-47BE-95EC-6776-D3182B3EEF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0048" y="187960"/>
            <a:ext cx="406400" cy="406400"/>
          </a:xfrm>
          <a:prstGeom prst="rect">
            <a:avLst/>
          </a:prstGeom>
        </p:spPr>
      </p:pic>
      <p:pic>
        <p:nvPicPr>
          <p:cNvPr id="6" name="Recorded Sound">
            <a:hlinkClick r:id="" action="ppaction://media"/>
            <a:extLst>
              <a:ext uri="{FF2B5EF4-FFF2-40B4-BE49-F238E27FC236}">
                <a16:creationId xmlns:a16="http://schemas.microsoft.com/office/drawing/2014/main" id="{19F21CDC-556D-E9AC-66D9-221F98EDAF44}"/>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30048" y="746760"/>
            <a:ext cx="406400" cy="406400"/>
          </a:xfrm>
          <a:prstGeom prst="rect">
            <a:avLst/>
          </a:prstGeom>
        </p:spPr>
      </p:pic>
    </p:spTree>
    <p:extLst>
      <p:ext uri="{BB962C8B-B14F-4D97-AF65-F5344CB8AC3E}">
        <p14:creationId xmlns:p14="http://schemas.microsoft.com/office/powerpoint/2010/main" val="426264893"/>
      </p:ext>
    </p:extLst>
  </p:cSld>
  <p:clrMapOvr>
    <a:masterClrMapping/>
  </p:clrMapOvr>
  <mc:AlternateContent xmlns:mc="http://schemas.openxmlformats.org/markup-compatibility/2006" xmlns:p14="http://schemas.microsoft.com/office/powerpoint/2010/main">
    <mc:Choice Requires="p14">
      <p:transition spd="slow" p14:dur="2000" advTm="29664"/>
    </mc:Choice>
    <mc:Fallback xmlns="">
      <p:transition spd="slow" advTm="29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64" fill="hold"/>
                                        <p:tgtEl>
                                          <p:spTgt spid="4"/>
                                        </p:tgtEl>
                                      </p:cBhvr>
                                    </p:cmd>
                                  </p:childTnLst>
                                </p:cTn>
                              </p:par>
                            </p:childTnLst>
                          </p:cTn>
                        </p:par>
                        <p:par>
                          <p:cTn id="7" fill="hold">
                            <p:stCondLst>
                              <p:cond delay="29664"/>
                            </p:stCondLst>
                            <p:childTnLst>
                              <p:par>
                                <p:cTn id="8" presetID="1" presetClass="mediacall" presetSubtype="0" fill="hold" nodeType="afterEffect">
                                  <p:stCondLst>
                                    <p:cond delay="0"/>
                                  </p:stCondLst>
                                  <p:childTnLst>
                                    <p:cmd type="call" cmd="playFrom(0.0)">
                                      <p:cBhvr>
                                        <p:cTn id="9" dur="190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audio>
              <p:cMediaNode vol="80000">
                <p:cTn id="11"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40BC6-9DA0-FB4D-8879-DC8B3958C07C}"/>
              </a:ext>
            </a:extLst>
          </p:cNvPr>
          <p:cNvSpPr>
            <a:spLocks noGrp="1"/>
          </p:cNvSpPr>
          <p:nvPr>
            <p:ph type="title"/>
          </p:nvPr>
        </p:nvSpPr>
        <p:spPr>
          <a:xfrm>
            <a:off x="3724797" y="347472"/>
            <a:ext cx="6766560" cy="768096"/>
          </a:xfrm>
        </p:spPr>
        <p:txBody>
          <a:bodyPr/>
          <a:lstStyle/>
          <a:p>
            <a:r>
              <a:rPr lang="en-US" dirty="0"/>
              <a:t>Year 1</a:t>
            </a:r>
          </a:p>
        </p:txBody>
      </p:sp>
      <p:sp>
        <p:nvSpPr>
          <p:cNvPr id="3" name="Content Placeholder 2">
            <a:extLst>
              <a:ext uri="{FF2B5EF4-FFF2-40B4-BE49-F238E27FC236}">
                <a16:creationId xmlns:a16="http://schemas.microsoft.com/office/drawing/2014/main" id="{1E0B8C4B-3A3C-9FD1-59FB-1666C1F09376}"/>
              </a:ext>
            </a:extLst>
          </p:cNvPr>
          <p:cNvSpPr>
            <a:spLocks noGrp="1"/>
          </p:cNvSpPr>
          <p:nvPr>
            <p:ph idx="1"/>
          </p:nvPr>
        </p:nvSpPr>
        <p:spPr>
          <a:xfrm>
            <a:off x="3586574" y="1137920"/>
            <a:ext cx="6766560" cy="2700528"/>
          </a:xfrm>
        </p:spPr>
        <p:txBody>
          <a:bodyPr/>
          <a:lstStyle/>
          <a:p>
            <a:r>
              <a:rPr lang="en-US" sz="1800" dirty="0"/>
              <a:t>This is the first time children learn from the National Curriculum, this involves specific subjects rather than areas of learning in the Early Years Framework. </a:t>
            </a:r>
          </a:p>
          <a:p>
            <a:pPr marL="285750" indent="-285750">
              <a:buFont typeface="Arial" panose="020B0604020202020204" pitchFamily="34" charset="0"/>
              <a:buChar char="•"/>
            </a:pPr>
            <a:r>
              <a:rPr lang="en-US" sz="1800" dirty="0"/>
              <a:t>English </a:t>
            </a:r>
          </a:p>
          <a:p>
            <a:pPr marL="285750" indent="-285750">
              <a:buFont typeface="Arial" panose="020B0604020202020204" pitchFamily="34" charset="0"/>
              <a:buChar char="•"/>
            </a:pPr>
            <a:r>
              <a:rPr lang="en-US" sz="1800" dirty="0" err="1"/>
              <a:t>Maths</a:t>
            </a:r>
            <a:r>
              <a:rPr lang="en-US" sz="1800" dirty="0"/>
              <a:t> </a:t>
            </a:r>
          </a:p>
          <a:p>
            <a:pPr marL="285750" indent="-285750">
              <a:buFont typeface="Arial" panose="020B0604020202020204" pitchFamily="34" charset="0"/>
              <a:buChar char="•"/>
            </a:pPr>
            <a:r>
              <a:rPr lang="en-US" sz="1800" dirty="0"/>
              <a:t>Science </a:t>
            </a:r>
          </a:p>
          <a:p>
            <a:pPr marL="285750" indent="-285750">
              <a:buFont typeface="Arial" panose="020B0604020202020204" pitchFamily="34" charset="0"/>
              <a:buChar char="•"/>
            </a:pPr>
            <a:r>
              <a:rPr lang="en-US" sz="1800" dirty="0"/>
              <a:t>History </a:t>
            </a:r>
          </a:p>
          <a:p>
            <a:pPr marL="285750" indent="-285750">
              <a:buFont typeface="Arial" panose="020B0604020202020204" pitchFamily="34" charset="0"/>
              <a:buChar char="•"/>
            </a:pPr>
            <a:r>
              <a:rPr lang="en-US" sz="1800" dirty="0"/>
              <a:t>Geography </a:t>
            </a:r>
          </a:p>
          <a:p>
            <a:pPr marL="285750" indent="-285750">
              <a:buFont typeface="Arial" panose="020B0604020202020204" pitchFamily="34" charset="0"/>
              <a:buChar char="•"/>
            </a:pPr>
            <a:r>
              <a:rPr lang="en-US" sz="1800" dirty="0"/>
              <a:t>Art </a:t>
            </a:r>
          </a:p>
          <a:p>
            <a:pPr marL="285750" indent="-285750">
              <a:buFont typeface="Arial" panose="020B0604020202020204" pitchFamily="34" charset="0"/>
              <a:buChar char="•"/>
            </a:pPr>
            <a:r>
              <a:rPr lang="en-US" sz="1800" dirty="0"/>
              <a:t>DT</a:t>
            </a:r>
          </a:p>
          <a:p>
            <a:pPr marL="285750" indent="-285750">
              <a:buFont typeface="Arial" panose="020B0604020202020204" pitchFamily="34" charset="0"/>
              <a:buChar char="•"/>
            </a:pPr>
            <a:r>
              <a:rPr lang="en-US" sz="1800" dirty="0"/>
              <a:t>RE</a:t>
            </a:r>
          </a:p>
          <a:p>
            <a:pPr marL="285750" indent="-285750">
              <a:buFont typeface="Arial" panose="020B0604020202020204" pitchFamily="34" charset="0"/>
              <a:buChar char="•"/>
            </a:pPr>
            <a:r>
              <a:rPr lang="en-US" sz="1800" dirty="0"/>
              <a:t>PHSE (Personal, Health, Social and Economic Education) </a:t>
            </a:r>
          </a:p>
          <a:p>
            <a:pPr marL="285750" indent="-285750">
              <a:buFont typeface="Arial" panose="020B0604020202020204" pitchFamily="34" charset="0"/>
              <a:buChar char="•"/>
            </a:pPr>
            <a:r>
              <a:rPr lang="en-US" sz="1800" dirty="0"/>
              <a:t>Computing </a:t>
            </a:r>
          </a:p>
          <a:p>
            <a:pPr marL="285750" indent="-285750">
              <a:buFont typeface="Arial" panose="020B0604020202020204" pitchFamily="34" charset="0"/>
              <a:buChar char="•"/>
            </a:pPr>
            <a:r>
              <a:rPr lang="en-US" sz="1800" dirty="0"/>
              <a:t>Music </a:t>
            </a:r>
          </a:p>
          <a:p>
            <a:pPr marL="285750" indent="-285750">
              <a:buFont typeface="Arial" panose="020B0604020202020204" pitchFamily="34" charset="0"/>
              <a:buChar char="•"/>
            </a:pPr>
            <a:r>
              <a:rPr lang="en-US" sz="1800" dirty="0"/>
              <a:t>MFL</a:t>
            </a:r>
          </a:p>
          <a:p>
            <a:pPr marL="285750" indent="-285750">
              <a:buFont typeface="Arial" panose="020B0604020202020204" pitchFamily="34" charset="0"/>
              <a:buChar char="•"/>
            </a:pPr>
            <a:r>
              <a:rPr lang="en-US" sz="1800" dirty="0"/>
              <a:t>PE</a:t>
            </a:r>
          </a:p>
          <a:p>
            <a:endParaRPr lang="en-US" dirty="0"/>
          </a:p>
        </p:txBody>
      </p:sp>
      <p:sp>
        <p:nvSpPr>
          <p:cNvPr id="15" name="Slide Number Placeholder 14">
            <a:extLst>
              <a:ext uri="{FF2B5EF4-FFF2-40B4-BE49-F238E27FC236}">
                <a16:creationId xmlns:a16="http://schemas.microsoft.com/office/drawing/2014/main" id="{7FC3FD3F-45EE-74E3-AD64-441303B83EF3}"/>
              </a:ext>
            </a:extLst>
          </p:cNvPr>
          <p:cNvSpPr>
            <a:spLocks noGrp="1"/>
          </p:cNvSpPr>
          <p:nvPr>
            <p:ph type="sldNum" sz="quarter" idx="12"/>
          </p:nvPr>
        </p:nvSpPr>
        <p:spPr/>
        <p:txBody>
          <a:bodyPr/>
          <a:lstStyle/>
          <a:p>
            <a:fld id="{48F63A3B-78C7-47BE-AE5E-E10140E04643}" type="slidenum">
              <a:rPr lang="en-US" smtClean="0"/>
              <a:t>3</a:t>
            </a:fld>
            <a:endParaRPr lang="en-US" dirty="0"/>
          </a:p>
        </p:txBody>
      </p:sp>
      <p:pic>
        <p:nvPicPr>
          <p:cNvPr id="5" name="Recorded Sound">
            <a:hlinkClick r:id="" action="ppaction://media"/>
            <a:extLst>
              <a:ext uri="{FF2B5EF4-FFF2-40B4-BE49-F238E27FC236}">
                <a16:creationId xmlns:a16="http://schemas.microsoft.com/office/drawing/2014/main" id="{108F9D7C-0797-A87F-8B26-5FCBD9E0B7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2400" y="144272"/>
            <a:ext cx="406400" cy="406400"/>
          </a:xfrm>
          <a:prstGeom prst="rect">
            <a:avLst/>
          </a:prstGeom>
        </p:spPr>
      </p:pic>
      <p:pic>
        <p:nvPicPr>
          <p:cNvPr id="4" name="Picture 3">
            <a:extLst>
              <a:ext uri="{FF2B5EF4-FFF2-40B4-BE49-F238E27FC236}">
                <a16:creationId xmlns:a16="http://schemas.microsoft.com/office/drawing/2014/main" id="{6FFF186F-47AD-B064-147D-1B3F6A559ED8}"/>
              </a:ext>
            </a:extLst>
          </p:cNvPr>
          <p:cNvPicPr>
            <a:picLocks noChangeAspect="1"/>
          </p:cNvPicPr>
          <p:nvPr/>
        </p:nvPicPr>
        <p:blipFill>
          <a:blip r:embed="rId5"/>
          <a:stretch>
            <a:fillRect/>
          </a:stretch>
        </p:blipFill>
        <p:spPr>
          <a:xfrm>
            <a:off x="7366000" y="1877752"/>
            <a:ext cx="4279354" cy="2531688"/>
          </a:xfrm>
          <a:prstGeom prst="rect">
            <a:avLst/>
          </a:prstGeom>
        </p:spPr>
      </p:pic>
    </p:spTree>
    <p:extLst>
      <p:ext uri="{BB962C8B-B14F-4D97-AF65-F5344CB8AC3E}">
        <p14:creationId xmlns:p14="http://schemas.microsoft.com/office/powerpoint/2010/main" val="979622006"/>
      </p:ext>
    </p:extLst>
  </p:cSld>
  <p:clrMapOvr>
    <a:masterClrMapping/>
  </p:clrMapOvr>
  <mc:AlternateContent xmlns:mc="http://schemas.openxmlformats.org/markup-compatibility/2006" xmlns:p14="http://schemas.microsoft.com/office/powerpoint/2010/main">
    <mc:Choice Requires="p14">
      <p:transition spd="slow" p14:dur="2000" advTm="29864"/>
    </mc:Choice>
    <mc:Fallback xmlns="">
      <p:transition spd="slow" advTm="298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par>
                          <p:cTn id="59" fill="hold">
                            <p:stCondLst>
                              <p:cond delay="0"/>
                            </p:stCondLst>
                            <p:childTnLst>
                              <p:par>
                                <p:cTn id="60" presetID="1" presetClass="mediacall" presetSubtype="0" fill="hold" nodeType="afterEffect">
                                  <p:stCondLst>
                                    <p:cond delay="0"/>
                                  </p:stCondLst>
                                  <p:childTnLst>
                                    <p:cmd type="call" cmd="playFrom(0.0)">
                                      <p:cBhvr>
                                        <p:cTn id="61" dur="282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2"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7BD77-D7DE-427D-85E6-38D96987DF1C}"/>
              </a:ext>
            </a:extLst>
          </p:cNvPr>
          <p:cNvSpPr>
            <a:spLocks noGrp="1"/>
          </p:cNvSpPr>
          <p:nvPr>
            <p:ph type="title"/>
          </p:nvPr>
        </p:nvSpPr>
        <p:spPr>
          <a:xfrm>
            <a:off x="612081" y="457200"/>
            <a:ext cx="10671048" cy="768096"/>
          </a:xfrm>
        </p:spPr>
        <p:txBody>
          <a:bodyPr/>
          <a:lstStyle/>
          <a:p>
            <a:r>
              <a:rPr lang="en-US" sz="3600" dirty="0"/>
              <a:t>Reading treat</a:t>
            </a:r>
            <a:endParaRPr lang="en-GB" sz="3600" dirty="0"/>
          </a:p>
        </p:txBody>
      </p:sp>
      <p:sp>
        <p:nvSpPr>
          <p:cNvPr id="3" name="Content Placeholder 2">
            <a:extLst>
              <a:ext uri="{FF2B5EF4-FFF2-40B4-BE49-F238E27FC236}">
                <a16:creationId xmlns:a16="http://schemas.microsoft.com/office/drawing/2014/main" id="{14E0986B-265E-43D8-BA43-4A9534DDEDD7}"/>
              </a:ext>
            </a:extLst>
          </p:cNvPr>
          <p:cNvSpPr>
            <a:spLocks noGrp="1"/>
          </p:cNvSpPr>
          <p:nvPr>
            <p:ph sz="half" idx="1"/>
          </p:nvPr>
        </p:nvSpPr>
        <p:spPr>
          <a:xfrm>
            <a:off x="536448" y="1481597"/>
            <a:ext cx="11119104" cy="4434840"/>
          </a:xfrm>
        </p:spPr>
        <p:txBody>
          <a:bodyPr/>
          <a:lstStyle/>
          <a:p>
            <a:pPr algn="ctr"/>
            <a:r>
              <a:rPr lang="en-GB" sz="2600" dirty="0">
                <a:latin typeface="Sabon Next LT (Body)"/>
              </a:rPr>
              <a:t>The </a:t>
            </a:r>
            <a:r>
              <a:rPr lang="en-US" sz="2600" dirty="0">
                <a:latin typeface="Sabon Next LT (Body)"/>
              </a:rPr>
              <a:t>reading treat will be the last week before every half term. </a:t>
            </a:r>
          </a:p>
          <a:p>
            <a:pPr marL="0" indent="0" algn="ctr">
              <a:buNone/>
            </a:pPr>
            <a:endParaRPr lang="en-US" sz="2600" dirty="0">
              <a:latin typeface="Sabon Next LT (Body)"/>
            </a:endParaRPr>
          </a:p>
          <a:p>
            <a:pPr algn="ctr"/>
            <a:r>
              <a:rPr lang="en-US" sz="2600" dirty="0">
                <a:latin typeface="Sabon Next LT (Body)"/>
              </a:rPr>
              <a:t>This is something we decide on as a class, and this half term the children have chosen…</a:t>
            </a:r>
          </a:p>
          <a:p>
            <a:pPr algn="ctr"/>
            <a:endParaRPr lang="en-US" sz="2600" dirty="0">
              <a:latin typeface="Sabon Next LT (Body)"/>
            </a:endParaRPr>
          </a:p>
          <a:p>
            <a:pPr marL="0" indent="0" algn="ctr">
              <a:buNone/>
            </a:pPr>
            <a:endParaRPr lang="en-US" sz="2600" dirty="0">
              <a:latin typeface="Sabon Next LT (Body)"/>
            </a:endParaRPr>
          </a:p>
        </p:txBody>
      </p:sp>
      <p:sp>
        <p:nvSpPr>
          <p:cNvPr id="5" name="Slide Number Placeholder 4">
            <a:extLst>
              <a:ext uri="{FF2B5EF4-FFF2-40B4-BE49-F238E27FC236}">
                <a16:creationId xmlns:a16="http://schemas.microsoft.com/office/drawing/2014/main" id="{DF594D2C-EFD1-427B-84BC-71FBCFC11127}"/>
              </a:ext>
            </a:extLst>
          </p:cNvPr>
          <p:cNvSpPr>
            <a:spLocks noGrp="1"/>
          </p:cNvSpPr>
          <p:nvPr>
            <p:ph type="sldNum" sz="quarter" idx="12"/>
          </p:nvPr>
        </p:nvSpPr>
        <p:spPr/>
        <p:txBody>
          <a:bodyPr/>
          <a:lstStyle/>
          <a:p>
            <a:fld id="{48F63A3B-78C7-47BE-AE5E-E10140E04643}" type="slidenum">
              <a:rPr lang="en-US" smtClean="0"/>
              <a:t>30</a:t>
            </a:fld>
            <a:endParaRPr lang="en-US" dirty="0"/>
          </a:p>
        </p:txBody>
      </p:sp>
      <p:pic>
        <p:nvPicPr>
          <p:cNvPr id="1028" name="Picture 4" descr="PJ Day This Friday 12th June! Pyjama day is a chance to have some fun. The  kids are invited to wear their PJ's on Friday, they can leave their school  uniform at">
            <a:extLst>
              <a:ext uri="{FF2B5EF4-FFF2-40B4-BE49-F238E27FC236}">
                <a16:creationId xmlns:a16="http://schemas.microsoft.com/office/drawing/2014/main" id="{B15377FA-988D-6105-355C-BFA6175A0B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3547" y="3356386"/>
            <a:ext cx="3324905" cy="3310128"/>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a:extLst>
              <a:ext uri="{FF2B5EF4-FFF2-40B4-BE49-F238E27FC236}">
                <a16:creationId xmlns:a16="http://schemas.microsoft.com/office/drawing/2014/main" id="{698CE49A-1BB7-BFA2-B40E-894A6F5486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33248" y="303349"/>
            <a:ext cx="406400" cy="406400"/>
          </a:xfrm>
          <a:prstGeom prst="rect">
            <a:avLst/>
          </a:prstGeom>
        </p:spPr>
      </p:pic>
    </p:spTree>
    <p:extLst>
      <p:ext uri="{BB962C8B-B14F-4D97-AF65-F5344CB8AC3E}">
        <p14:creationId xmlns:p14="http://schemas.microsoft.com/office/powerpoint/2010/main" val="2894024230"/>
      </p:ext>
    </p:extLst>
  </p:cSld>
  <p:clrMapOvr>
    <a:masterClrMapping/>
  </p:clrMapOvr>
  <mc:AlternateContent xmlns:mc="http://schemas.openxmlformats.org/markup-compatibility/2006">
    <mc:Choice xmlns:p14="http://schemas.microsoft.com/office/powerpoint/2010/main" Requires="p14">
      <p:transition spd="slow" p14:dur="2000" advTm="13826"/>
    </mc:Choice>
    <mc:Fallback>
      <p:transition spd="slow" advTm="13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21DC0-2CB6-4F49-ABF1-E206E9EAFBED}"/>
              </a:ext>
            </a:extLst>
          </p:cNvPr>
          <p:cNvSpPr>
            <a:spLocks noGrp="1"/>
          </p:cNvSpPr>
          <p:nvPr>
            <p:ph type="title"/>
          </p:nvPr>
        </p:nvSpPr>
        <p:spPr>
          <a:xfrm>
            <a:off x="771221" y="291376"/>
            <a:ext cx="10671048" cy="768096"/>
          </a:xfrm>
        </p:spPr>
        <p:txBody>
          <a:bodyPr/>
          <a:lstStyle/>
          <a:p>
            <a:r>
              <a:rPr lang="en-US" dirty="0"/>
              <a:t>Oxford owl reading</a:t>
            </a:r>
            <a:endParaRPr lang="en-GB" dirty="0"/>
          </a:p>
        </p:txBody>
      </p:sp>
      <p:sp>
        <p:nvSpPr>
          <p:cNvPr id="4" name="Footer Placeholder 3">
            <a:extLst>
              <a:ext uri="{FF2B5EF4-FFF2-40B4-BE49-F238E27FC236}">
                <a16:creationId xmlns:a16="http://schemas.microsoft.com/office/drawing/2014/main" id="{F7AE0756-FEF5-48E3-B3C0-F3728427162D}"/>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BF8A04DE-0724-42CA-B99D-FBA752811C01}"/>
              </a:ext>
            </a:extLst>
          </p:cNvPr>
          <p:cNvSpPr>
            <a:spLocks noGrp="1"/>
          </p:cNvSpPr>
          <p:nvPr>
            <p:ph type="sldNum" sz="quarter" idx="12"/>
          </p:nvPr>
        </p:nvSpPr>
        <p:spPr/>
        <p:txBody>
          <a:bodyPr/>
          <a:lstStyle/>
          <a:p>
            <a:fld id="{48F63A3B-78C7-47BE-AE5E-E10140E04643}" type="slidenum">
              <a:rPr lang="en-US" smtClean="0"/>
              <a:t>31</a:t>
            </a:fld>
            <a:endParaRPr lang="en-US" dirty="0"/>
          </a:p>
        </p:txBody>
      </p:sp>
      <p:pic>
        <p:nvPicPr>
          <p:cNvPr id="7" name="Picture 6">
            <a:extLst>
              <a:ext uri="{FF2B5EF4-FFF2-40B4-BE49-F238E27FC236}">
                <a16:creationId xmlns:a16="http://schemas.microsoft.com/office/drawing/2014/main" id="{D8B3F374-A373-4CDF-9E20-0834266CA48A}"/>
              </a:ext>
            </a:extLst>
          </p:cNvPr>
          <p:cNvPicPr>
            <a:picLocks noChangeAspect="1"/>
          </p:cNvPicPr>
          <p:nvPr/>
        </p:nvPicPr>
        <p:blipFill>
          <a:blip r:embed="rId4"/>
          <a:stretch>
            <a:fillRect/>
          </a:stretch>
        </p:blipFill>
        <p:spPr>
          <a:xfrm>
            <a:off x="211527" y="975646"/>
            <a:ext cx="5420360" cy="2300270"/>
          </a:xfrm>
          <a:prstGeom prst="rect">
            <a:avLst/>
          </a:prstGeom>
        </p:spPr>
      </p:pic>
      <p:sp>
        <p:nvSpPr>
          <p:cNvPr id="8" name="Content Placeholder 2">
            <a:extLst>
              <a:ext uri="{FF2B5EF4-FFF2-40B4-BE49-F238E27FC236}">
                <a16:creationId xmlns:a16="http://schemas.microsoft.com/office/drawing/2014/main" id="{9ABABD48-D3E9-4758-8856-3E3E274EC141}"/>
              </a:ext>
            </a:extLst>
          </p:cNvPr>
          <p:cNvSpPr txBox="1">
            <a:spLocks/>
          </p:cNvSpPr>
          <p:nvPr/>
        </p:nvSpPr>
        <p:spPr>
          <a:xfrm>
            <a:off x="7722494" y="2103120"/>
            <a:ext cx="4210426" cy="4434840"/>
          </a:xfrm>
          <a:prstGeom prst="rect">
            <a:avLst/>
          </a:prstGeom>
        </p:spPr>
        <p:txBody>
          <a:bodyPr vert="horz" lIns="91440" tIns="45720" rIns="91440" bIns="45720" rtlCol="0">
            <a:noAutofit/>
          </a:bodyPr>
          <a:lstStyle>
            <a:lvl1pPr marL="347472"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16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14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2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2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800" dirty="0"/>
              <a:t>This is a subscription provided by the school that has a lot of resources on it. </a:t>
            </a:r>
          </a:p>
          <a:p>
            <a:pPr marL="0" indent="0" algn="ctr">
              <a:buFont typeface="Arial" panose="020B0604020202020204" pitchFamily="34" charset="0"/>
              <a:buNone/>
            </a:pPr>
            <a:r>
              <a:rPr lang="en-US" sz="2800" dirty="0"/>
              <a:t>Logins can be found in the back of reading diaries. </a:t>
            </a:r>
            <a:endParaRPr lang="en-GB" sz="2800" dirty="0"/>
          </a:p>
        </p:txBody>
      </p:sp>
      <p:pic>
        <p:nvPicPr>
          <p:cNvPr id="6" name="Picture 5">
            <a:extLst>
              <a:ext uri="{FF2B5EF4-FFF2-40B4-BE49-F238E27FC236}">
                <a16:creationId xmlns:a16="http://schemas.microsoft.com/office/drawing/2014/main" id="{7007EBF4-3C24-1508-A972-1A265986812E}"/>
              </a:ext>
            </a:extLst>
          </p:cNvPr>
          <p:cNvPicPr>
            <a:picLocks noChangeAspect="1"/>
          </p:cNvPicPr>
          <p:nvPr/>
        </p:nvPicPr>
        <p:blipFill rotWithShape="1">
          <a:blip r:embed="rId5"/>
          <a:srcRect t="9542"/>
          <a:stretch/>
        </p:blipFill>
        <p:spPr>
          <a:xfrm>
            <a:off x="883707" y="3429000"/>
            <a:ext cx="6391579" cy="2902541"/>
          </a:xfrm>
          <a:prstGeom prst="rect">
            <a:avLst/>
          </a:prstGeom>
        </p:spPr>
      </p:pic>
      <p:pic>
        <p:nvPicPr>
          <p:cNvPr id="3" name="Recorded Sound">
            <a:hlinkClick r:id="" action="ppaction://media"/>
            <a:extLst>
              <a:ext uri="{FF2B5EF4-FFF2-40B4-BE49-F238E27FC236}">
                <a16:creationId xmlns:a16="http://schemas.microsoft.com/office/drawing/2014/main" id="{57EBFFBB-0BA1-9320-52BC-1CEB0A4B66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1402" y="227111"/>
            <a:ext cx="406400" cy="406400"/>
          </a:xfrm>
          <a:prstGeom prst="rect">
            <a:avLst/>
          </a:prstGeom>
        </p:spPr>
      </p:pic>
    </p:spTree>
    <p:extLst>
      <p:ext uri="{BB962C8B-B14F-4D97-AF65-F5344CB8AC3E}">
        <p14:creationId xmlns:p14="http://schemas.microsoft.com/office/powerpoint/2010/main" val="3392123225"/>
      </p:ext>
    </p:extLst>
  </p:cSld>
  <p:clrMapOvr>
    <a:masterClrMapping/>
  </p:clrMapOvr>
  <mc:AlternateContent xmlns:mc="http://schemas.openxmlformats.org/markup-compatibility/2006">
    <mc:Choice xmlns:p14="http://schemas.microsoft.com/office/powerpoint/2010/main" Requires="p14">
      <p:transition spd="slow" p14:dur="2000" advTm="17051"/>
    </mc:Choice>
    <mc:Fallback>
      <p:transition spd="slow" advTm="17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16561-B72B-4EE3-988F-EFC2E166BCAA}"/>
              </a:ext>
            </a:extLst>
          </p:cNvPr>
          <p:cNvSpPr>
            <a:spLocks noGrp="1"/>
          </p:cNvSpPr>
          <p:nvPr>
            <p:ph type="title"/>
          </p:nvPr>
        </p:nvSpPr>
        <p:spPr>
          <a:xfrm>
            <a:off x="768096" y="265176"/>
            <a:ext cx="10671048" cy="768096"/>
          </a:xfrm>
        </p:spPr>
        <p:txBody>
          <a:bodyPr/>
          <a:lstStyle/>
          <a:p>
            <a:r>
              <a:rPr lang="en-US" dirty="0"/>
              <a:t>Educational visits </a:t>
            </a:r>
            <a:endParaRPr lang="en-GB" dirty="0"/>
          </a:p>
        </p:txBody>
      </p:sp>
      <p:sp>
        <p:nvSpPr>
          <p:cNvPr id="3" name="Content Placeholder 2">
            <a:extLst>
              <a:ext uri="{FF2B5EF4-FFF2-40B4-BE49-F238E27FC236}">
                <a16:creationId xmlns:a16="http://schemas.microsoft.com/office/drawing/2014/main" id="{0BFFCE0B-A087-4DEF-89B8-B75FCEB075CD}"/>
              </a:ext>
            </a:extLst>
          </p:cNvPr>
          <p:cNvSpPr>
            <a:spLocks noGrp="1"/>
          </p:cNvSpPr>
          <p:nvPr>
            <p:ph sz="half" idx="1"/>
          </p:nvPr>
        </p:nvSpPr>
        <p:spPr>
          <a:xfrm>
            <a:off x="624556" y="1033272"/>
            <a:ext cx="11119104" cy="4434840"/>
          </a:xfrm>
        </p:spPr>
        <p:txBody>
          <a:bodyPr/>
          <a:lstStyle/>
          <a:p>
            <a:pPr marL="0" indent="0" algn="ctr">
              <a:buNone/>
            </a:pPr>
            <a:r>
              <a:rPr lang="en-US" sz="3600" b="1" dirty="0"/>
              <a:t>Tuesday 16</a:t>
            </a:r>
            <a:r>
              <a:rPr lang="en-US" sz="3600" b="1" baseline="30000" dirty="0"/>
              <a:t>th</a:t>
            </a:r>
            <a:r>
              <a:rPr lang="en-US" sz="3600" b="1" dirty="0"/>
              <a:t> October </a:t>
            </a:r>
            <a:r>
              <a:rPr lang="en-US" sz="3600" dirty="0"/>
              <a:t>– Blue Planet Aquarium. Letter to be given out.</a:t>
            </a:r>
          </a:p>
          <a:p>
            <a:pPr marL="0" indent="0" algn="ctr">
              <a:buNone/>
            </a:pPr>
            <a:endParaRPr lang="en-US" sz="3600" dirty="0"/>
          </a:p>
          <a:p>
            <a:pPr marL="0" indent="0" algn="ctr">
              <a:buNone/>
            </a:pPr>
            <a:r>
              <a:rPr lang="en-US" sz="3600" b="1" dirty="0"/>
              <a:t>Tuesday 21</a:t>
            </a:r>
            <a:r>
              <a:rPr lang="en-US" sz="3600" b="1" baseline="30000" dirty="0"/>
              <a:t>st</a:t>
            </a:r>
            <a:r>
              <a:rPr lang="en-US" sz="3600" b="1" dirty="0"/>
              <a:t> January </a:t>
            </a:r>
            <a:r>
              <a:rPr lang="en-US" sz="3600" dirty="0"/>
              <a:t>– Stoke City Stadium Tour and multi-skills session. Price TBC.</a:t>
            </a:r>
          </a:p>
          <a:p>
            <a:pPr marL="0" indent="0" algn="ctr">
              <a:buNone/>
            </a:pPr>
            <a:endParaRPr lang="en-US" sz="3600" dirty="0"/>
          </a:p>
          <a:p>
            <a:pPr marL="0" indent="0" algn="ctr">
              <a:buNone/>
            </a:pPr>
            <a:r>
              <a:rPr lang="en-US" sz="3600" b="1" dirty="0"/>
              <a:t>Thursday 25</a:t>
            </a:r>
            <a:r>
              <a:rPr lang="en-US" sz="3600" b="1" baseline="30000" dirty="0"/>
              <a:t>th</a:t>
            </a:r>
            <a:r>
              <a:rPr lang="en-US" sz="3600" b="1" dirty="0"/>
              <a:t> June </a:t>
            </a:r>
            <a:r>
              <a:rPr lang="en-US" sz="3600" dirty="0"/>
              <a:t>– Trentham Gardens educational visit. </a:t>
            </a:r>
          </a:p>
          <a:p>
            <a:pPr marL="0" indent="0" algn="ctr">
              <a:buNone/>
            </a:pPr>
            <a:endParaRPr lang="en-US" sz="3600" dirty="0"/>
          </a:p>
        </p:txBody>
      </p:sp>
      <p:sp>
        <p:nvSpPr>
          <p:cNvPr id="5" name="Slide Number Placeholder 4">
            <a:extLst>
              <a:ext uri="{FF2B5EF4-FFF2-40B4-BE49-F238E27FC236}">
                <a16:creationId xmlns:a16="http://schemas.microsoft.com/office/drawing/2014/main" id="{088035A6-703F-497E-9AAA-038932597AAF}"/>
              </a:ext>
            </a:extLst>
          </p:cNvPr>
          <p:cNvSpPr>
            <a:spLocks noGrp="1"/>
          </p:cNvSpPr>
          <p:nvPr>
            <p:ph type="sldNum" sz="quarter" idx="12"/>
          </p:nvPr>
        </p:nvSpPr>
        <p:spPr/>
        <p:txBody>
          <a:bodyPr/>
          <a:lstStyle/>
          <a:p>
            <a:fld id="{48F63A3B-78C7-47BE-AE5E-E10140E04643}" type="slidenum">
              <a:rPr lang="en-US" smtClean="0"/>
              <a:t>32</a:t>
            </a:fld>
            <a:endParaRPr lang="en-US" dirty="0"/>
          </a:p>
        </p:txBody>
      </p:sp>
      <p:pic>
        <p:nvPicPr>
          <p:cNvPr id="4" name="Recorded Sound">
            <a:hlinkClick r:id="" action="ppaction://media"/>
            <a:extLst>
              <a:ext uri="{FF2B5EF4-FFF2-40B4-BE49-F238E27FC236}">
                <a16:creationId xmlns:a16="http://schemas.microsoft.com/office/drawing/2014/main" id="{A3AC8F26-C7BE-ED6C-1226-46E3251041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89926" y="227584"/>
            <a:ext cx="406400" cy="406400"/>
          </a:xfrm>
          <a:prstGeom prst="rect">
            <a:avLst/>
          </a:prstGeom>
        </p:spPr>
      </p:pic>
    </p:spTree>
    <p:extLst>
      <p:ext uri="{BB962C8B-B14F-4D97-AF65-F5344CB8AC3E}">
        <p14:creationId xmlns:p14="http://schemas.microsoft.com/office/powerpoint/2010/main" val="2641160105"/>
      </p:ext>
    </p:extLst>
  </p:cSld>
  <p:clrMapOvr>
    <a:masterClrMapping/>
  </p:clrMapOvr>
  <mc:AlternateContent xmlns:mc="http://schemas.openxmlformats.org/markup-compatibility/2006" xmlns:p14="http://schemas.microsoft.com/office/powerpoint/2010/main">
    <mc:Choice Requires="p14">
      <p:transition spd="slow" p14:dur="2000" advTm="3599"/>
    </mc:Choice>
    <mc:Fallback xmlns="">
      <p:transition spd="slow" advTm="3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6A9AB-640D-4ABE-AB71-CDDAD4D4E58E}"/>
              </a:ext>
            </a:extLst>
          </p:cNvPr>
          <p:cNvSpPr>
            <a:spLocks noGrp="1"/>
          </p:cNvSpPr>
          <p:nvPr>
            <p:ph type="title"/>
          </p:nvPr>
        </p:nvSpPr>
        <p:spPr>
          <a:xfrm>
            <a:off x="758952" y="269216"/>
            <a:ext cx="10671048" cy="768096"/>
          </a:xfrm>
        </p:spPr>
        <p:txBody>
          <a:bodyPr/>
          <a:lstStyle/>
          <a:p>
            <a:r>
              <a:rPr lang="en-US" dirty="0"/>
              <a:t>Blue Planet </a:t>
            </a:r>
            <a:endParaRPr lang="en-GB" dirty="0"/>
          </a:p>
        </p:txBody>
      </p:sp>
      <p:sp>
        <p:nvSpPr>
          <p:cNvPr id="3" name="Content Placeholder 2">
            <a:extLst>
              <a:ext uri="{FF2B5EF4-FFF2-40B4-BE49-F238E27FC236}">
                <a16:creationId xmlns:a16="http://schemas.microsoft.com/office/drawing/2014/main" id="{7DC315F9-11B8-4312-B475-BF3BE665E47D}"/>
              </a:ext>
            </a:extLst>
          </p:cNvPr>
          <p:cNvSpPr>
            <a:spLocks noGrp="1"/>
          </p:cNvSpPr>
          <p:nvPr>
            <p:ph sz="half" idx="1"/>
          </p:nvPr>
        </p:nvSpPr>
        <p:spPr>
          <a:xfrm>
            <a:off x="609352" y="1107274"/>
            <a:ext cx="11119104" cy="5500648"/>
          </a:xfrm>
        </p:spPr>
        <p:txBody>
          <a:bodyPr/>
          <a:lstStyle/>
          <a:p>
            <a:pPr algn="ctr"/>
            <a:r>
              <a:rPr lang="en-US" sz="2800" dirty="0"/>
              <a:t>Once letters have been given out, please return as soon as possible. </a:t>
            </a:r>
          </a:p>
          <a:p>
            <a:pPr marL="0" indent="0" algn="ctr">
              <a:buNone/>
            </a:pPr>
            <a:endParaRPr lang="en-US" sz="2800" dirty="0"/>
          </a:p>
          <a:p>
            <a:pPr algn="ctr"/>
            <a:r>
              <a:rPr lang="en-US" sz="2800" dirty="0"/>
              <a:t>Payment can be made online using School Spider. </a:t>
            </a:r>
          </a:p>
          <a:p>
            <a:pPr algn="ctr"/>
            <a:endParaRPr lang="en-US" sz="2800" dirty="0"/>
          </a:p>
          <a:p>
            <a:pPr algn="ctr"/>
            <a:r>
              <a:rPr lang="en-US" sz="2800" dirty="0"/>
              <a:t>On this day, children will need to come in normal uniform and bring a coat.</a:t>
            </a:r>
          </a:p>
          <a:p>
            <a:pPr algn="ctr"/>
            <a:endParaRPr lang="en-US" sz="2800" dirty="0"/>
          </a:p>
          <a:p>
            <a:pPr algn="ctr"/>
            <a:r>
              <a:rPr lang="en-US" sz="2800" dirty="0"/>
              <a:t>If your child would like to order a sandwich lunch from the Chef, please tick the form, otherwise they will need a packed lunch /water bottle.</a:t>
            </a:r>
          </a:p>
          <a:p>
            <a:pPr algn="ctr"/>
            <a:endParaRPr lang="en-US" sz="2800" dirty="0"/>
          </a:p>
          <a:p>
            <a:pPr algn="ctr"/>
            <a:r>
              <a:rPr lang="en-US" sz="2800" dirty="0"/>
              <a:t>Normal pick up and drop off times.</a:t>
            </a:r>
            <a:endParaRPr lang="en-GB" sz="2800" dirty="0"/>
          </a:p>
        </p:txBody>
      </p:sp>
      <p:sp>
        <p:nvSpPr>
          <p:cNvPr id="5" name="Slide Number Placeholder 4">
            <a:extLst>
              <a:ext uri="{FF2B5EF4-FFF2-40B4-BE49-F238E27FC236}">
                <a16:creationId xmlns:a16="http://schemas.microsoft.com/office/drawing/2014/main" id="{6D0E8F90-637B-4A45-B7CD-F9C0C3815548}"/>
              </a:ext>
            </a:extLst>
          </p:cNvPr>
          <p:cNvSpPr>
            <a:spLocks noGrp="1"/>
          </p:cNvSpPr>
          <p:nvPr>
            <p:ph type="sldNum" sz="quarter" idx="12"/>
          </p:nvPr>
        </p:nvSpPr>
        <p:spPr/>
        <p:txBody>
          <a:bodyPr/>
          <a:lstStyle/>
          <a:p>
            <a:fld id="{48F63A3B-78C7-47BE-AE5E-E10140E04643}" type="slidenum">
              <a:rPr lang="en-US" smtClean="0"/>
              <a:t>33</a:t>
            </a:fld>
            <a:endParaRPr lang="en-US" dirty="0"/>
          </a:p>
        </p:txBody>
      </p:sp>
      <p:pic>
        <p:nvPicPr>
          <p:cNvPr id="6" name="Recorded Sound">
            <a:hlinkClick r:id="" action="ppaction://media"/>
            <a:extLst>
              <a:ext uri="{FF2B5EF4-FFF2-40B4-BE49-F238E27FC236}">
                <a16:creationId xmlns:a16="http://schemas.microsoft.com/office/drawing/2014/main" id="{B2720863-F8D6-8533-3832-8F39C8326F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59080" y="284456"/>
            <a:ext cx="406400" cy="406400"/>
          </a:xfrm>
          <a:prstGeom prst="rect">
            <a:avLst/>
          </a:prstGeom>
        </p:spPr>
      </p:pic>
    </p:spTree>
    <p:extLst>
      <p:ext uri="{BB962C8B-B14F-4D97-AF65-F5344CB8AC3E}">
        <p14:creationId xmlns:p14="http://schemas.microsoft.com/office/powerpoint/2010/main" val="700705753"/>
      </p:ext>
    </p:extLst>
  </p:cSld>
  <p:clrMapOvr>
    <a:masterClrMapping/>
  </p:clrMapOvr>
  <mc:AlternateContent xmlns:mc="http://schemas.openxmlformats.org/markup-compatibility/2006" xmlns:p14="http://schemas.microsoft.com/office/powerpoint/2010/main">
    <mc:Choice Requires="p14">
      <p:transition spd="slow" p14:dur="2000" advTm="31683"/>
    </mc:Choice>
    <mc:Fallback xmlns="">
      <p:transition spd="slow" advTm="31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5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89C77-A228-43A8-81ED-EC8E53EF0A01}"/>
              </a:ext>
            </a:extLst>
          </p:cNvPr>
          <p:cNvSpPr>
            <a:spLocks noGrp="1"/>
          </p:cNvSpPr>
          <p:nvPr>
            <p:ph type="title"/>
          </p:nvPr>
        </p:nvSpPr>
        <p:spPr>
          <a:xfrm>
            <a:off x="865277" y="210312"/>
            <a:ext cx="10671048" cy="768096"/>
          </a:xfrm>
        </p:spPr>
        <p:txBody>
          <a:bodyPr/>
          <a:lstStyle/>
          <a:p>
            <a:r>
              <a:rPr lang="en-US" dirty="0"/>
              <a:t>Dates for the diary</a:t>
            </a:r>
            <a:endParaRPr lang="en-GB" dirty="0"/>
          </a:p>
        </p:txBody>
      </p:sp>
      <p:sp>
        <p:nvSpPr>
          <p:cNvPr id="5" name="Slide Number Placeholder 4">
            <a:extLst>
              <a:ext uri="{FF2B5EF4-FFF2-40B4-BE49-F238E27FC236}">
                <a16:creationId xmlns:a16="http://schemas.microsoft.com/office/drawing/2014/main" id="{732FBB41-7754-4675-B46C-368FEAD54CFC}"/>
              </a:ext>
            </a:extLst>
          </p:cNvPr>
          <p:cNvSpPr>
            <a:spLocks noGrp="1"/>
          </p:cNvSpPr>
          <p:nvPr>
            <p:ph type="sldNum" sz="quarter" idx="12"/>
          </p:nvPr>
        </p:nvSpPr>
        <p:spPr/>
        <p:txBody>
          <a:bodyPr/>
          <a:lstStyle/>
          <a:p>
            <a:fld id="{48F63A3B-78C7-47BE-AE5E-E10140E04643}" type="slidenum">
              <a:rPr lang="en-US" smtClean="0"/>
              <a:t>34</a:t>
            </a:fld>
            <a:endParaRPr lang="en-US" dirty="0"/>
          </a:p>
        </p:txBody>
      </p:sp>
      <p:pic>
        <p:nvPicPr>
          <p:cNvPr id="4" name="Picture 3">
            <a:extLst>
              <a:ext uri="{FF2B5EF4-FFF2-40B4-BE49-F238E27FC236}">
                <a16:creationId xmlns:a16="http://schemas.microsoft.com/office/drawing/2014/main" id="{5DAE8029-ED62-E887-A674-554529F99F68}"/>
              </a:ext>
            </a:extLst>
          </p:cNvPr>
          <p:cNvPicPr>
            <a:picLocks noChangeAspect="1"/>
          </p:cNvPicPr>
          <p:nvPr/>
        </p:nvPicPr>
        <p:blipFill>
          <a:blip r:embed="rId4"/>
          <a:stretch>
            <a:fillRect/>
          </a:stretch>
        </p:blipFill>
        <p:spPr>
          <a:xfrm>
            <a:off x="2644760" y="978408"/>
            <a:ext cx="7112081" cy="5592160"/>
          </a:xfrm>
          <a:prstGeom prst="rect">
            <a:avLst/>
          </a:prstGeom>
        </p:spPr>
      </p:pic>
      <p:pic>
        <p:nvPicPr>
          <p:cNvPr id="3" name="Recorded Sound">
            <a:hlinkClick r:id="" action="ppaction://media"/>
            <a:extLst>
              <a:ext uri="{FF2B5EF4-FFF2-40B4-BE49-F238E27FC236}">
                <a16:creationId xmlns:a16="http://schemas.microsoft.com/office/drawing/2014/main" id="{C9F575F1-28A0-6110-05F0-4B3FFEB215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5537" y="210312"/>
            <a:ext cx="406400" cy="406400"/>
          </a:xfrm>
          <a:prstGeom prst="rect">
            <a:avLst/>
          </a:prstGeom>
        </p:spPr>
      </p:pic>
    </p:spTree>
    <p:extLst>
      <p:ext uri="{BB962C8B-B14F-4D97-AF65-F5344CB8AC3E}">
        <p14:creationId xmlns:p14="http://schemas.microsoft.com/office/powerpoint/2010/main" val="3615892215"/>
      </p:ext>
    </p:extLst>
  </p:cSld>
  <p:clrMapOvr>
    <a:masterClrMapping/>
  </p:clrMapOvr>
  <mc:AlternateContent xmlns:mc="http://schemas.openxmlformats.org/markup-compatibility/2006">
    <mc:Choice xmlns:p14="http://schemas.microsoft.com/office/powerpoint/2010/main" Requires="p14">
      <p:transition spd="slow" p14:dur="2000" advTm="6582"/>
    </mc:Choice>
    <mc:Fallback>
      <p:transition spd="slow" advTm="6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397260"/>
            <a:ext cx="8229600" cy="1066800"/>
          </a:xfrm>
        </p:spPr>
        <p:txBody>
          <a:bodyPr>
            <a:normAutofit fontScale="90000"/>
          </a:bodyPr>
          <a:lstStyle/>
          <a:p>
            <a:pPr algn="ctr"/>
            <a:br>
              <a:rPr lang="en-GB" dirty="0"/>
            </a:br>
            <a:r>
              <a:rPr lang="en-GB" dirty="0"/>
              <a:t>Any questions?  </a:t>
            </a:r>
          </a:p>
        </p:txBody>
      </p:sp>
      <p:pic>
        <p:nvPicPr>
          <p:cNvPr id="4"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367808" y="2132857"/>
            <a:ext cx="3240360" cy="3257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97180" y="5661249"/>
            <a:ext cx="7923964" cy="646331"/>
          </a:xfrm>
          <a:prstGeom prst="rect">
            <a:avLst/>
          </a:prstGeom>
          <a:noFill/>
        </p:spPr>
        <p:txBody>
          <a:bodyPr wrap="none" rtlCol="0">
            <a:spAutoFit/>
          </a:bodyPr>
          <a:lstStyle/>
          <a:p>
            <a:r>
              <a:rPr lang="en-GB" sz="3600" dirty="0">
                <a:hlinkClick r:id="rId5"/>
              </a:rPr>
              <a:t>ehancock@scholargreen.cheshire.sch.uk</a:t>
            </a:r>
            <a:endParaRPr lang="en-GB" sz="3600" dirty="0"/>
          </a:p>
        </p:txBody>
      </p:sp>
      <p:pic>
        <p:nvPicPr>
          <p:cNvPr id="5" name="Recorded Sound">
            <a:hlinkClick r:id="" action="ppaction://media"/>
            <a:extLst>
              <a:ext uri="{FF2B5EF4-FFF2-40B4-BE49-F238E27FC236}">
                <a16:creationId xmlns:a16="http://schemas.microsoft.com/office/drawing/2014/main" id="{FA5A54FD-E623-9772-587F-E7D9195898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3200" y="194060"/>
            <a:ext cx="406400" cy="406400"/>
          </a:xfrm>
          <a:prstGeom prst="rect">
            <a:avLst/>
          </a:prstGeom>
        </p:spPr>
      </p:pic>
    </p:spTree>
    <p:extLst>
      <p:ext uri="{BB962C8B-B14F-4D97-AF65-F5344CB8AC3E}">
        <p14:creationId xmlns:p14="http://schemas.microsoft.com/office/powerpoint/2010/main" val="2237476477"/>
      </p:ext>
    </p:extLst>
  </p:cSld>
  <p:clrMapOvr>
    <a:masterClrMapping/>
  </p:clrMapOvr>
  <mc:AlternateContent xmlns:mc="http://schemas.openxmlformats.org/markup-compatibility/2006" xmlns:p14="http://schemas.microsoft.com/office/powerpoint/2010/main">
    <mc:Choice Requires="p14">
      <p:transition spd="slow" p14:dur="2000" advTm="12017"/>
    </mc:Choice>
    <mc:Fallback xmlns="">
      <p:transition spd="slow" advTm="12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40BC6-9DA0-FB4D-8879-DC8B3958C07C}"/>
              </a:ext>
            </a:extLst>
          </p:cNvPr>
          <p:cNvSpPr>
            <a:spLocks noGrp="1"/>
          </p:cNvSpPr>
          <p:nvPr>
            <p:ph type="title"/>
          </p:nvPr>
        </p:nvSpPr>
        <p:spPr>
          <a:xfrm>
            <a:off x="3724797" y="347472"/>
            <a:ext cx="6766560" cy="768096"/>
          </a:xfrm>
        </p:spPr>
        <p:txBody>
          <a:bodyPr/>
          <a:lstStyle/>
          <a:p>
            <a:r>
              <a:rPr lang="en-US" dirty="0"/>
              <a:t>Get Busy Time</a:t>
            </a:r>
          </a:p>
        </p:txBody>
      </p:sp>
      <p:sp>
        <p:nvSpPr>
          <p:cNvPr id="3" name="Content Placeholder 2">
            <a:extLst>
              <a:ext uri="{FF2B5EF4-FFF2-40B4-BE49-F238E27FC236}">
                <a16:creationId xmlns:a16="http://schemas.microsoft.com/office/drawing/2014/main" id="{1E0B8C4B-3A3C-9FD1-59FB-1666C1F09376}"/>
              </a:ext>
            </a:extLst>
          </p:cNvPr>
          <p:cNvSpPr>
            <a:spLocks noGrp="1"/>
          </p:cNvSpPr>
          <p:nvPr>
            <p:ph idx="1"/>
          </p:nvPr>
        </p:nvSpPr>
        <p:spPr>
          <a:xfrm>
            <a:off x="3586574" y="1137920"/>
            <a:ext cx="8346346" cy="2700528"/>
          </a:xfrm>
        </p:spPr>
        <p:txBody>
          <a:bodyPr/>
          <a:lstStyle/>
          <a:p>
            <a:pPr marL="457200" indent="-457200" algn="ctr">
              <a:buFont typeface="Arial" panose="020B0604020202020204" pitchFamily="34" charset="0"/>
              <a:buChar char="•"/>
            </a:pPr>
            <a:r>
              <a:rPr lang="en-US" sz="2500" dirty="0"/>
              <a:t>Year 1 is a transition from the Early Years Framework to the National Curriculum. </a:t>
            </a:r>
          </a:p>
          <a:p>
            <a:pPr marL="457200" indent="-457200" algn="ctr">
              <a:buFont typeface="Arial" panose="020B0604020202020204" pitchFamily="34" charset="0"/>
              <a:buChar char="•"/>
            </a:pPr>
            <a:endParaRPr lang="en-US" sz="2500" dirty="0"/>
          </a:p>
          <a:p>
            <a:pPr marL="457200" indent="-457200" algn="ctr">
              <a:buFont typeface="Arial" panose="020B0604020202020204" pitchFamily="34" charset="0"/>
              <a:buChar char="•"/>
            </a:pPr>
            <a:r>
              <a:rPr lang="en-US" sz="2500" dirty="0"/>
              <a:t>This will be done gradually. </a:t>
            </a:r>
          </a:p>
          <a:p>
            <a:pPr marL="457200" indent="-457200" algn="ctr">
              <a:buFont typeface="Arial" panose="020B0604020202020204" pitchFamily="34" charset="0"/>
              <a:buChar char="•"/>
            </a:pPr>
            <a:endParaRPr lang="en-US" sz="2500" dirty="0"/>
          </a:p>
          <a:p>
            <a:pPr marL="457200" indent="-457200" algn="ctr">
              <a:buFont typeface="Arial" panose="020B0604020202020204" pitchFamily="34" charset="0"/>
              <a:buChar char="•"/>
            </a:pPr>
            <a:r>
              <a:rPr lang="en-US" sz="2500" dirty="0"/>
              <a:t>The children will still have access to the continuous provision which is known as “Get Busy Time.” </a:t>
            </a:r>
          </a:p>
          <a:p>
            <a:pPr marL="457200" indent="-457200" algn="ctr">
              <a:buFont typeface="Arial" panose="020B0604020202020204" pitchFamily="34" charset="0"/>
              <a:buChar char="•"/>
            </a:pPr>
            <a:endParaRPr lang="en-US" sz="2500" dirty="0"/>
          </a:p>
          <a:p>
            <a:pPr marL="457200" indent="-457200" algn="ctr">
              <a:buFont typeface="Arial" panose="020B0604020202020204" pitchFamily="34" charset="0"/>
              <a:buChar char="•"/>
            </a:pPr>
            <a:r>
              <a:rPr lang="en-US" sz="2500" dirty="0"/>
              <a:t>This includes practical activities to further their learning as well as play activities to develop their personal skills. </a:t>
            </a:r>
          </a:p>
          <a:p>
            <a:pPr marL="457200" indent="-457200" algn="ctr">
              <a:buFont typeface="Arial" panose="020B0604020202020204" pitchFamily="34" charset="0"/>
              <a:buChar char="•"/>
            </a:pPr>
            <a:endParaRPr lang="en-US" sz="2500" dirty="0"/>
          </a:p>
          <a:p>
            <a:pPr marL="457200" indent="-457200" algn="ctr">
              <a:buFont typeface="Arial" panose="020B0604020202020204" pitchFamily="34" charset="0"/>
              <a:buChar char="•"/>
            </a:pPr>
            <a:r>
              <a:rPr lang="en-US" sz="2500" dirty="0"/>
              <a:t>There will be some whole class lessons each week and this will build up after Christmas. </a:t>
            </a:r>
          </a:p>
          <a:p>
            <a:endParaRPr lang="en-US" dirty="0"/>
          </a:p>
        </p:txBody>
      </p:sp>
      <p:sp>
        <p:nvSpPr>
          <p:cNvPr id="15" name="Slide Number Placeholder 14">
            <a:extLst>
              <a:ext uri="{FF2B5EF4-FFF2-40B4-BE49-F238E27FC236}">
                <a16:creationId xmlns:a16="http://schemas.microsoft.com/office/drawing/2014/main" id="{7FC3FD3F-45EE-74E3-AD64-441303B83EF3}"/>
              </a:ext>
            </a:extLst>
          </p:cNvPr>
          <p:cNvSpPr>
            <a:spLocks noGrp="1"/>
          </p:cNvSpPr>
          <p:nvPr>
            <p:ph type="sldNum" sz="quarter" idx="12"/>
          </p:nvPr>
        </p:nvSpPr>
        <p:spPr/>
        <p:txBody>
          <a:bodyPr/>
          <a:lstStyle/>
          <a:p>
            <a:fld id="{48F63A3B-78C7-47BE-AE5E-E10140E04643}" type="slidenum">
              <a:rPr lang="en-US" smtClean="0"/>
              <a:t>4</a:t>
            </a:fld>
            <a:endParaRPr lang="en-US" dirty="0"/>
          </a:p>
        </p:txBody>
      </p:sp>
      <p:pic>
        <p:nvPicPr>
          <p:cNvPr id="6" name="Recorded Sound">
            <a:hlinkClick r:id="" action="ppaction://media"/>
            <a:extLst>
              <a:ext uri="{FF2B5EF4-FFF2-40B4-BE49-F238E27FC236}">
                <a16:creationId xmlns:a16="http://schemas.microsoft.com/office/drawing/2014/main" id="{EB5FE92A-11D1-B1BC-5878-82A6095E82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9080" y="838200"/>
            <a:ext cx="406400" cy="406400"/>
          </a:xfrm>
          <a:prstGeom prst="rect">
            <a:avLst/>
          </a:prstGeom>
        </p:spPr>
      </p:pic>
      <p:pic>
        <p:nvPicPr>
          <p:cNvPr id="7" name="Recorded Sound">
            <a:hlinkClick r:id="" action="ppaction://media"/>
            <a:extLst>
              <a:ext uri="{FF2B5EF4-FFF2-40B4-BE49-F238E27FC236}">
                <a16:creationId xmlns:a16="http://schemas.microsoft.com/office/drawing/2014/main" id="{810406F1-78E4-51D6-548C-136C85A41F1A}"/>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259080" y="1691640"/>
            <a:ext cx="406400" cy="406400"/>
          </a:xfrm>
          <a:prstGeom prst="rect">
            <a:avLst/>
          </a:prstGeom>
        </p:spPr>
      </p:pic>
    </p:spTree>
    <p:extLst>
      <p:ext uri="{BB962C8B-B14F-4D97-AF65-F5344CB8AC3E}">
        <p14:creationId xmlns:p14="http://schemas.microsoft.com/office/powerpoint/2010/main" val="3838752950"/>
      </p:ext>
    </p:extLst>
  </p:cSld>
  <p:clrMapOvr>
    <a:masterClrMapping/>
  </p:clrMapOvr>
  <mc:AlternateContent xmlns:mc="http://schemas.openxmlformats.org/markup-compatibility/2006" xmlns:p14="http://schemas.microsoft.com/office/powerpoint/2010/main">
    <mc:Choice Requires="p14">
      <p:transition spd="slow" p14:dur="2000" advTm="31701"/>
    </mc:Choice>
    <mc:Fallback xmlns="">
      <p:transition spd="slow" advTm="31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124" fill="hold"/>
                                        <p:tgtEl>
                                          <p:spTgt spid="6"/>
                                        </p:tgtEl>
                                      </p:cBhvr>
                                    </p:cmd>
                                  </p:childTnLst>
                                </p:cTn>
                              </p:par>
                            </p:childTnLst>
                          </p:cTn>
                        </p:par>
                        <p:par>
                          <p:cTn id="7" fill="hold">
                            <p:stCondLst>
                              <p:cond delay="36124"/>
                            </p:stCondLst>
                            <p:childTnLst>
                              <p:par>
                                <p:cTn id="8" presetID="1" presetClass="mediacall" presetSubtype="0" fill="hold" nodeType="afterEffect">
                                  <p:stCondLst>
                                    <p:cond delay="0"/>
                                  </p:stCondLst>
                                  <p:childTnLst>
                                    <p:cmd type="call" cmd="playFrom(0.0)">
                                      <p:cBhvr>
                                        <p:cTn id="9" dur="2808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EB70A5-7B0A-4A89-842D-1329F3A1E06E}"/>
              </a:ext>
            </a:extLst>
          </p:cNvPr>
          <p:cNvSpPr>
            <a:spLocks noGrp="1"/>
          </p:cNvSpPr>
          <p:nvPr>
            <p:ph type="title"/>
          </p:nvPr>
        </p:nvSpPr>
        <p:spPr>
          <a:xfrm>
            <a:off x="768096" y="73152"/>
            <a:ext cx="10671048" cy="768096"/>
          </a:xfrm>
        </p:spPr>
        <p:txBody>
          <a:bodyPr/>
          <a:lstStyle/>
          <a:p>
            <a:r>
              <a:rPr lang="en-US" dirty="0"/>
              <a:t>TIMETABLE </a:t>
            </a:r>
            <a:endParaRPr lang="en-GB" dirty="0"/>
          </a:p>
        </p:txBody>
      </p:sp>
      <p:sp>
        <p:nvSpPr>
          <p:cNvPr id="5" name="Slide Number Placeholder 4">
            <a:extLst>
              <a:ext uri="{FF2B5EF4-FFF2-40B4-BE49-F238E27FC236}">
                <a16:creationId xmlns:a16="http://schemas.microsoft.com/office/drawing/2014/main" id="{F5AC2561-1D15-483A-9CA8-38D82F2F3E90}"/>
              </a:ext>
            </a:extLst>
          </p:cNvPr>
          <p:cNvSpPr>
            <a:spLocks noGrp="1"/>
          </p:cNvSpPr>
          <p:nvPr>
            <p:ph type="sldNum" sz="quarter" idx="12"/>
          </p:nvPr>
        </p:nvSpPr>
        <p:spPr/>
        <p:txBody>
          <a:bodyPr/>
          <a:lstStyle/>
          <a:p>
            <a:fld id="{48F63A3B-78C7-47BE-AE5E-E10140E04643}" type="slidenum">
              <a:rPr lang="en-US" smtClean="0"/>
              <a:t>5</a:t>
            </a:fld>
            <a:endParaRPr lang="en-US" dirty="0"/>
          </a:p>
        </p:txBody>
      </p:sp>
      <p:pic>
        <p:nvPicPr>
          <p:cNvPr id="7" name="Picture 6">
            <a:extLst>
              <a:ext uri="{FF2B5EF4-FFF2-40B4-BE49-F238E27FC236}">
                <a16:creationId xmlns:a16="http://schemas.microsoft.com/office/drawing/2014/main" id="{7E3E5EAB-D3CE-CD00-64D9-E0C4EBD4AFF8}"/>
              </a:ext>
            </a:extLst>
          </p:cNvPr>
          <p:cNvPicPr>
            <a:picLocks noChangeAspect="1"/>
          </p:cNvPicPr>
          <p:nvPr/>
        </p:nvPicPr>
        <p:blipFill rotWithShape="1">
          <a:blip r:embed="rId4"/>
          <a:srcRect t="4753"/>
          <a:stretch/>
        </p:blipFill>
        <p:spPr>
          <a:xfrm>
            <a:off x="1202909" y="731520"/>
            <a:ext cx="9669307" cy="6053328"/>
          </a:xfrm>
          <a:prstGeom prst="rect">
            <a:avLst/>
          </a:prstGeom>
        </p:spPr>
      </p:pic>
      <p:pic>
        <p:nvPicPr>
          <p:cNvPr id="2" name="Recorded Sound">
            <a:hlinkClick r:id="" action="ppaction://media"/>
            <a:extLst>
              <a:ext uri="{FF2B5EF4-FFF2-40B4-BE49-F238E27FC236}">
                <a16:creationId xmlns:a16="http://schemas.microsoft.com/office/drawing/2014/main" id="{C5F52079-23C1-FDA8-9A7A-286B17EE73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6456" y="187960"/>
            <a:ext cx="406400" cy="406400"/>
          </a:xfrm>
          <a:prstGeom prst="rect">
            <a:avLst/>
          </a:prstGeom>
        </p:spPr>
      </p:pic>
    </p:spTree>
    <p:extLst>
      <p:ext uri="{BB962C8B-B14F-4D97-AF65-F5344CB8AC3E}">
        <p14:creationId xmlns:p14="http://schemas.microsoft.com/office/powerpoint/2010/main" val="1514472350"/>
      </p:ext>
    </p:extLst>
  </p:cSld>
  <p:clrMapOvr>
    <a:masterClrMapping/>
  </p:clrMapOvr>
  <mc:AlternateContent xmlns:mc="http://schemas.openxmlformats.org/markup-compatibility/2006" xmlns:p14="http://schemas.microsoft.com/office/powerpoint/2010/main">
    <mc:Choice Requires="p14">
      <p:transition spd="slow" p14:dur="2000" advTm="40430"/>
    </mc:Choice>
    <mc:Fallback xmlns="">
      <p:transition spd="slow" advTm="40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40BC6-9DA0-FB4D-8879-DC8B3958C07C}"/>
              </a:ext>
            </a:extLst>
          </p:cNvPr>
          <p:cNvSpPr>
            <a:spLocks noGrp="1"/>
          </p:cNvSpPr>
          <p:nvPr>
            <p:ph type="title"/>
          </p:nvPr>
        </p:nvSpPr>
        <p:spPr>
          <a:xfrm>
            <a:off x="259080" y="210312"/>
            <a:ext cx="6766560" cy="768096"/>
          </a:xfrm>
        </p:spPr>
        <p:txBody>
          <a:bodyPr/>
          <a:lstStyle/>
          <a:p>
            <a:r>
              <a:rPr lang="en-US" dirty="0"/>
              <a:t>Year 1 overview</a:t>
            </a:r>
          </a:p>
        </p:txBody>
      </p:sp>
      <p:sp>
        <p:nvSpPr>
          <p:cNvPr id="15" name="Slide Number Placeholder 14">
            <a:extLst>
              <a:ext uri="{FF2B5EF4-FFF2-40B4-BE49-F238E27FC236}">
                <a16:creationId xmlns:a16="http://schemas.microsoft.com/office/drawing/2014/main" id="{7FC3FD3F-45EE-74E3-AD64-441303B83EF3}"/>
              </a:ext>
            </a:extLst>
          </p:cNvPr>
          <p:cNvSpPr>
            <a:spLocks noGrp="1"/>
          </p:cNvSpPr>
          <p:nvPr>
            <p:ph type="sldNum" sz="quarter" idx="12"/>
          </p:nvPr>
        </p:nvSpPr>
        <p:spPr/>
        <p:txBody>
          <a:bodyPr/>
          <a:lstStyle/>
          <a:p>
            <a:fld id="{48F63A3B-78C7-47BE-AE5E-E10140E04643}" type="slidenum">
              <a:rPr lang="en-US" smtClean="0"/>
              <a:t>6</a:t>
            </a:fld>
            <a:endParaRPr lang="en-US" dirty="0"/>
          </a:p>
        </p:txBody>
      </p:sp>
      <p:pic>
        <p:nvPicPr>
          <p:cNvPr id="7" name="Picture 6">
            <a:extLst>
              <a:ext uri="{FF2B5EF4-FFF2-40B4-BE49-F238E27FC236}">
                <a16:creationId xmlns:a16="http://schemas.microsoft.com/office/drawing/2014/main" id="{2CB704C6-B9B8-4CA8-B16F-194A25837570}"/>
              </a:ext>
            </a:extLst>
          </p:cNvPr>
          <p:cNvPicPr>
            <a:picLocks noChangeAspect="1"/>
          </p:cNvPicPr>
          <p:nvPr/>
        </p:nvPicPr>
        <p:blipFill rotWithShape="1">
          <a:blip r:embed="rId4"/>
          <a:srcRect l="859" t="11538" r="1534" b="2872"/>
          <a:stretch/>
        </p:blipFill>
        <p:spPr>
          <a:xfrm>
            <a:off x="1147823" y="978408"/>
            <a:ext cx="9896354" cy="5661988"/>
          </a:xfrm>
          <a:prstGeom prst="rect">
            <a:avLst/>
          </a:prstGeom>
        </p:spPr>
      </p:pic>
      <p:pic>
        <p:nvPicPr>
          <p:cNvPr id="3" name="Recorded Sound">
            <a:hlinkClick r:id="" action="ppaction://media"/>
            <a:extLst>
              <a:ext uri="{FF2B5EF4-FFF2-40B4-BE49-F238E27FC236}">
                <a16:creationId xmlns:a16="http://schemas.microsoft.com/office/drawing/2014/main" id="{D209AD65-D49F-7795-1B92-0B9BEB70B3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17760" y="270764"/>
            <a:ext cx="406400" cy="406400"/>
          </a:xfrm>
          <a:prstGeom prst="rect">
            <a:avLst/>
          </a:prstGeom>
        </p:spPr>
      </p:pic>
    </p:spTree>
    <p:extLst>
      <p:ext uri="{BB962C8B-B14F-4D97-AF65-F5344CB8AC3E}">
        <p14:creationId xmlns:p14="http://schemas.microsoft.com/office/powerpoint/2010/main" val="366277890"/>
      </p:ext>
    </p:extLst>
  </p:cSld>
  <p:clrMapOvr>
    <a:masterClrMapping/>
  </p:clrMapOvr>
  <mc:AlternateContent xmlns:mc="http://schemas.openxmlformats.org/markup-compatibility/2006" xmlns:p14="http://schemas.microsoft.com/office/powerpoint/2010/main">
    <mc:Choice Requires="p14">
      <p:transition spd="slow" p14:dur="2000" advTm="24848"/>
    </mc:Choice>
    <mc:Fallback xmlns="">
      <p:transition spd="slow" advTm="24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428D27A-F678-43ED-9EE8-DE3434912C03}"/>
              </a:ext>
            </a:extLst>
          </p:cNvPr>
          <p:cNvSpPr>
            <a:spLocks noGrp="1"/>
          </p:cNvSpPr>
          <p:nvPr>
            <p:ph type="sldNum" sz="quarter" idx="12"/>
          </p:nvPr>
        </p:nvSpPr>
        <p:spPr/>
        <p:txBody>
          <a:bodyPr/>
          <a:lstStyle/>
          <a:p>
            <a:fld id="{48F63A3B-78C7-47BE-AE5E-E10140E04643}" type="slidenum">
              <a:rPr lang="en-US" smtClean="0"/>
              <a:t>7</a:t>
            </a:fld>
            <a:endParaRPr lang="en-US" dirty="0"/>
          </a:p>
        </p:txBody>
      </p:sp>
      <p:pic>
        <p:nvPicPr>
          <p:cNvPr id="3" name="Picture 2">
            <a:extLst>
              <a:ext uri="{FF2B5EF4-FFF2-40B4-BE49-F238E27FC236}">
                <a16:creationId xmlns:a16="http://schemas.microsoft.com/office/drawing/2014/main" id="{9F8626DE-CF34-5D2C-0625-0D25FCCC9A1B}"/>
              </a:ext>
            </a:extLst>
          </p:cNvPr>
          <p:cNvPicPr>
            <a:picLocks noChangeAspect="1"/>
          </p:cNvPicPr>
          <p:nvPr/>
        </p:nvPicPr>
        <p:blipFill>
          <a:blip r:embed="rId2"/>
          <a:stretch>
            <a:fillRect/>
          </a:stretch>
        </p:blipFill>
        <p:spPr>
          <a:xfrm>
            <a:off x="1111118" y="203200"/>
            <a:ext cx="9380216" cy="6421120"/>
          </a:xfrm>
          <a:prstGeom prst="rect">
            <a:avLst/>
          </a:prstGeom>
        </p:spPr>
      </p:pic>
    </p:spTree>
    <p:extLst>
      <p:ext uri="{BB962C8B-B14F-4D97-AF65-F5344CB8AC3E}">
        <p14:creationId xmlns:p14="http://schemas.microsoft.com/office/powerpoint/2010/main" val="3829303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882471-6D27-481D-9D70-8610D63C07AE}"/>
              </a:ext>
            </a:extLst>
          </p:cNvPr>
          <p:cNvSpPr>
            <a:spLocks noGrp="1"/>
          </p:cNvSpPr>
          <p:nvPr>
            <p:ph type="title"/>
          </p:nvPr>
        </p:nvSpPr>
        <p:spPr>
          <a:xfrm>
            <a:off x="758952" y="207242"/>
            <a:ext cx="10671048" cy="768096"/>
          </a:xfrm>
        </p:spPr>
        <p:txBody>
          <a:bodyPr/>
          <a:lstStyle/>
          <a:p>
            <a:r>
              <a:rPr lang="en-US" dirty="0"/>
              <a:t>Pe Days</a:t>
            </a:r>
            <a:endParaRPr lang="en-GB" dirty="0"/>
          </a:p>
        </p:txBody>
      </p:sp>
      <p:sp>
        <p:nvSpPr>
          <p:cNvPr id="7" name="Content Placeholder 6">
            <a:extLst>
              <a:ext uri="{FF2B5EF4-FFF2-40B4-BE49-F238E27FC236}">
                <a16:creationId xmlns:a16="http://schemas.microsoft.com/office/drawing/2014/main" id="{D23E9B92-5E74-407F-BCCF-4D45292A8735}"/>
              </a:ext>
            </a:extLst>
          </p:cNvPr>
          <p:cNvSpPr>
            <a:spLocks noGrp="1"/>
          </p:cNvSpPr>
          <p:nvPr>
            <p:ph sz="half" idx="1"/>
          </p:nvPr>
        </p:nvSpPr>
        <p:spPr>
          <a:xfrm>
            <a:off x="643668" y="1525700"/>
            <a:ext cx="11119104" cy="4434840"/>
          </a:xfrm>
        </p:spPr>
        <p:txBody>
          <a:bodyPr/>
          <a:lstStyle/>
          <a:p>
            <a:pPr algn="ctr"/>
            <a:r>
              <a:rPr lang="en-US" sz="2800" dirty="0"/>
              <a:t>During this half term our PE days are: </a:t>
            </a:r>
          </a:p>
          <a:p>
            <a:pPr algn="ctr"/>
            <a:r>
              <a:rPr lang="en-US" sz="2800" dirty="0"/>
              <a:t>Tuesday </a:t>
            </a:r>
          </a:p>
          <a:p>
            <a:pPr algn="ctr"/>
            <a:r>
              <a:rPr lang="en-US" sz="2800" dirty="0"/>
              <a:t>Thursday </a:t>
            </a:r>
          </a:p>
          <a:p>
            <a:pPr marL="0" indent="0" algn="ctr">
              <a:buNone/>
            </a:pPr>
            <a:endParaRPr lang="en-US" sz="2800" dirty="0"/>
          </a:p>
          <a:p>
            <a:pPr algn="ctr"/>
            <a:r>
              <a:rPr lang="en-US" sz="2800" dirty="0"/>
              <a:t>Children to come to school in PE kit on those days and any other days when they attend a sports club. Don’t wear any jewellery, earrings must be removed not just covered and hair needs to be tied up if it is longer than shoulder length. </a:t>
            </a:r>
          </a:p>
          <a:p>
            <a:pPr algn="ctr"/>
            <a:r>
              <a:rPr lang="en-US" sz="2800" dirty="0"/>
              <a:t>PE may be inside or outside so please ensure your child will be warm enough. </a:t>
            </a:r>
            <a:endParaRPr lang="en-GB" sz="2800" dirty="0"/>
          </a:p>
          <a:p>
            <a:pPr marL="0" indent="0">
              <a:buNone/>
            </a:pPr>
            <a:endParaRPr lang="en-GB" dirty="0"/>
          </a:p>
        </p:txBody>
      </p:sp>
      <p:sp>
        <p:nvSpPr>
          <p:cNvPr id="5" name="Slide Number Placeholder 4">
            <a:extLst>
              <a:ext uri="{FF2B5EF4-FFF2-40B4-BE49-F238E27FC236}">
                <a16:creationId xmlns:a16="http://schemas.microsoft.com/office/drawing/2014/main" id="{92117470-CF1E-494C-A79B-15106D10601D}"/>
              </a:ext>
            </a:extLst>
          </p:cNvPr>
          <p:cNvSpPr>
            <a:spLocks noGrp="1"/>
          </p:cNvSpPr>
          <p:nvPr>
            <p:ph type="sldNum" sz="quarter" idx="12"/>
          </p:nvPr>
        </p:nvSpPr>
        <p:spPr/>
        <p:txBody>
          <a:bodyPr/>
          <a:lstStyle/>
          <a:p>
            <a:fld id="{48F63A3B-78C7-47BE-AE5E-E10140E04643}" type="slidenum">
              <a:rPr lang="en-US" smtClean="0"/>
              <a:t>8</a:t>
            </a:fld>
            <a:endParaRPr lang="en-US" dirty="0"/>
          </a:p>
        </p:txBody>
      </p:sp>
      <p:pic>
        <p:nvPicPr>
          <p:cNvPr id="1026" name="Picture 2" descr="Fit Boys Girls Kids Training Doing Sport Exercises Smiling Children  Skipping Rope Spinning Hula Hoop Raising Dumbbells Doing Gymnastics Fitness  Wellness Flat Vector Character Illustration Stock Illustration - Download  Image Now - iStock">
            <a:extLst>
              <a:ext uri="{FF2B5EF4-FFF2-40B4-BE49-F238E27FC236}">
                <a16:creationId xmlns:a16="http://schemas.microsoft.com/office/drawing/2014/main" id="{EE4BA18F-79E0-4565-96D8-324AA31EA7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3333" y="133506"/>
            <a:ext cx="2508706" cy="1410123"/>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A51933F9-4F73-80A3-3C24-39D3FCFBCE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3668" y="465660"/>
            <a:ext cx="406400" cy="406400"/>
          </a:xfrm>
          <a:prstGeom prst="rect">
            <a:avLst/>
          </a:prstGeom>
        </p:spPr>
      </p:pic>
    </p:spTree>
    <p:extLst>
      <p:ext uri="{BB962C8B-B14F-4D97-AF65-F5344CB8AC3E}">
        <p14:creationId xmlns:p14="http://schemas.microsoft.com/office/powerpoint/2010/main" val="2788181337"/>
      </p:ext>
    </p:extLst>
  </p:cSld>
  <p:clrMapOvr>
    <a:masterClrMapping/>
  </p:clrMapOvr>
  <mc:AlternateContent xmlns:mc="http://schemas.openxmlformats.org/markup-compatibility/2006" xmlns:p14="http://schemas.microsoft.com/office/powerpoint/2010/main">
    <mc:Choice Requires="p14">
      <p:transition spd="slow" p14:dur="2000" advTm="31791"/>
    </mc:Choice>
    <mc:Fallback xmlns="">
      <p:transition spd="slow" advTm="31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40BC6-9DA0-FB4D-8879-DC8B3958C07C}"/>
              </a:ext>
            </a:extLst>
          </p:cNvPr>
          <p:cNvSpPr>
            <a:spLocks noGrp="1"/>
          </p:cNvSpPr>
          <p:nvPr>
            <p:ph type="title"/>
          </p:nvPr>
        </p:nvSpPr>
        <p:spPr>
          <a:xfrm>
            <a:off x="758952" y="210312"/>
            <a:ext cx="10671048" cy="768096"/>
          </a:xfrm>
        </p:spPr>
        <p:txBody>
          <a:bodyPr/>
          <a:lstStyle/>
          <a:p>
            <a:r>
              <a:rPr lang="en-US" dirty="0"/>
              <a:t>Writing expectations </a:t>
            </a:r>
          </a:p>
        </p:txBody>
      </p:sp>
      <p:sp>
        <p:nvSpPr>
          <p:cNvPr id="15" name="Slide Number Placeholder 14">
            <a:extLst>
              <a:ext uri="{FF2B5EF4-FFF2-40B4-BE49-F238E27FC236}">
                <a16:creationId xmlns:a16="http://schemas.microsoft.com/office/drawing/2014/main" id="{7FC3FD3F-45EE-74E3-AD64-441303B83EF3}"/>
              </a:ext>
            </a:extLst>
          </p:cNvPr>
          <p:cNvSpPr>
            <a:spLocks noGrp="1"/>
          </p:cNvSpPr>
          <p:nvPr>
            <p:ph type="sldNum" sz="quarter" idx="12"/>
          </p:nvPr>
        </p:nvSpPr>
        <p:spPr/>
        <p:txBody>
          <a:bodyPr/>
          <a:lstStyle/>
          <a:p>
            <a:fld id="{48F63A3B-78C7-47BE-AE5E-E10140E04643}" type="slidenum">
              <a:rPr lang="en-US" smtClean="0"/>
              <a:t>9</a:t>
            </a:fld>
            <a:endParaRPr lang="en-US" dirty="0"/>
          </a:p>
        </p:txBody>
      </p:sp>
      <p:pic>
        <p:nvPicPr>
          <p:cNvPr id="5" name="Picture 4">
            <a:extLst>
              <a:ext uri="{FF2B5EF4-FFF2-40B4-BE49-F238E27FC236}">
                <a16:creationId xmlns:a16="http://schemas.microsoft.com/office/drawing/2014/main" id="{E07071A5-083A-4E13-A930-1E06CA4599DF}"/>
              </a:ext>
            </a:extLst>
          </p:cNvPr>
          <p:cNvPicPr>
            <a:picLocks noChangeAspect="1"/>
          </p:cNvPicPr>
          <p:nvPr/>
        </p:nvPicPr>
        <p:blipFill rotWithShape="1">
          <a:blip r:embed="rId4"/>
          <a:srcRect b="1445"/>
          <a:stretch/>
        </p:blipFill>
        <p:spPr>
          <a:xfrm>
            <a:off x="2207306" y="978408"/>
            <a:ext cx="8078327" cy="5792782"/>
          </a:xfrm>
          <a:prstGeom prst="rect">
            <a:avLst/>
          </a:prstGeom>
        </p:spPr>
      </p:pic>
      <p:pic>
        <p:nvPicPr>
          <p:cNvPr id="3" name="Recorded Sound">
            <a:hlinkClick r:id="" action="ppaction://media"/>
            <a:extLst>
              <a:ext uri="{FF2B5EF4-FFF2-40B4-BE49-F238E27FC236}">
                <a16:creationId xmlns:a16="http://schemas.microsoft.com/office/drawing/2014/main" id="{0A93DD24-B2CA-FB08-3FE3-8FD3507A9D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7179" y="797560"/>
            <a:ext cx="406400" cy="406400"/>
          </a:xfrm>
          <a:prstGeom prst="rect">
            <a:avLst/>
          </a:prstGeom>
        </p:spPr>
      </p:pic>
    </p:spTree>
    <p:extLst>
      <p:ext uri="{BB962C8B-B14F-4D97-AF65-F5344CB8AC3E}">
        <p14:creationId xmlns:p14="http://schemas.microsoft.com/office/powerpoint/2010/main" val="486248133"/>
      </p:ext>
    </p:extLst>
  </p:cSld>
  <p:clrMapOvr>
    <a:masterClrMapping/>
  </p:clrMapOvr>
  <mc:AlternateContent xmlns:mc="http://schemas.openxmlformats.org/markup-compatibility/2006" xmlns:p14="http://schemas.microsoft.com/office/powerpoint/2010/main">
    <mc:Choice Requires="p14">
      <p:transition spd="slow" p14:dur="2000" advTm="34321"/>
    </mc:Choice>
    <mc:Fallback xmlns="">
      <p:transition spd="slow" advTm="34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3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Custom 22">
      <a:majorFont>
        <a:latin typeface="Arial Black"/>
        <a:ea typeface=""/>
        <a:cs typeface=""/>
      </a:majorFont>
      <a:minorFont>
        <a:latin typeface="Sabon Next L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ometric-Color-Block_Win32_jx_v9.potx" id="{B1D493D9-AF74-4AD6-8F0C-5B1308D7041B}" vid="{1AA99070-5A1F-42D2-9F5B-E7354C9646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Gallery</Template>
  <TotalTime>2259</TotalTime>
  <Words>1803</Words>
  <Application>Microsoft Office PowerPoint</Application>
  <PresentationFormat>Widescreen</PresentationFormat>
  <Paragraphs>198</Paragraphs>
  <Slides>35</Slides>
  <Notes>0</Notes>
  <HiddenSlides>0</HiddenSlides>
  <MMClips>40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Arial Black</vt:lpstr>
      <vt:lpstr>Calibri</vt:lpstr>
      <vt:lpstr>Sabon Next LT</vt:lpstr>
      <vt:lpstr>Sabon Next LT (Body)</vt:lpstr>
      <vt:lpstr>Office Theme</vt:lpstr>
      <vt:lpstr>Welcome to year 1 </vt:lpstr>
      <vt:lpstr>AGENDA</vt:lpstr>
      <vt:lpstr>Year 1</vt:lpstr>
      <vt:lpstr>Get Busy Time</vt:lpstr>
      <vt:lpstr>TIMETABLE </vt:lpstr>
      <vt:lpstr>Year 1 overview</vt:lpstr>
      <vt:lpstr>PowerPoint Presentation</vt:lpstr>
      <vt:lpstr>Pe Days</vt:lpstr>
      <vt:lpstr>Writing expectations </vt:lpstr>
      <vt:lpstr>Writing expectations </vt:lpstr>
      <vt:lpstr>Writing expectations </vt:lpstr>
      <vt:lpstr>Things to help at home</vt:lpstr>
      <vt:lpstr>PowerPoint Presentation</vt:lpstr>
      <vt:lpstr>Continued…</vt:lpstr>
      <vt:lpstr>PowerPoint Presentation</vt:lpstr>
      <vt:lpstr>PowerPoint Presentation</vt:lpstr>
      <vt:lpstr>Things to help at home</vt:lpstr>
      <vt:lpstr>Continued…</vt:lpstr>
      <vt:lpstr>Phonics Screening check</vt:lpstr>
      <vt:lpstr>What the check looks like</vt:lpstr>
      <vt:lpstr>Phonics screening check</vt:lpstr>
      <vt:lpstr>Set 1 sounds</vt:lpstr>
      <vt:lpstr>Set 2 and set 3 sounds</vt:lpstr>
      <vt:lpstr>Segmenting and blending </vt:lpstr>
      <vt:lpstr>Resources to help you at home</vt:lpstr>
      <vt:lpstr>Making it fun at home</vt:lpstr>
      <vt:lpstr>READING AT HOME</vt:lpstr>
      <vt:lpstr>READING AT HOME</vt:lpstr>
      <vt:lpstr>Reading treat</vt:lpstr>
      <vt:lpstr>Reading treat</vt:lpstr>
      <vt:lpstr>Oxford owl reading</vt:lpstr>
      <vt:lpstr>Educational visits </vt:lpstr>
      <vt:lpstr>Blue Planet </vt:lpstr>
      <vt:lpstr>Dates for the diary</vt:lpstr>
      <vt:lpstr> Any 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 1</dc:title>
  <dc:subject/>
  <dc:creator>Mrs Kapp</dc:creator>
  <cp:lastModifiedBy>Elisha Hancock</cp:lastModifiedBy>
  <cp:revision>52</cp:revision>
  <cp:lastPrinted>2024-09-18T08:36:12Z</cp:lastPrinted>
  <dcterms:created xsi:type="dcterms:W3CDTF">2023-07-21T13:07:09Z</dcterms:created>
  <dcterms:modified xsi:type="dcterms:W3CDTF">2025-09-15T11:14:12Z</dcterms:modified>
</cp:coreProperties>
</file>