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4"/>
  </p:notesMasterIdLst>
  <p:sldIdLst>
    <p:sldId id="28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20" r:id="rId28"/>
    <p:sldId id="321" r:id="rId29"/>
    <p:sldId id="314" r:id="rId30"/>
    <p:sldId id="315" r:id="rId31"/>
    <p:sldId id="316" r:id="rId32"/>
    <p:sldId id="317" r:id="rId33"/>
    <p:sldId id="318" r:id="rId34"/>
    <p:sldId id="319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robbens" initials="j" lastIdx="1" clrIdx="0">
    <p:extLst/>
  </p:cmAuthor>
  <p:cmAuthor id="2" name="Victoria Watson" initials="VW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1" autoAdjust="0"/>
    <p:restoredTop sz="92857" autoAdjust="0"/>
  </p:normalViewPr>
  <p:slideViewPr>
    <p:cSldViewPr snapToGrid="0">
      <p:cViewPr varScale="1">
        <p:scale>
          <a:sx n="72" d="100"/>
          <a:sy n="72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6530A43-8125-4A03-8621-431898C94F2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6023C8B-3F89-40C6-B703-D8D9D7164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6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note, slides</a:t>
            </a:r>
            <a:r>
              <a:rPr lang="en-GB" baseline="0" dirty="0" smtClean="0"/>
              <a:t> 11-17 are optional if you feel you want to cover this age group as well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3C8B-3F89-40C6-B703-D8D9D71647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3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GB" dirty="0" smtClean="0"/>
              <a:t>Please note, slides</a:t>
            </a:r>
            <a:r>
              <a:rPr lang="en-GB" baseline="0" dirty="0" smtClean="0"/>
              <a:t> 11-17 are optional if you feel you want to cover this age group as well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3C8B-3F89-40C6-B703-D8D9D71647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2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note, slides</a:t>
            </a:r>
            <a:r>
              <a:rPr lang="en-GB" baseline="0" dirty="0" smtClean="0"/>
              <a:t> 11-17 are optional if you feel you want to cover this age group as well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3C8B-3F89-40C6-B703-D8D9D71647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54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note, slides</a:t>
            </a:r>
            <a:r>
              <a:rPr lang="en-GB" baseline="0" dirty="0" smtClean="0"/>
              <a:t> 11-17 are optional if you feel you want to cover this age group as well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3C8B-3F89-40C6-B703-D8D9D71647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3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GB" dirty="0" smtClean="0"/>
              <a:t>Please note, slides</a:t>
            </a:r>
            <a:r>
              <a:rPr lang="en-GB" baseline="0" dirty="0" smtClean="0"/>
              <a:t> 11-17 are optional if you feel you want to cover this age group as well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3C8B-3F89-40C6-B703-D8D9D71647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3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GB" dirty="0" smtClean="0"/>
              <a:t>Please note, slides</a:t>
            </a:r>
            <a:r>
              <a:rPr lang="en-GB" baseline="0" dirty="0" smtClean="0"/>
              <a:t> 11-17 are optional if you feel you want to cover this age group as well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3C8B-3F89-40C6-B703-D8D9D716470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2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GB" dirty="0" smtClean="0"/>
              <a:t>Please note, slides</a:t>
            </a:r>
            <a:r>
              <a:rPr lang="en-GB" baseline="0" dirty="0" smtClean="0"/>
              <a:t> 11-17 are optional if you feel you want to cover this age group as well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3C8B-3F89-40C6-B703-D8D9D716470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3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Risk</a:t>
            </a:r>
            <a:r>
              <a:rPr lang="en-GB" sz="1800" baseline="0" dirty="0" smtClean="0"/>
              <a:t>s children face online: Cyberbullying (Primary) - </a:t>
            </a:r>
            <a:r>
              <a:rPr lang="en-GB" sz="1800" dirty="0" smtClean="0"/>
              <a:t>http://www.youtube.com/watch?v=5yVE0XszE3A</a:t>
            </a:r>
          </a:p>
          <a:p>
            <a:r>
              <a:rPr lang="en-GB" sz="1800" dirty="0" smtClean="0"/>
              <a:t>http://www.internetmatters.org/issues/cyberbullying.html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3C8B-3F89-40C6-B703-D8D9D716470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89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14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27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_Ppt_V02_4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0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_Ppt_V02_4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_Ppt_V02_44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9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yVE0XszE3A" TargetMode="External"/><Relationship Id="rId6" Type="http://schemas.openxmlformats.org/officeDocument/2006/relationships/hyperlink" Target="Bringing%20up%20a%20child%20in%20the%2021st%20century_FINAL.pptx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youtu.be/5yVE0XszE3A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61" y="12939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Bringing up a child in the 21</a:t>
            </a:r>
            <a:r>
              <a:rPr lang="en-GB" sz="40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</a:t>
            </a: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century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M_Ppt_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1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1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_Ppt_V02_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184" y="2133600"/>
            <a:ext cx="858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savvy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32.jpg">
            <a:hlinkClick r:id="rId4" tooltip="Risks children face online: Cyberbullying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sp>
        <p:nvSpPr>
          <p:cNvPr id="7" name="TextBox 6">
            <a:hlinkClick r:id="rId6" action="ppaction://hlinkpres?slideindex=1&amp;slidetitle=" tooltip="View video here"/>
          </p:cNvPr>
          <p:cNvSpPr txBox="1"/>
          <p:nvPr/>
        </p:nvSpPr>
        <p:spPr>
          <a:xfrm>
            <a:off x="734291" y="560125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tooltip="Right click here to open hyperlink"/>
              </a:rPr>
              <a:t>Click here to open hyperlink to video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5yVE0XszE3A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58982" y="2142779"/>
            <a:ext cx="4599709" cy="25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3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3018" y="2923303"/>
            <a:ext cx="44750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E-safety is an integral part of all our teaching at </a:t>
            </a:r>
            <a:r>
              <a:rPr lang="en-GB" dirty="0" err="1" smtClean="0">
                <a:solidFill>
                  <a:schemeClr val="bg1"/>
                </a:solidFill>
              </a:rPr>
              <a:t>Brookburn</a:t>
            </a:r>
            <a:r>
              <a:rPr lang="en-GB" dirty="0" smtClean="0">
                <a:solidFill>
                  <a:schemeClr val="bg1"/>
                </a:solidFill>
              </a:rPr>
              <a:t>, whenever technology is being used.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There is a clear progression throughout the school, allowing staff to teach children about the appropriate risks and how to handle themselves online.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addition to this, we have regular assemblies, special days and visual prompts around the school, reminding children about how to stay safe online.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55"/>
            <a:ext cx="9144000" cy="6857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4582" y="3006436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We are committed to keeping up-to-date with technological developments and ensuring that we are aware of the risks and dangers which the online world presents.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All staff receive annual training on e-safety and our policy is regularly updated and is available to view via our school website.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_Ppt_V02_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_Ppt_V02_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5680</TotalTime>
  <Words>293</Words>
  <Application>Microsoft Office PowerPoint</Application>
  <PresentationFormat>On-screen Show (4:3)</PresentationFormat>
  <Paragraphs>28</Paragraphs>
  <Slides>40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Verdana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Ferguson</dc:creator>
  <cp:lastModifiedBy>vicki.foy</cp:lastModifiedBy>
  <cp:revision>194</cp:revision>
  <cp:lastPrinted>2014-10-01T11:33:51Z</cp:lastPrinted>
  <dcterms:created xsi:type="dcterms:W3CDTF">2014-09-15T08:56:47Z</dcterms:created>
  <dcterms:modified xsi:type="dcterms:W3CDTF">2021-01-28T10:08:53Z</dcterms:modified>
</cp:coreProperties>
</file>