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2" r:id="rId4"/>
    <p:sldId id="273" r:id="rId5"/>
    <p:sldId id="266" r:id="rId6"/>
    <p:sldId id="258" r:id="rId7"/>
    <p:sldId id="259" r:id="rId8"/>
    <p:sldId id="265" r:id="rId9"/>
    <p:sldId id="260" r:id="rId10"/>
    <p:sldId id="261" r:id="rId11"/>
    <p:sldId id="262" r:id="rId12"/>
    <p:sldId id="269" r:id="rId13"/>
    <p:sldId id="268" r:id="rId14"/>
    <p:sldId id="270"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108" d="100"/>
          <a:sy n="108" d="100"/>
        </p:scale>
        <p:origin x="4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BD6373-EBE0-4EE1-87AF-30E3222C9B5E}"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BA25AF-20CF-4757-A5B1-B2D6350D9D02}"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090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E1BD6373-EBE0-4EE1-87AF-30E3222C9B5E}" type="datetimeFigureOut">
              <a:rPr lang="en-GB" smtClean="0"/>
              <a:t>22/05/2025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BA25AF-20CF-4757-A5B1-B2D6350D9D02}" type="slidenum">
              <a:rPr lang="en-GB" smtClean="0"/>
              <a:t>‹#›</a:t>
            </a:fld>
            <a:endParaRPr lang="en-GB"/>
          </a:p>
        </p:txBody>
      </p:sp>
    </p:spTree>
    <p:extLst>
      <p:ext uri="{BB962C8B-B14F-4D97-AF65-F5344CB8AC3E}">
        <p14:creationId xmlns:p14="http://schemas.microsoft.com/office/powerpoint/2010/main" val="65750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BD6373-EBE0-4EE1-87AF-30E3222C9B5E}"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BA25AF-20CF-4757-A5B1-B2D6350D9D02}" type="slidenum">
              <a:rPr lang="en-GB" smtClean="0"/>
              <a:t>‹#›</a:t>
            </a:fld>
            <a:endParaRPr lang="en-GB"/>
          </a:p>
        </p:txBody>
      </p:sp>
    </p:spTree>
    <p:extLst>
      <p:ext uri="{BB962C8B-B14F-4D97-AF65-F5344CB8AC3E}">
        <p14:creationId xmlns:p14="http://schemas.microsoft.com/office/powerpoint/2010/main" val="1107306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BD6373-EBE0-4EE1-87AF-30E3222C9B5E}"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BA25AF-20CF-4757-A5B1-B2D6350D9D02}"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84333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BD6373-EBE0-4EE1-87AF-30E3222C9B5E}"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BA25AF-20CF-4757-A5B1-B2D6350D9D02}" type="slidenum">
              <a:rPr lang="en-GB" smtClean="0"/>
              <a:t>‹#›</a:t>
            </a:fld>
            <a:endParaRPr lang="en-GB"/>
          </a:p>
        </p:txBody>
      </p:sp>
    </p:spTree>
    <p:extLst>
      <p:ext uri="{BB962C8B-B14F-4D97-AF65-F5344CB8AC3E}">
        <p14:creationId xmlns:p14="http://schemas.microsoft.com/office/powerpoint/2010/main" val="1280746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BD6373-EBE0-4EE1-87AF-30E3222C9B5E}"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BA25AF-20CF-4757-A5B1-B2D6350D9D02}"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51683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BD6373-EBE0-4EE1-87AF-30E3222C9B5E}"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BA25AF-20CF-4757-A5B1-B2D6350D9D02}" type="slidenum">
              <a:rPr lang="en-GB" smtClean="0"/>
              <a:t>‹#›</a:t>
            </a:fld>
            <a:endParaRPr lang="en-GB"/>
          </a:p>
        </p:txBody>
      </p:sp>
    </p:spTree>
    <p:extLst>
      <p:ext uri="{BB962C8B-B14F-4D97-AF65-F5344CB8AC3E}">
        <p14:creationId xmlns:p14="http://schemas.microsoft.com/office/powerpoint/2010/main" val="301827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BD6373-EBE0-4EE1-87AF-30E3222C9B5E}"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BA25AF-20CF-4757-A5B1-B2D6350D9D02}" type="slidenum">
              <a:rPr lang="en-GB" smtClean="0"/>
              <a:t>‹#›</a:t>
            </a:fld>
            <a:endParaRPr lang="en-GB"/>
          </a:p>
        </p:txBody>
      </p:sp>
    </p:spTree>
    <p:extLst>
      <p:ext uri="{BB962C8B-B14F-4D97-AF65-F5344CB8AC3E}">
        <p14:creationId xmlns:p14="http://schemas.microsoft.com/office/powerpoint/2010/main" val="1549593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BD6373-EBE0-4EE1-87AF-30E3222C9B5E}"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BA25AF-20CF-4757-A5B1-B2D6350D9D02}" type="slidenum">
              <a:rPr lang="en-GB" smtClean="0"/>
              <a:t>‹#›</a:t>
            </a:fld>
            <a:endParaRPr lang="en-GB"/>
          </a:p>
        </p:txBody>
      </p:sp>
    </p:spTree>
    <p:extLst>
      <p:ext uri="{BB962C8B-B14F-4D97-AF65-F5344CB8AC3E}">
        <p14:creationId xmlns:p14="http://schemas.microsoft.com/office/powerpoint/2010/main" val="409539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BD6373-EBE0-4EE1-87AF-30E3222C9B5E}"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BA25AF-20CF-4757-A5B1-B2D6350D9D02}" type="slidenum">
              <a:rPr lang="en-GB" smtClean="0"/>
              <a:t>‹#›</a:t>
            </a:fld>
            <a:endParaRPr lang="en-GB"/>
          </a:p>
        </p:txBody>
      </p:sp>
    </p:spTree>
    <p:extLst>
      <p:ext uri="{BB962C8B-B14F-4D97-AF65-F5344CB8AC3E}">
        <p14:creationId xmlns:p14="http://schemas.microsoft.com/office/powerpoint/2010/main" val="3001139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BD6373-EBE0-4EE1-87AF-30E3222C9B5E}"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BA25AF-20CF-4757-A5B1-B2D6350D9D02}" type="slidenum">
              <a:rPr lang="en-GB" smtClean="0"/>
              <a:t>‹#›</a:t>
            </a:fld>
            <a:endParaRPr lang="en-GB"/>
          </a:p>
        </p:txBody>
      </p:sp>
    </p:spTree>
    <p:extLst>
      <p:ext uri="{BB962C8B-B14F-4D97-AF65-F5344CB8AC3E}">
        <p14:creationId xmlns:p14="http://schemas.microsoft.com/office/powerpoint/2010/main" val="141004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BD6373-EBE0-4EE1-87AF-30E3222C9B5E}"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BA25AF-20CF-4757-A5B1-B2D6350D9D02}" type="slidenum">
              <a:rPr lang="en-GB" smtClean="0"/>
              <a:t>‹#›</a:t>
            </a:fld>
            <a:endParaRPr lang="en-GB"/>
          </a:p>
        </p:txBody>
      </p:sp>
    </p:spTree>
    <p:extLst>
      <p:ext uri="{BB962C8B-B14F-4D97-AF65-F5344CB8AC3E}">
        <p14:creationId xmlns:p14="http://schemas.microsoft.com/office/powerpoint/2010/main" val="196917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BD6373-EBE0-4EE1-87AF-30E3222C9B5E}" type="datetimeFigureOut">
              <a:rPr lang="en-GB" smtClean="0"/>
              <a:t>22/05/2025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BA25AF-20CF-4757-A5B1-B2D6350D9D02}" type="slidenum">
              <a:rPr lang="en-GB" smtClean="0"/>
              <a:t>‹#›</a:t>
            </a:fld>
            <a:endParaRPr lang="en-GB"/>
          </a:p>
        </p:txBody>
      </p:sp>
    </p:spTree>
    <p:extLst>
      <p:ext uri="{BB962C8B-B14F-4D97-AF65-F5344CB8AC3E}">
        <p14:creationId xmlns:p14="http://schemas.microsoft.com/office/powerpoint/2010/main" val="3158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BD6373-EBE0-4EE1-87AF-30E3222C9B5E}" type="datetimeFigureOut">
              <a:rPr lang="en-GB" smtClean="0"/>
              <a:t>22/05/2025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BA25AF-20CF-4757-A5B1-B2D6350D9D02}" type="slidenum">
              <a:rPr lang="en-GB" smtClean="0"/>
              <a:t>‹#›</a:t>
            </a:fld>
            <a:endParaRPr lang="en-GB"/>
          </a:p>
        </p:txBody>
      </p:sp>
    </p:spTree>
    <p:extLst>
      <p:ext uri="{BB962C8B-B14F-4D97-AF65-F5344CB8AC3E}">
        <p14:creationId xmlns:p14="http://schemas.microsoft.com/office/powerpoint/2010/main" val="655514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BD6373-EBE0-4EE1-87AF-30E3222C9B5E}" type="datetimeFigureOut">
              <a:rPr lang="en-GB" smtClean="0"/>
              <a:t>22/05/2025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BA25AF-20CF-4757-A5B1-B2D6350D9D02}" type="slidenum">
              <a:rPr lang="en-GB" smtClean="0"/>
              <a:t>‹#›</a:t>
            </a:fld>
            <a:endParaRPr lang="en-GB"/>
          </a:p>
        </p:txBody>
      </p:sp>
    </p:spTree>
    <p:extLst>
      <p:ext uri="{BB962C8B-B14F-4D97-AF65-F5344CB8AC3E}">
        <p14:creationId xmlns:p14="http://schemas.microsoft.com/office/powerpoint/2010/main" val="337696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BD6373-EBE0-4EE1-87AF-30E3222C9B5E}"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BA25AF-20CF-4757-A5B1-B2D6350D9D02}" type="slidenum">
              <a:rPr lang="en-GB" smtClean="0"/>
              <a:t>‹#›</a:t>
            </a:fld>
            <a:endParaRPr lang="en-GB"/>
          </a:p>
        </p:txBody>
      </p:sp>
    </p:spTree>
    <p:extLst>
      <p:ext uri="{BB962C8B-B14F-4D97-AF65-F5344CB8AC3E}">
        <p14:creationId xmlns:p14="http://schemas.microsoft.com/office/powerpoint/2010/main" val="43734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BD6373-EBE0-4EE1-87AF-30E3222C9B5E}"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BA25AF-20CF-4757-A5B1-B2D6350D9D02}" type="slidenum">
              <a:rPr lang="en-GB" smtClean="0"/>
              <a:t>‹#›</a:t>
            </a:fld>
            <a:endParaRPr lang="en-GB"/>
          </a:p>
        </p:txBody>
      </p:sp>
    </p:spTree>
    <p:extLst>
      <p:ext uri="{BB962C8B-B14F-4D97-AF65-F5344CB8AC3E}">
        <p14:creationId xmlns:p14="http://schemas.microsoft.com/office/powerpoint/2010/main" val="404361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1BD6373-EBE0-4EE1-87AF-30E3222C9B5E}" type="datetimeFigureOut">
              <a:rPr lang="en-GB" smtClean="0"/>
              <a:t>22/05/2025</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8BA25AF-20CF-4757-A5B1-B2D6350D9D02}" type="slidenum">
              <a:rPr lang="en-GB" smtClean="0"/>
              <a:t>‹#›</a:t>
            </a:fld>
            <a:endParaRPr lang="en-GB"/>
          </a:p>
        </p:txBody>
      </p:sp>
    </p:spTree>
    <p:extLst>
      <p:ext uri="{BB962C8B-B14F-4D97-AF65-F5344CB8AC3E}">
        <p14:creationId xmlns:p14="http://schemas.microsoft.com/office/powerpoint/2010/main" val="29630113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3AE77-DC94-41CD-A3FD-85CAFD3B55E3}"/>
              </a:ext>
            </a:extLst>
          </p:cNvPr>
          <p:cNvSpPr>
            <a:spLocks noGrp="1"/>
          </p:cNvSpPr>
          <p:nvPr>
            <p:ph type="ctrTitle"/>
          </p:nvPr>
        </p:nvSpPr>
        <p:spPr/>
        <p:txBody>
          <a:bodyPr/>
          <a:lstStyle/>
          <a:p>
            <a:r>
              <a:rPr lang="en-GB" dirty="0"/>
              <a:t>Robinwood 2025</a:t>
            </a:r>
          </a:p>
        </p:txBody>
      </p:sp>
      <p:sp>
        <p:nvSpPr>
          <p:cNvPr id="3" name="Subtitle 2">
            <a:extLst>
              <a:ext uri="{FF2B5EF4-FFF2-40B4-BE49-F238E27FC236}">
                <a16:creationId xmlns:a16="http://schemas.microsoft.com/office/drawing/2014/main" id="{EE92EB26-660F-46A2-8D6C-1D65452F74D2}"/>
              </a:ext>
            </a:extLst>
          </p:cNvPr>
          <p:cNvSpPr>
            <a:spLocks noGrp="1"/>
          </p:cNvSpPr>
          <p:nvPr>
            <p:ph type="subTitle" idx="1"/>
          </p:nvPr>
        </p:nvSpPr>
        <p:spPr/>
        <p:txBody>
          <a:bodyPr>
            <a:normAutofit fontScale="85000" lnSpcReduction="20000"/>
          </a:bodyPr>
          <a:lstStyle/>
          <a:p>
            <a:endParaRPr lang="en-GB" b="1" dirty="0">
              <a:solidFill>
                <a:schemeClr val="tx1"/>
              </a:solidFill>
            </a:endParaRPr>
          </a:p>
          <a:p>
            <a:r>
              <a:rPr lang="en-GB" b="1" dirty="0">
                <a:solidFill>
                  <a:schemeClr val="tx1"/>
                </a:solidFill>
              </a:rPr>
              <a:t>Staff:  Mrs MacDonald, Mrs Ash, Mr </a:t>
            </a:r>
            <a:r>
              <a:rPr lang="en-GB" b="1" dirty="0" err="1">
                <a:solidFill>
                  <a:schemeClr val="tx1"/>
                </a:solidFill>
              </a:rPr>
              <a:t>Astle</a:t>
            </a:r>
            <a:endParaRPr lang="en-GB" b="1" dirty="0">
              <a:solidFill>
                <a:schemeClr val="tx1"/>
              </a:solidFill>
            </a:endParaRPr>
          </a:p>
          <a:p>
            <a:r>
              <a:rPr lang="en-GB" b="1" dirty="0">
                <a:solidFill>
                  <a:schemeClr val="tx1"/>
                </a:solidFill>
              </a:rPr>
              <a:t>Monday 23</a:t>
            </a:r>
            <a:r>
              <a:rPr lang="en-GB" b="1" baseline="30000" dirty="0">
                <a:solidFill>
                  <a:schemeClr val="tx1"/>
                </a:solidFill>
              </a:rPr>
              <a:t>rd</a:t>
            </a:r>
            <a:r>
              <a:rPr lang="en-GB" b="1" dirty="0">
                <a:solidFill>
                  <a:schemeClr val="tx1"/>
                </a:solidFill>
              </a:rPr>
              <a:t>-Wednesday 25</a:t>
            </a:r>
            <a:r>
              <a:rPr lang="en-GB" b="1" baseline="30000" dirty="0">
                <a:solidFill>
                  <a:schemeClr val="tx1"/>
                </a:solidFill>
              </a:rPr>
              <a:t>th</a:t>
            </a:r>
            <a:r>
              <a:rPr lang="en-GB" b="1" dirty="0">
                <a:solidFill>
                  <a:schemeClr val="tx1"/>
                </a:solidFill>
              </a:rPr>
              <a:t> June</a:t>
            </a:r>
          </a:p>
          <a:p>
            <a:r>
              <a:rPr lang="en-GB" b="1" dirty="0">
                <a:solidFill>
                  <a:schemeClr val="tx1"/>
                </a:solidFill>
              </a:rPr>
              <a:t>Monday-arrive normal time</a:t>
            </a:r>
          </a:p>
          <a:p>
            <a:r>
              <a:rPr lang="en-GB" b="1" dirty="0">
                <a:solidFill>
                  <a:schemeClr val="tx1"/>
                </a:solidFill>
              </a:rPr>
              <a:t>Wednesday-should be back by 3.30pm but will </a:t>
            </a:r>
            <a:r>
              <a:rPr lang="en-GB" b="1">
                <a:solidFill>
                  <a:schemeClr val="tx1"/>
                </a:solidFill>
              </a:rPr>
              <a:t>send updates.</a:t>
            </a:r>
            <a:endParaRPr lang="en-GB" b="1" dirty="0">
              <a:solidFill>
                <a:schemeClr val="tx1"/>
              </a:solidFill>
            </a:endParaRPr>
          </a:p>
        </p:txBody>
      </p:sp>
      <p:pic>
        <p:nvPicPr>
          <p:cNvPr id="4" name="Picture 3">
            <a:extLst>
              <a:ext uri="{FF2B5EF4-FFF2-40B4-BE49-F238E27FC236}">
                <a16:creationId xmlns:a16="http://schemas.microsoft.com/office/drawing/2014/main" id="{15A67382-FCD1-4FF0-87DE-BCA42598CB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50696" y="243467"/>
            <a:ext cx="3744416" cy="3600400"/>
          </a:xfrm>
          <a:prstGeom prst="rect">
            <a:avLst/>
          </a:prstGeom>
          <a:noFill/>
        </p:spPr>
      </p:pic>
    </p:spTree>
    <p:extLst>
      <p:ext uri="{BB962C8B-B14F-4D97-AF65-F5344CB8AC3E}">
        <p14:creationId xmlns:p14="http://schemas.microsoft.com/office/powerpoint/2010/main" val="410831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E65350-98F1-4FEE-9184-42B6738CF670}"/>
              </a:ext>
            </a:extLst>
          </p:cNvPr>
          <p:cNvPicPr>
            <a:picLocks noChangeAspect="1"/>
          </p:cNvPicPr>
          <p:nvPr/>
        </p:nvPicPr>
        <p:blipFill>
          <a:blip r:embed="rId2"/>
          <a:stretch>
            <a:fillRect/>
          </a:stretch>
        </p:blipFill>
        <p:spPr>
          <a:xfrm>
            <a:off x="218661" y="0"/>
            <a:ext cx="11754678" cy="7075357"/>
          </a:xfrm>
          <a:prstGeom prst="rect">
            <a:avLst/>
          </a:prstGeom>
        </p:spPr>
      </p:pic>
    </p:spTree>
    <p:extLst>
      <p:ext uri="{BB962C8B-B14F-4D97-AF65-F5344CB8AC3E}">
        <p14:creationId xmlns:p14="http://schemas.microsoft.com/office/powerpoint/2010/main" val="411174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97CB-A4DC-45D7-B5B7-1FB31708916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CA3AC1-C3EB-4937-90B6-3C92A7C0EDE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64ECFF6-A9E0-4648-93B3-D45AC5B55E41}"/>
              </a:ext>
            </a:extLst>
          </p:cNvPr>
          <p:cNvPicPr>
            <a:picLocks noChangeAspect="1"/>
          </p:cNvPicPr>
          <p:nvPr/>
        </p:nvPicPr>
        <p:blipFill>
          <a:blip r:embed="rId2"/>
          <a:stretch>
            <a:fillRect/>
          </a:stretch>
        </p:blipFill>
        <p:spPr>
          <a:xfrm>
            <a:off x="2442652" y="399627"/>
            <a:ext cx="7306695" cy="6058746"/>
          </a:xfrm>
          <a:prstGeom prst="rect">
            <a:avLst/>
          </a:prstGeom>
        </p:spPr>
      </p:pic>
    </p:spTree>
    <p:extLst>
      <p:ext uri="{BB962C8B-B14F-4D97-AF65-F5344CB8AC3E}">
        <p14:creationId xmlns:p14="http://schemas.microsoft.com/office/powerpoint/2010/main" val="1341993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73AB3-D45A-4EAB-BCDE-6493DC0F21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0072ECA-05AB-4256-B3A7-36003855E2D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8B975A0-F571-475F-A652-C8F92AF2BC76}"/>
              </a:ext>
            </a:extLst>
          </p:cNvPr>
          <p:cNvPicPr>
            <a:picLocks noChangeAspect="1"/>
          </p:cNvPicPr>
          <p:nvPr/>
        </p:nvPicPr>
        <p:blipFill>
          <a:blip r:embed="rId2"/>
          <a:stretch>
            <a:fillRect/>
          </a:stretch>
        </p:blipFill>
        <p:spPr>
          <a:xfrm>
            <a:off x="675518" y="666364"/>
            <a:ext cx="10840963" cy="5525271"/>
          </a:xfrm>
          <a:prstGeom prst="rect">
            <a:avLst/>
          </a:prstGeom>
        </p:spPr>
      </p:pic>
    </p:spTree>
    <p:extLst>
      <p:ext uri="{BB962C8B-B14F-4D97-AF65-F5344CB8AC3E}">
        <p14:creationId xmlns:p14="http://schemas.microsoft.com/office/powerpoint/2010/main" val="2943015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BDA9-68DF-4787-9236-5E7DF92D47D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489A49F-3159-4631-8227-F8DED5E2D95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AEA25FB-019D-4362-8202-8BFF8272AF11}"/>
              </a:ext>
            </a:extLst>
          </p:cNvPr>
          <p:cNvPicPr>
            <a:picLocks noChangeAspect="1"/>
          </p:cNvPicPr>
          <p:nvPr/>
        </p:nvPicPr>
        <p:blipFill>
          <a:blip r:embed="rId2"/>
          <a:stretch>
            <a:fillRect/>
          </a:stretch>
        </p:blipFill>
        <p:spPr>
          <a:xfrm>
            <a:off x="0" y="1000928"/>
            <a:ext cx="12192000" cy="3603811"/>
          </a:xfrm>
          <a:prstGeom prst="rect">
            <a:avLst/>
          </a:prstGeom>
        </p:spPr>
      </p:pic>
    </p:spTree>
    <p:extLst>
      <p:ext uri="{BB962C8B-B14F-4D97-AF65-F5344CB8AC3E}">
        <p14:creationId xmlns:p14="http://schemas.microsoft.com/office/powerpoint/2010/main" val="310149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E070-AD6B-41A8-B9EA-BB31D06B738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14BE9F-7429-450C-9530-9E9AA4EFEF5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B73640A-A6A7-4AD2-96DB-B5BD62357993}"/>
              </a:ext>
            </a:extLst>
          </p:cNvPr>
          <p:cNvPicPr>
            <a:picLocks noChangeAspect="1"/>
          </p:cNvPicPr>
          <p:nvPr/>
        </p:nvPicPr>
        <p:blipFill>
          <a:blip r:embed="rId2"/>
          <a:stretch>
            <a:fillRect/>
          </a:stretch>
        </p:blipFill>
        <p:spPr>
          <a:xfrm>
            <a:off x="1651236" y="153658"/>
            <a:ext cx="8534400" cy="6523108"/>
          </a:xfrm>
          <a:prstGeom prst="rect">
            <a:avLst/>
          </a:prstGeom>
        </p:spPr>
      </p:pic>
    </p:spTree>
    <p:extLst>
      <p:ext uri="{BB962C8B-B14F-4D97-AF65-F5344CB8AC3E}">
        <p14:creationId xmlns:p14="http://schemas.microsoft.com/office/powerpoint/2010/main" val="115155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94040-8C04-4568-9017-C69E080B6E5F}"/>
              </a:ext>
            </a:extLst>
          </p:cNvPr>
          <p:cNvSpPr>
            <a:spLocks noGrp="1"/>
          </p:cNvSpPr>
          <p:nvPr>
            <p:ph type="title"/>
          </p:nvPr>
        </p:nvSpPr>
        <p:spPr>
          <a:xfrm>
            <a:off x="684212" y="0"/>
            <a:ext cx="8534400" cy="1507067"/>
          </a:xfrm>
        </p:spPr>
        <p:txBody>
          <a:bodyPr/>
          <a:lstStyle/>
          <a:p>
            <a:r>
              <a:rPr lang="en-GB" dirty="0"/>
              <a:t>To do list:</a:t>
            </a:r>
          </a:p>
        </p:txBody>
      </p:sp>
      <p:sp>
        <p:nvSpPr>
          <p:cNvPr id="3" name="Content Placeholder 2">
            <a:extLst>
              <a:ext uri="{FF2B5EF4-FFF2-40B4-BE49-F238E27FC236}">
                <a16:creationId xmlns:a16="http://schemas.microsoft.com/office/drawing/2014/main" id="{58FAD5C6-0371-4303-903D-BF3986723D62}"/>
              </a:ext>
            </a:extLst>
          </p:cNvPr>
          <p:cNvSpPr>
            <a:spLocks noGrp="1"/>
          </p:cNvSpPr>
          <p:nvPr>
            <p:ph idx="1"/>
          </p:nvPr>
        </p:nvSpPr>
        <p:spPr>
          <a:xfrm>
            <a:off x="684211" y="1507067"/>
            <a:ext cx="10553631" cy="4787716"/>
          </a:xfrm>
        </p:spPr>
        <p:txBody>
          <a:bodyPr>
            <a:normAutofit lnSpcReduction="10000"/>
          </a:bodyPr>
          <a:lstStyle/>
          <a:p>
            <a:pPr marL="457200" indent="-457200">
              <a:buAutoNum type="arabicPeriod"/>
            </a:pPr>
            <a:r>
              <a:rPr lang="en-GB" sz="2800" dirty="0">
                <a:solidFill>
                  <a:schemeClr val="tx1"/>
                </a:solidFill>
              </a:rPr>
              <a:t>Medical forms:  please complete and return to school as soon as possible.</a:t>
            </a:r>
          </a:p>
          <a:p>
            <a:pPr marL="457200" indent="-457200">
              <a:buAutoNum type="arabicPeriod"/>
            </a:pPr>
            <a:r>
              <a:rPr lang="en-GB" sz="2800" dirty="0">
                <a:solidFill>
                  <a:schemeClr val="tx1"/>
                </a:solidFill>
              </a:rPr>
              <a:t>Medicine:  please ensure it is clearly labelled, in date, and in a bag or tub.  These can then be carried by the member of staff who is with your  child’s group.  If you wish us to take the inhaler or medicine we hold in school, please state so on the medical form.</a:t>
            </a:r>
          </a:p>
          <a:p>
            <a:pPr marL="457200" indent="-457200">
              <a:buAutoNum type="arabicPeriod"/>
            </a:pPr>
            <a:r>
              <a:rPr lang="en-GB" sz="2800" dirty="0">
                <a:solidFill>
                  <a:schemeClr val="tx1"/>
                </a:solidFill>
              </a:rPr>
              <a:t>Souvenir list: information to follow.</a:t>
            </a:r>
          </a:p>
          <a:p>
            <a:pPr marL="457200" indent="-457200">
              <a:buAutoNum type="arabicPeriod"/>
            </a:pPr>
            <a:r>
              <a:rPr lang="en-GB" sz="2800" dirty="0">
                <a:solidFill>
                  <a:schemeClr val="tx1"/>
                </a:solidFill>
              </a:rPr>
              <a:t>Please keep your mobile phone on loud, in case we need to contact you (not sleep mode).</a:t>
            </a:r>
            <a:endParaRPr lang="en-GB" dirty="0"/>
          </a:p>
          <a:p>
            <a:pPr marL="0" indent="0">
              <a:buNone/>
            </a:pPr>
            <a:endParaRPr lang="en-GB" dirty="0"/>
          </a:p>
        </p:txBody>
      </p:sp>
    </p:spTree>
    <p:extLst>
      <p:ext uri="{BB962C8B-B14F-4D97-AF65-F5344CB8AC3E}">
        <p14:creationId xmlns:p14="http://schemas.microsoft.com/office/powerpoint/2010/main" val="179506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A6C1-E0F3-4625-AEBE-E96EA9F6D6A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CE5E0E8-1CFA-4032-AE99-EDBAE4F2893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751B03A-93D1-4386-AC67-32D42F905B4F}"/>
              </a:ext>
            </a:extLst>
          </p:cNvPr>
          <p:cNvPicPr>
            <a:picLocks noChangeAspect="1"/>
          </p:cNvPicPr>
          <p:nvPr/>
        </p:nvPicPr>
        <p:blipFill>
          <a:blip r:embed="rId2"/>
          <a:stretch>
            <a:fillRect/>
          </a:stretch>
        </p:blipFill>
        <p:spPr>
          <a:xfrm>
            <a:off x="0" y="-52275"/>
            <a:ext cx="9977502" cy="5286883"/>
          </a:xfrm>
          <a:prstGeom prst="rect">
            <a:avLst/>
          </a:prstGeom>
        </p:spPr>
      </p:pic>
      <p:pic>
        <p:nvPicPr>
          <p:cNvPr id="5" name="Picture 4">
            <a:extLst>
              <a:ext uri="{FF2B5EF4-FFF2-40B4-BE49-F238E27FC236}">
                <a16:creationId xmlns:a16="http://schemas.microsoft.com/office/drawing/2014/main" id="{BCAAB9B4-F3AB-41FF-AE75-1FB39D4EEB90}"/>
              </a:ext>
            </a:extLst>
          </p:cNvPr>
          <p:cNvPicPr>
            <a:picLocks noChangeAspect="1"/>
          </p:cNvPicPr>
          <p:nvPr/>
        </p:nvPicPr>
        <p:blipFill rotWithShape="1">
          <a:blip r:embed="rId3"/>
          <a:srcRect b="50000"/>
          <a:stretch/>
        </p:blipFill>
        <p:spPr>
          <a:xfrm>
            <a:off x="5823957" y="3074505"/>
            <a:ext cx="6598232" cy="3756088"/>
          </a:xfrm>
          <a:prstGeom prst="rect">
            <a:avLst/>
          </a:prstGeom>
        </p:spPr>
      </p:pic>
    </p:spTree>
    <p:extLst>
      <p:ext uri="{BB962C8B-B14F-4D97-AF65-F5344CB8AC3E}">
        <p14:creationId xmlns:p14="http://schemas.microsoft.com/office/powerpoint/2010/main" val="3774921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C208-3CA3-4E38-92C2-BAAFA00CFB01}"/>
              </a:ext>
            </a:extLst>
          </p:cNvPr>
          <p:cNvSpPr>
            <a:spLocks noGrp="1"/>
          </p:cNvSpPr>
          <p:nvPr>
            <p:ph type="title"/>
          </p:nvPr>
        </p:nvSpPr>
        <p:spPr>
          <a:xfrm>
            <a:off x="392664" y="211298"/>
            <a:ext cx="8534400" cy="1074163"/>
          </a:xfrm>
        </p:spPr>
        <p:txBody>
          <a:bodyPr/>
          <a:lstStyle/>
          <a:p>
            <a:r>
              <a:rPr lang="en-GB" b="1" u="sng" dirty="0"/>
              <a:t>KIT LIST</a:t>
            </a:r>
          </a:p>
        </p:txBody>
      </p:sp>
      <p:sp>
        <p:nvSpPr>
          <p:cNvPr id="3" name="Content Placeholder 2">
            <a:extLst>
              <a:ext uri="{FF2B5EF4-FFF2-40B4-BE49-F238E27FC236}">
                <a16:creationId xmlns:a16="http://schemas.microsoft.com/office/drawing/2014/main" id="{EA021D6D-C64F-48AD-A096-284962A32EA5}"/>
              </a:ext>
            </a:extLst>
          </p:cNvPr>
          <p:cNvSpPr>
            <a:spLocks noGrp="1"/>
          </p:cNvSpPr>
          <p:nvPr>
            <p:ph idx="1"/>
          </p:nvPr>
        </p:nvSpPr>
        <p:spPr>
          <a:xfrm>
            <a:off x="145775" y="3260035"/>
            <a:ext cx="5695702" cy="3386666"/>
          </a:xfrm>
        </p:spPr>
        <p:txBody>
          <a:bodyPr/>
          <a:lstStyle/>
          <a:p>
            <a:endParaRPr lang="en-GB" dirty="0"/>
          </a:p>
        </p:txBody>
      </p:sp>
      <p:pic>
        <p:nvPicPr>
          <p:cNvPr id="5" name="Picture 4">
            <a:extLst>
              <a:ext uri="{FF2B5EF4-FFF2-40B4-BE49-F238E27FC236}">
                <a16:creationId xmlns:a16="http://schemas.microsoft.com/office/drawing/2014/main" id="{F2857929-7633-4AB2-8480-FAD3201026F6}"/>
              </a:ext>
            </a:extLst>
          </p:cNvPr>
          <p:cNvPicPr>
            <a:picLocks noChangeAspect="1"/>
          </p:cNvPicPr>
          <p:nvPr/>
        </p:nvPicPr>
        <p:blipFill rotWithShape="1">
          <a:blip r:embed="rId2"/>
          <a:srcRect l="4549" t="3656" r="5972" b="1978"/>
          <a:stretch/>
        </p:blipFill>
        <p:spPr>
          <a:xfrm rot="525638">
            <a:off x="6348526" y="-182092"/>
            <a:ext cx="5909381" cy="7110927"/>
          </a:xfrm>
          <a:prstGeom prst="rect">
            <a:avLst/>
          </a:prstGeom>
        </p:spPr>
      </p:pic>
    </p:spTree>
    <p:extLst>
      <p:ext uri="{BB962C8B-B14F-4D97-AF65-F5344CB8AC3E}">
        <p14:creationId xmlns:p14="http://schemas.microsoft.com/office/powerpoint/2010/main" val="121732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C79851-A0B0-478D-9E99-6B7F5BB95730}"/>
              </a:ext>
            </a:extLst>
          </p:cNvPr>
          <p:cNvPicPr>
            <a:picLocks noChangeAspect="1"/>
          </p:cNvPicPr>
          <p:nvPr/>
        </p:nvPicPr>
        <p:blipFill>
          <a:blip r:embed="rId2"/>
          <a:stretch>
            <a:fillRect/>
          </a:stretch>
        </p:blipFill>
        <p:spPr>
          <a:xfrm>
            <a:off x="1598611" y="0"/>
            <a:ext cx="7827013" cy="6882802"/>
          </a:xfrm>
          <a:prstGeom prst="rect">
            <a:avLst/>
          </a:prstGeom>
        </p:spPr>
      </p:pic>
    </p:spTree>
    <p:extLst>
      <p:ext uri="{BB962C8B-B14F-4D97-AF65-F5344CB8AC3E}">
        <p14:creationId xmlns:p14="http://schemas.microsoft.com/office/powerpoint/2010/main" val="57047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D08E5D-9542-455D-ABE7-B5A83E14AD4A}"/>
              </a:ext>
            </a:extLst>
          </p:cNvPr>
          <p:cNvPicPr>
            <a:picLocks noChangeAspect="1"/>
          </p:cNvPicPr>
          <p:nvPr/>
        </p:nvPicPr>
        <p:blipFill>
          <a:blip r:embed="rId2"/>
          <a:stretch>
            <a:fillRect/>
          </a:stretch>
        </p:blipFill>
        <p:spPr>
          <a:xfrm>
            <a:off x="424069" y="0"/>
            <a:ext cx="11542643" cy="7065626"/>
          </a:xfrm>
          <a:prstGeom prst="rect">
            <a:avLst/>
          </a:prstGeom>
        </p:spPr>
      </p:pic>
    </p:spTree>
    <p:extLst>
      <p:ext uri="{BB962C8B-B14F-4D97-AF65-F5344CB8AC3E}">
        <p14:creationId xmlns:p14="http://schemas.microsoft.com/office/powerpoint/2010/main" val="2297465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EBB3-C37F-4EDB-BE4F-7AAABA8C496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E3F2400-39A0-4EB0-B714-56DFEE04E57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C1A7F8B-0702-4FC8-981E-B3284BCAD5B4}"/>
              </a:ext>
            </a:extLst>
          </p:cNvPr>
          <p:cNvPicPr>
            <a:picLocks noChangeAspect="1"/>
          </p:cNvPicPr>
          <p:nvPr/>
        </p:nvPicPr>
        <p:blipFill>
          <a:blip r:embed="rId2"/>
          <a:stretch>
            <a:fillRect/>
          </a:stretch>
        </p:blipFill>
        <p:spPr>
          <a:xfrm>
            <a:off x="5948250" y="0"/>
            <a:ext cx="6049868" cy="6858000"/>
          </a:xfrm>
          <a:prstGeom prst="rect">
            <a:avLst/>
          </a:prstGeom>
        </p:spPr>
      </p:pic>
      <p:pic>
        <p:nvPicPr>
          <p:cNvPr id="5" name="Picture 4">
            <a:extLst>
              <a:ext uri="{FF2B5EF4-FFF2-40B4-BE49-F238E27FC236}">
                <a16:creationId xmlns:a16="http://schemas.microsoft.com/office/drawing/2014/main" id="{955733AE-EEF7-480C-944D-AB46A5BDAAFE}"/>
              </a:ext>
            </a:extLst>
          </p:cNvPr>
          <p:cNvPicPr>
            <a:picLocks noChangeAspect="1"/>
          </p:cNvPicPr>
          <p:nvPr/>
        </p:nvPicPr>
        <p:blipFill>
          <a:blip r:embed="rId3"/>
          <a:stretch>
            <a:fillRect/>
          </a:stretch>
        </p:blipFill>
        <p:spPr>
          <a:xfrm>
            <a:off x="48108" y="0"/>
            <a:ext cx="5708654" cy="6649244"/>
          </a:xfrm>
          <a:prstGeom prst="rect">
            <a:avLst/>
          </a:prstGeom>
        </p:spPr>
      </p:pic>
    </p:spTree>
    <p:extLst>
      <p:ext uri="{BB962C8B-B14F-4D97-AF65-F5344CB8AC3E}">
        <p14:creationId xmlns:p14="http://schemas.microsoft.com/office/powerpoint/2010/main" val="619481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FD489-31AE-4B37-9CA5-76879A2E0E1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2E57E79-8FA4-4AF0-B3F4-519009A0548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1B28173-2FD0-4A48-B79E-AFA617ECBF1A}"/>
              </a:ext>
            </a:extLst>
          </p:cNvPr>
          <p:cNvPicPr>
            <a:picLocks noChangeAspect="1"/>
          </p:cNvPicPr>
          <p:nvPr/>
        </p:nvPicPr>
        <p:blipFill>
          <a:blip r:embed="rId2"/>
          <a:stretch>
            <a:fillRect/>
          </a:stretch>
        </p:blipFill>
        <p:spPr>
          <a:xfrm>
            <a:off x="1264227" y="0"/>
            <a:ext cx="9663546" cy="6858000"/>
          </a:xfrm>
          <a:prstGeom prst="rect">
            <a:avLst/>
          </a:prstGeom>
        </p:spPr>
      </p:pic>
    </p:spTree>
    <p:extLst>
      <p:ext uri="{BB962C8B-B14F-4D97-AF65-F5344CB8AC3E}">
        <p14:creationId xmlns:p14="http://schemas.microsoft.com/office/powerpoint/2010/main" val="58552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5E42D-ADA3-4487-AA00-7115A855C1D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0C6D351-2AC8-4E96-891A-40DECDD5B0E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2CF67B7-1661-4147-AEAA-7CED255112A5}"/>
              </a:ext>
            </a:extLst>
          </p:cNvPr>
          <p:cNvPicPr>
            <a:picLocks noChangeAspect="1"/>
          </p:cNvPicPr>
          <p:nvPr/>
        </p:nvPicPr>
        <p:blipFill>
          <a:blip r:embed="rId2"/>
          <a:stretch>
            <a:fillRect/>
          </a:stretch>
        </p:blipFill>
        <p:spPr>
          <a:xfrm>
            <a:off x="2204494" y="552048"/>
            <a:ext cx="7783011" cy="5753903"/>
          </a:xfrm>
          <a:prstGeom prst="rect">
            <a:avLst/>
          </a:prstGeom>
        </p:spPr>
      </p:pic>
    </p:spTree>
    <p:extLst>
      <p:ext uri="{BB962C8B-B14F-4D97-AF65-F5344CB8AC3E}">
        <p14:creationId xmlns:p14="http://schemas.microsoft.com/office/powerpoint/2010/main" val="2775383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7B52B-E5B9-4AA9-9134-4D898C2F2281}"/>
              </a:ext>
            </a:extLst>
          </p:cNvPr>
          <p:cNvSpPr>
            <a:spLocks noGrp="1"/>
          </p:cNvSpPr>
          <p:nvPr>
            <p:ph type="title"/>
          </p:nvPr>
        </p:nvSpPr>
        <p:spPr>
          <a:xfrm>
            <a:off x="246890" y="84211"/>
            <a:ext cx="8534400" cy="1148242"/>
          </a:xfrm>
        </p:spPr>
        <p:txBody>
          <a:bodyPr/>
          <a:lstStyle/>
          <a:p>
            <a:r>
              <a:rPr lang="en-GB" b="1" u="sng" dirty="0"/>
              <a:t>Sleep arrangements</a:t>
            </a:r>
          </a:p>
        </p:txBody>
      </p:sp>
      <p:sp>
        <p:nvSpPr>
          <p:cNvPr id="3" name="Content Placeholder 2">
            <a:extLst>
              <a:ext uri="{FF2B5EF4-FFF2-40B4-BE49-F238E27FC236}">
                <a16:creationId xmlns:a16="http://schemas.microsoft.com/office/drawing/2014/main" id="{FE7CF9CC-99DE-4953-AEC9-ABF4BE3B7A1E}"/>
              </a:ext>
            </a:extLst>
          </p:cNvPr>
          <p:cNvSpPr>
            <a:spLocks noGrp="1"/>
          </p:cNvSpPr>
          <p:nvPr>
            <p:ph idx="1"/>
          </p:nvPr>
        </p:nvSpPr>
        <p:spPr>
          <a:xfrm>
            <a:off x="246890" y="1232453"/>
            <a:ext cx="3649249" cy="5234608"/>
          </a:xfrm>
        </p:spPr>
        <p:txBody>
          <a:bodyPr>
            <a:normAutofit/>
          </a:bodyPr>
          <a:lstStyle/>
          <a:p>
            <a:pPr marL="0" indent="0">
              <a:buNone/>
            </a:pPr>
            <a:r>
              <a:rPr lang="en-GB" sz="2800" dirty="0">
                <a:solidFill>
                  <a:schemeClr val="tx1"/>
                </a:solidFill>
              </a:rPr>
              <a:t>We will allocate rooms based on how well we know your children.</a:t>
            </a:r>
          </a:p>
        </p:txBody>
      </p:sp>
      <p:pic>
        <p:nvPicPr>
          <p:cNvPr id="4" name="Picture 3">
            <a:extLst>
              <a:ext uri="{FF2B5EF4-FFF2-40B4-BE49-F238E27FC236}">
                <a16:creationId xmlns:a16="http://schemas.microsoft.com/office/drawing/2014/main" id="{83E185E8-914F-4E0D-9F42-70E90A6D9864}"/>
              </a:ext>
            </a:extLst>
          </p:cNvPr>
          <p:cNvPicPr>
            <a:picLocks noChangeAspect="1"/>
          </p:cNvPicPr>
          <p:nvPr/>
        </p:nvPicPr>
        <p:blipFill rotWithShape="1">
          <a:blip r:embed="rId2"/>
          <a:srcRect b="42754"/>
          <a:stretch/>
        </p:blipFill>
        <p:spPr>
          <a:xfrm>
            <a:off x="4081631" y="1232453"/>
            <a:ext cx="7863479" cy="5055513"/>
          </a:xfrm>
          <a:prstGeom prst="rect">
            <a:avLst/>
          </a:prstGeom>
        </p:spPr>
      </p:pic>
    </p:spTree>
    <p:extLst>
      <p:ext uri="{BB962C8B-B14F-4D97-AF65-F5344CB8AC3E}">
        <p14:creationId xmlns:p14="http://schemas.microsoft.com/office/powerpoint/2010/main" val="92947817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443</TotalTime>
  <Words>150</Words>
  <Application>Microsoft Office PowerPoint</Application>
  <PresentationFormat>Widescreen</PresentationFormat>
  <Paragraphs>14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Century Gothic</vt:lpstr>
      <vt:lpstr>Wingdings 3</vt:lpstr>
      <vt:lpstr>Slice</vt:lpstr>
      <vt:lpstr>Robinwood 2025</vt:lpstr>
      <vt:lpstr>PowerPoint Presentation</vt:lpstr>
      <vt:lpstr>KIT LIST</vt:lpstr>
      <vt:lpstr>PowerPoint Presentation</vt:lpstr>
      <vt:lpstr>PowerPoint Presentation</vt:lpstr>
      <vt:lpstr>PowerPoint Presentation</vt:lpstr>
      <vt:lpstr>PowerPoint Presentation</vt:lpstr>
      <vt:lpstr>PowerPoint Presentation</vt:lpstr>
      <vt:lpstr>Sleep arrangements</vt:lpstr>
      <vt:lpstr>PowerPoint Presentation</vt:lpstr>
      <vt:lpstr>PowerPoint Presentation</vt:lpstr>
      <vt:lpstr>PowerPoint Presentation</vt:lpstr>
      <vt:lpstr>PowerPoint Presentation</vt:lpstr>
      <vt:lpstr>PowerPoint Presentation</vt:lpstr>
      <vt:lpstr>To do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Robinwood 2023</dc:title>
  <dc:creator>Helen Macdonald</dc:creator>
  <cp:lastModifiedBy>Helen Macdonald</cp:lastModifiedBy>
  <cp:revision>12</cp:revision>
  <dcterms:created xsi:type="dcterms:W3CDTF">2023-04-28T14:42:29Z</dcterms:created>
  <dcterms:modified xsi:type="dcterms:W3CDTF">2025-05-22T11:56:39Z</dcterms:modified>
</cp:coreProperties>
</file>