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Smith" userId="0b966d9e-3d3f-4a60-90dc-97cd8544d884" providerId="ADAL" clId="{DDA9ADDC-3E39-424D-B1EB-202192EE6901}"/>
    <pc:docChg chg="modSld modMainMaster">
      <pc:chgData name="Kathryn Smith" userId="0b966d9e-3d3f-4a60-90dc-97cd8544d884" providerId="ADAL" clId="{DDA9ADDC-3E39-424D-B1EB-202192EE6901}" dt="2025-03-14T17:42:19.664" v="60" actId="14100"/>
      <pc:docMkLst>
        <pc:docMk/>
      </pc:docMkLst>
      <pc:sldChg chg="modSp setBg">
        <pc:chgData name="Kathryn Smith" userId="0b966d9e-3d3f-4a60-90dc-97cd8544d884" providerId="ADAL" clId="{DDA9ADDC-3E39-424D-B1EB-202192EE6901}" dt="2025-03-14T17:42:19.664" v="60" actId="14100"/>
        <pc:sldMkLst>
          <pc:docMk/>
          <pc:sldMk cId="2216791397" sldId="256"/>
        </pc:sldMkLst>
        <pc:spChg chg="mod">
          <ac:chgData name="Kathryn Smith" userId="0b966d9e-3d3f-4a60-90dc-97cd8544d884" providerId="ADAL" clId="{DDA9ADDC-3E39-424D-B1EB-202192EE6901}" dt="2025-03-14T17:41:46.492" v="57" actId="2711"/>
          <ac:spMkLst>
            <pc:docMk/>
            <pc:sldMk cId="2216791397" sldId="256"/>
            <ac:spMk id="2" creationId="{95ED9543-EC6F-4AFE-8B70-286E333202A5}"/>
          </ac:spMkLst>
        </pc:spChg>
        <pc:spChg chg="mod">
          <ac:chgData name="Kathryn Smith" userId="0b966d9e-3d3f-4a60-90dc-97cd8544d884" providerId="ADAL" clId="{DDA9ADDC-3E39-424D-B1EB-202192EE6901}" dt="2025-03-14T17:42:19.664" v="60" actId="14100"/>
          <ac:spMkLst>
            <pc:docMk/>
            <pc:sldMk cId="2216791397" sldId="256"/>
            <ac:spMk id="3" creationId="{7DE60069-2B66-4D65-8045-02CD68D1DFE1}"/>
          </ac:spMkLst>
        </pc:spChg>
        <pc:picChg chg="mod">
          <ac:chgData name="Kathryn Smith" userId="0b966d9e-3d3f-4a60-90dc-97cd8544d884" providerId="ADAL" clId="{DDA9ADDC-3E39-424D-B1EB-202192EE6901}" dt="2025-03-14T17:33:41.879" v="52" actId="1076"/>
          <ac:picMkLst>
            <pc:docMk/>
            <pc:sldMk cId="2216791397" sldId="256"/>
            <ac:picMk id="4" creationId="{B47024EB-3D83-4D40-83DC-0BFA5B66EF2D}"/>
          </ac:picMkLst>
        </pc:picChg>
        <pc:picChg chg="mod">
          <ac:chgData name="Kathryn Smith" userId="0b966d9e-3d3f-4a60-90dc-97cd8544d884" providerId="ADAL" clId="{DDA9ADDC-3E39-424D-B1EB-202192EE6901}" dt="2025-03-14T17:33:53.144" v="53" actId="14100"/>
          <ac:picMkLst>
            <pc:docMk/>
            <pc:sldMk cId="2216791397" sldId="256"/>
            <ac:picMk id="8" creationId="{7F20E6EA-546A-4AC5-B89D-7A6455A63410}"/>
          </ac:picMkLst>
        </pc:picChg>
      </pc:sldChg>
      <pc:sldMasterChg chg="setBg modSldLayout">
        <pc:chgData name="Kathryn Smith" userId="0b966d9e-3d3f-4a60-90dc-97cd8544d884" providerId="ADAL" clId="{DDA9ADDC-3E39-424D-B1EB-202192EE6901}" dt="2025-03-14T17:30:52.278" v="1"/>
        <pc:sldMasterMkLst>
          <pc:docMk/>
          <pc:sldMasterMk cId="1836314481" sldId="2147483648"/>
        </pc:sldMasterMkLst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1822269220" sldId="2147483649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2107838337" sldId="2147483650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2771583219" sldId="2147483651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3763920597" sldId="2147483652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2336735861" sldId="2147483653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1868744810" sldId="2147483654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2083763025" sldId="2147483655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1561859018" sldId="2147483656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2072399636" sldId="2147483657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2763742513" sldId="2147483658"/>
          </pc:sldLayoutMkLst>
        </pc:sldLayoutChg>
        <pc:sldLayoutChg chg="setBg">
          <pc:chgData name="Kathryn Smith" userId="0b966d9e-3d3f-4a60-90dc-97cd8544d884" providerId="ADAL" clId="{DDA9ADDC-3E39-424D-B1EB-202192EE6901}" dt="2025-03-14T17:30:52.278" v="1"/>
          <pc:sldLayoutMkLst>
            <pc:docMk/>
            <pc:sldMasterMk cId="1836314481" sldId="2147483648"/>
            <pc:sldLayoutMk cId="207375970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EC80-19D2-45DF-8913-5C0F60A29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55179-FF60-4675-B443-473A80848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2196F-A0DE-4784-A064-59277D6F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83E95-5DFE-4208-AEB7-F9E9E53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81E86-C2D3-435F-AEA6-4ADA6B4E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2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7673-C657-4243-B0D1-E582FB2ED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59583-2227-4E42-8AEA-5B3D5E313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9D31A-4FCA-481E-BF58-0C79B911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C9F2A-25C9-45CC-9707-F3149289C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C6CE-F3FE-4D21-B0C8-379602DF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4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9FE7A2-E154-4F4F-8371-F81193158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E06EF-E99E-4E70-8489-6F2BF7CD3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DD681-D96E-4D1E-ACE5-9B38EC2D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4308F-BB49-475D-B149-FE265496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E2D48-5F9A-44FC-83D0-A5C3E527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5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41FA-E937-4A90-B4B4-422AA326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7B984-A12C-4DB7-ABF4-496D2748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B6928-C061-40B9-B1F2-663F3966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2F508-0A8C-4B75-B6A8-7C0938AE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452AE-E4D9-4C98-9712-3B0634E2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83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01CC-01FE-417B-89DD-78991CF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0C8D0-FC26-43DD-BC22-4C0E0D77A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954F-FFC2-41D8-81AA-695B6C9C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72841-400D-4218-BBF2-9305B6DDE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5E858-9747-4A80-B791-BF89891C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58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3381-B171-4B2E-9D56-CEB352F2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B2000-675A-49A1-9F12-910A9A6EC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6B021-FF46-4E80-AE3B-FED007470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440F6-0634-49D9-BD25-4CE1405A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34AA2-B4DF-4C4E-956D-1A9351AB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115FB-877B-4041-BF81-C40A8180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92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37D1-6F2A-400B-8B4F-0FCD65A7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1047C-FC78-45E2-9FC9-45011228B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E2F87-1256-4494-A33D-8898D5196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6875B-E719-4BD9-978E-8DFB1FCC7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73F43F-8490-4D46-BC03-A39BE18FF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F6790-2D1D-494C-9AEA-A9442C6E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E909D-CE30-464A-92F1-3C8994760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5BCDA-44CB-4326-BBF6-47132F8A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5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D07D-C2F6-4611-B104-6F7B6E9BB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D6E04-ED52-44F8-A86C-9CCDEC34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8CE89A-87CE-4FA0-8226-05058535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76517-9B43-4B9E-A1C7-FD22F1E6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74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AEEA2-C528-4801-9454-D73D6100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A416C-4628-4033-BED3-206AB3A5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BC18-130D-4D6E-86CA-6939D05A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76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92C55-8EF0-40B9-A6AC-B0F36BB1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91309-4E2B-4F4E-9A52-A01489F6F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BC67C-B267-40B5-84E4-9EC32C072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BC607-5939-4211-BF0F-3F47B51D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00FD8-5A29-4A71-A15B-1B40AE007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68B55-CDFF-46A0-B695-221BCEF0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85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C686-7128-447F-A6D8-07F8BECC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CE61B3-952E-410B-85D4-BC33064ED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0FD5C-69E8-40DB-A7D3-7DE100F1A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22478-FAD3-4889-A4DB-175A50318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1449D-321D-4B75-AFFC-FCBE56016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72E80-DE48-41E3-BEE6-A0DBEA27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39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F789D8-406F-4F57-8E10-E8CB1FF3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ABF19-290F-4069-9C2F-27853938F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A84AB-F1BF-4E3B-B47B-24B1EDC46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C4F92-ED83-4DA9-9AA3-6D7705775950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E7AD2-2817-4421-B4BA-B0379DBB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43CCE-9E04-4C80-8085-91AFF0453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47895-2083-46FF-BD8A-006526474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3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9543-EC6F-4AFE-8B70-286E33320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053"/>
            <a:ext cx="9144000" cy="1120548"/>
          </a:xfrm>
        </p:spPr>
        <p:txBody>
          <a:bodyPr>
            <a:normAutofit fontScale="90000"/>
          </a:bodyPr>
          <a:lstStyle/>
          <a:p>
            <a:r>
              <a:rPr lang="en-GB" sz="3100" u="sng" dirty="0">
                <a:latin typeface="Century Gothic" panose="020B0502020202020204" pitchFamily="34" charset="0"/>
              </a:rPr>
              <a:t>Wellbeing Homework - Campaign of Kindness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60069-2B66-4D65-8045-02CD68D1D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007" y="858741"/>
            <a:ext cx="10742212" cy="5999259"/>
          </a:xfrm>
        </p:spPr>
        <p:txBody>
          <a:bodyPr>
            <a:normAutofit/>
          </a:bodyPr>
          <a:lstStyle/>
          <a:p>
            <a:pPr algn="just"/>
            <a:r>
              <a:rPr lang="en-GB" sz="1600" dirty="0">
                <a:latin typeface="Century Gothic" panose="020B0502020202020204" pitchFamily="34" charset="0"/>
              </a:rPr>
              <a:t>Kindness has an impact on wellbeing by making you feel happier and more connected to others. Try one of the following activities at home. 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Paint rocks with a positive message. This is a great way to spread some cheer.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Write or draw something you are thankful for on a paper chain link. You could add links to the chain throughout the week. Ask family members and friends if they would like to add to your chain. 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024EB-3D83-4D40-83DC-0BFA5B66E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341" y="4554841"/>
            <a:ext cx="2854518" cy="2042022"/>
          </a:xfrm>
          <a:prstGeom prst="rect">
            <a:avLst/>
          </a:prstGeom>
        </p:spPr>
      </p:pic>
      <p:sp>
        <p:nvSpPr>
          <p:cNvPr id="5" name="AutoShape 2" descr="https://cdn.prod.website-files.com/60bf2aa66aa293066efc2865/635fc2bd655a48997fc0eb37_kindness-day-rocks.jpg">
            <a:extLst>
              <a:ext uri="{FF2B5EF4-FFF2-40B4-BE49-F238E27FC236}">
                <a16:creationId xmlns:a16="http://schemas.microsoft.com/office/drawing/2014/main" id="{F6A6D852-F002-4D6B-AF7D-AFDD6EEF88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https://cdn.prod.website-files.com/60bf2aa66aa293066efc2865/635fc2bd655a48997fc0eb37_kindness-day-rocks.jpg">
            <a:extLst>
              <a:ext uri="{FF2B5EF4-FFF2-40B4-BE49-F238E27FC236}">
                <a16:creationId xmlns:a16="http://schemas.microsoft.com/office/drawing/2014/main" id="{56361870-A0FD-44D1-8DC9-4D7F4374F8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0E6EA-546A-4AC5-B89D-7A6455A63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649" y="1833098"/>
            <a:ext cx="3571902" cy="190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1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8FEC4CE5222843A7E600E1FD566496" ma:contentTypeVersion="15" ma:contentTypeDescription="Create a new document." ma:contentTypeScope="" ma:versionID="6f5b81d752a2f761738db543d286f69d">
  <xsd:schema xmlns:xsd="http://www.w3.org/2001/XMLSchema" xmlns:xs="http://www.w3.org/2001/XMLSchema" xmlns:p="http://schemas.microsoft.com/office/2006/metadata/properties" xmlns:ns3="91934310-d12b-4927-985c-e9f5f9efa9cb" targetNamespace="http://schemas.microsoft.com/office/2006/metadata/properties" ma:root="true" ma:fieldsID="270e7b8c82852e37d5fd7692e5dd42bd" ns3:_="">
    <xsd:import namespace="91934310-d12b-4927-985c-e9f5f9efa9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34310-d12b-4927-985c-e9f5f9efa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1934310-d12b-4927-985c-e9f5f9efa9cb" xsi:nil="true"/>
  </documentManagement>
</p:properties>
</file>

<file path=customXml/itemProps1.xml><?xml version="1.0" encoding="utf-8"?>
<ds:datastoreItem xmlns:ds="http://schemas.openxmlformats.org/officeDocument/2006/customXml" ds:itemID="{D5918CB2-A4FD-4A08-A001-A8D6B563AB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934310-d12b-4927-985c-e9f5f9efa9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1F169A-1A51-4CFC-A324-92283F4B94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1B68D5-245F-4F81-B3E1-1A03BAB245F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1934310-d12b-4927-985c-e9f5f9efa9c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91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Wellbeing Homework - Campaign of Kindness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Wellbeing Homework- Campaign of Kindness</dc:title>
  <dc:creator>Kathryn Smith</dc:creator>
  <cp:lastModifiedBy>Kathryn Smith</cp:lastModifiedBy>
  <cp:revision>1</cp:revision>
  <dcterms:created xsi:type="dcterms:W3CDTF">2025-03-14T17:29:52Z</dcterms:created>
  <dcterms:modified xsi:type="dcterms:W3CDTF">2025-03-14T17:42:32Z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0x010100EE8FEC4CE5222843A7E600E1FD566496</vt:lpwstr>
  </property>
</Properties>
</file>