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58" r:id="rId4"/>
    <p:sldId id="259" r:id="rId5"/>
    <p:sldId id="256" r:id="rId6"/>
    <p:sldId id="257" r:id="rId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62E86B37-8856-49B8-A8E0-1B4F2391CA5F}"/>
              </a:ext>
            </a:extLst>
          </p:cNvPr>
          <p:cNvSpPr>
            <a:spLocks/>
          </p:cNvSpPr>
          <p:nvPr/>
        </p:nvSpPr>
        <p:spPr bwMode="auto">
          <a:xfrm rot="20707749">
            <a:off x="-617538" y="-652463"/>
            <a:ext cx="6664326" cy="3943351"/>
          </a:xfrm>
          <a:custGeom>
            <a:avLst/>
            <a:gdLst>
              <a:gd name="T0" fmla="*/ 3332022 w 6664606"/>
              <a:gd name="T1" fmla="*/ 0 h 3942692"/>
              <a:gd name="T2" fmla="*/ 6664044 w 6664606"/>
              <a:gd name="T3" fmla="*/ 1972006 h 3942692"/>
              <a:gd name="T4" fmla="*/ 3332022 w 6664606"/>
              <a:gd name="T5" fmla="*/ 3944009 h 3942692"/>
              <a:gd name="T6" fmla="*/ 0 w 6664606"/>
              <a:gd name="T7" fmla="*/ 1972006 h 3942692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6664606"/>
              <a:gd name="T13" fmla="*/ 0 h 3942692"/>
              <a:gd name="T14" fmla="*/ 6664606 w 6664606"/>
              <a:gd name="T15" fmla="*/ 3942692 h 39426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lnTo>
                  <a:pt x="1046923" y="0"/>
                </a:lnTo>
                <a:close/>
              </a:path>
            </a:pathLst>
          </a:custGeom>
          <a:solidFill>
            <a:srgbClr val="000000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GB"/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A256B664-C2CB-4638-938D-2A487952FCE0}"/>
              </a:ext>
            </a:extLst>
          </p:cNvPr>
          <p:cNvSpPr>
            <a:spLocks/>
          </p:cNvSpPr>
          <p:nvPr/>
        </p:nvSpPr>
        <p:spPr bwMode="auto">
          <a:xfrm rot="20707749">
            <a:off x="6167438" y="-441325"/>
            <a:ext cx="3127375" cy="2425700"/>
          </a:xfrm>
          <a:custGeom>
            <a:avLst/>
            <a:gdLst>
              <a:gd name="T0" fmla="*/ 1564119 w 3126510"/>
              <a:gd name="T1" fmla="*/ 0 h 2426476"/>
              <a:gd name="T2" fmla="*/ 3128237 w 3126510"/>
              <a:gd name="T3" fmla="*/ 1212464 h 2426476"/>
              <a:gd name="T4" fmla="*/ 1564119 w 3126510"/>
              <a:gd name="T5" fmla="*/ 2424927 h 2426476"/>
              <a:gd name="T6" fmla="*/ 0 w 3126510"/>
              <a:gd name="T7" fmla="*/ 1212464 h 2426476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3126510"/>
              <a:gd name="T13" fmla="*/ 0 h 2426476"/>
              <a:gd name="T14" fmla="*/ 3126510 w 3126510"/>
              <a:gd name="T15" fmla="*/ 2426476 h 24264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GB"/>
          </a:p>
        </p:txBody>
      </p:sp>
      <p:sp>
        <p:nvSpPr>
          <p:cNvPr id="8" name="Rounded Rectangle 10">
            <a:extLst>
              <a:ext uri="{FF2B5EF4-FFF2-40B4-BE49-F238E27FC236}">
                <a16:creationId xmlns:a16="http://schemas.microsoft.com/office/drawing/2014/main" id="{BC4DD38C-02FB-4DBF-8DDA-8FE15751997D}"/>
              </a:ext>
            </a:extLst>
          </p:cNvPr>
          <p:cNvSpPr>
            <a:spLocks/>
          </p:cNvSpPr>
          <p:nvPr/>
        </p:nvSpPr>
        <p:spPr bwMode="auto">
          <a:xfrm rot="20707749">
            <a:off x="7143750" y="2001838"/>
            <a:ext cx="2679700" cy="4945062"/>
          </a:xfrm>
          <a:custGeom>
            <a:avLst/>
            <a:gdLst>
              <a:gd name="T0" fmla="*/ 1339975 w 2679455"/>
              <a:gd name="T1" fmla="*/ 0 h 4946037"/>
              <a:gd name="T2" fmla="*/ 2679947 w 2679455"/>
              <a:gd name="T3" fmla="*/ 2472044 h 4946037"/>
              <a:gd name="T4" fmla="*/ 1339975 w 2679455"/>
              <a:gd name="T5" fmla="*/ 4944085 h 4946037"/>
              <a:gd name="T6" fmla="*/ 0 w 2679455"/>
              <a:gd name="T7" fmla="*/ 2472044 h 4946037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679455"/>
              <a:gd name="T13" fmla="*/ 0 h 4946037"/>
              <a:gd name="T14" fmla="*/ 2679455 w 2679455"/>
              <a:gd name="T15" fmla="*/ 4946037 h 49460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lnTo>
                  <a:pt x="2679455" y="0"/>
                </a:lnTo>
                <a:close/>
              </a:path>
            </a:pathLst>
          </a:custGeom>
          <a:solidFill>
            <a:srgbClr val="00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GB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687BD59-A40D-41F0-BA09-BC205022BF8F}"/>
              </a:ext>
            </a:extLst>
          </p:cNvPr>
          <p:cNvSpPr>
            <a:spLocks/>
          </p:cNvSpPr>
          <p:nvPr/>
        </p:nvSpPr>
        <p:spPr bwMode="auto">
          <a:xfrm rot="20707749">
            <a:off x="-206375" y="3322638"/>
            <a:ext cx="7378700" cy="4557712"/>
          </a:xfrm>
          <a:custGeom>
            <a:avLst/>
            <a:gdLst>
              <a:gd name="T0" fmla="*/ 3689665 w 7378073"/>
              <a:gd name="T1" fmla="*/ 0 h 4557796"/>
              <a:gd name="T2" fmla="*/ 7379328 w 7378073"/>
              <a:gd name="T3" fmla="*/ 2278816 h 4557796"/>
              <a:gd name="T4" fmla="*/ 3689665 w 7378073"/>
              <a:gd name="T5" fmla="*/ 4557631 h 4557796"/>
              <a:gd name="T6" fmla="*/ 0 w 7378073"/>
              <a:gd name="T7" fmla="*/ 2278816 h 4557796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7378073"/>
              <a:gd name="T13" fmla="*/ 0 h 4557796"/>
              <a:gd name="T14" fmla="*/ 7378073 w 7378073"/>
              <a:gd name="T15" fmla="*/ 4557796 h 45577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rgbClr val="00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GB"/>
          </a:p>
        </p:txBody>
      </p:sp>
      <p:sp>
        <p:nvSpPr>
          <p:cNvPr id="6" name="Title 1"/>
          <p:cNvSpPr txBox="1">
            <a:spLocks noGrp="1"/>
          </p:cNvSpPr>
          <p:nvPr>
            <p:ph type="ctrTitle"/>
          </p:nvPr>
        </p:nvSpPr>
        <p:spPr>
          <a:xfrm rot="900002">
            <a:off x="547836" y="3632674"/>
            <a:ext cx="5985159" cy="1606097"/>
          </a:xfrm>
        </p:spPr>
        <p:txBody>
          <a:bodyPr/>
          <a:lstStyle>
            <a:lvl1pPr>
              <a:lnSpc>
                <a:spcPts val="6000"/>
              </a:lnSpc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Subtitle 2"/>
          <p:cNvSpPr txBox="1">
            <a:spLocks noGrp="1"/>
          </p:cNvSpPr>
          <p:nvPr>
            <p:ph type="subTitle" idx="1"/>
          </p:nvPr>
        </p:nvSpPr>
        <p:spPr>
          <a:xfrm rot="900002">
            <a:off x="2201144" y="5027224"/>
            <a:ext cx="4655292" cy="1128497"/>
          </a:xfrm>
        </p:spPr>
        <p:txBody>
          <a:bodyPr/>
          <a:lstStyle>
            <a:lvl1pPr marL="0" indent="0" algn="r">
              <a:spcBef>
                <a:spcPts val="600"/>
              </a:spcBef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D01E8AD-55B6-4375-AB97-9144C91602BF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xfrm rot="900002">
            <a:off x="6742113" y="2312988"/>
            <a:ext cx="1524000" cy="365125"/>
          </a:xfrm>
        </p:spPr>
        <p:txBody>
          <a:bodyPr/>
          <a:lstStyle>
            <a:lvl1pPr algn="l">
              <a:defRPr sz="1800"/>
            </a:lvl1pPr>
          </a:lstStyle>
          <a:p>
            <a:pPr>
              <a:defRPr/>
            </a:pPr>
            <a:fld id="{A4A6AC17-7439-4E29-B31B-BBE94889214B}" type="datetime1">
              <a:rPr/>
              <a:pPr>
                <a:defRPr/>
              </a:pPr>
              <a:t>21/10/2020</a:t>
            </a:fld>
            <a:endParaRPr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CE6C6C4-F9EA-4648-9497-648107FC3C43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xfrm rot="900002">
            <a:off x="6551613" y="1528763"/>
            <a:ext cx="24653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9E91833-037C-4504-8740-4EA8367E5BF0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 rot="900002">
            <a:off x="6451600" y="1162050"/>
            <a:ext cx="2133600" cy="420688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16617789-D089-4CBE-ACE3-6BEBE9E29DA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78287127"/>
      </p:ext>
    </p:extLst>
  </p:cSld>
  <p:clrMapOvr>
    <a:masterClrMapping/>
  </p:clrMapOvr>
  <p:transition spd="slow"/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1">
            <a:extLst>
              <a:ext uri="{FF2B5EF4-FFF2-40B4-BE49-F238E27FC236}">
                <a16:creationId xmlns:a16="http://schemas.microsoft.com/office/drawing/2014/main" id="{DC2B46C3-CA18-42B8-869E-69A5036CF194}"/>
              </a:ext>
            </a:extLst>
          </p:cNvPr>
          <p:cNvSpPr>
            <a:spLocks/>
          </p:cNvSpPr>
          <p:nvPr/>
        </p:nvSpPr>
        <p:spPr bwMode="auto">
          <a:xfrm rot="20707749">
            <a:off x="-895350" y="-766763"/>
            <a:ext cx="8332788" cy="5894388"/>
          </a:xfrm>
          <a:custGeom>
            <a:avLst/>
            <a:gdLst>
              <a:gd name="T0" fmla="*/ 4166381 w 8332816"/>
              <a:gd name="T1" fmla="*/ 0 h 5894380"/>
              <a:gd name="T2" fmla="*/ 8332761 w 8332816"/>
              <a:gd name="T3" fmla="*/ 2947197 h 5894380"/>
              <a:gd name="T4" fmla="*/ 4166381 w 8332816"/>
              <a:gd name="T5" fmla="*/ 5894393 h 5894380"/>
              <a:gd name="T6" fmla="*/ 0 w 8332816"/>
              <a:gd name="T7" fmla="*/ 2947197 h 589438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8332816"/>
              <a:gd name="T13" fmla="*/ 0 h 5894380"/>
              <a:gd name="T14" fmla="*/ 8332816 w 8332816"/>
              <a:gd name="T15" fmla="*/ 5894380 h 58943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lnTo>
                  <a:pt x="1565164" y="0"/>
                </a:lnTo>
                <a:close/>
              </a:path>
            </a:pathLst>
          </a:custGeom>
          <a:solidFill>
            <a:srgbClr val="00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GB"/>
          </a:p>
        </p:txBody>
      </p:sp>
      <p:sp>
        <p:nvSpPr>
          <p:cNvPr id="5" name="Rounded Rectangle 12">
            <a:extLst>
              <a:ext uri="{FF2B5EF4-FFF2-40B4-BE49-F238E27FC236}">
                <a16:creationId xmlns:a16="http://schemas.microsoft.com/office/drawing/2014/main" id="{B0EE7E57-6454-4E59-B257-2D17572901C2}"/>
              </a:ext>
            </a:extLst>
          </p:cNvPr>
          <p:cNvSpPr>
            <a:spLocks/>
          </p:cNvSpPr>
          <p:nvPr/>
        </p:nvSpPr>
        <p:spPr bwMode="auto">
          <a:xfrm rot="20707749">
            <a:off x="65088" y="5089525"/>
            <a:ext cx="8528050" cy="2911475"/>
          </a:xfrm>
          <a:custGeom>
            <a:avLst/>
            <a:gdLst>
              <a:gd name="T0" fmla="*/ 4264027 w 8528044"/>
              <a:gd name="T1" fmla="*/ 0 h 2911464"/>
              <a:gd name="T2" fmla="*/ 8528053 w 8528044"/>
              <a:gd name="T3" fmla="*/ 1455746 h 2911464"/>
              <a:gd name="T4" fmla="*/ 4264027 w 8528044"/>
              <a:gd name="T5" fmla="*/ 2911489 h 2911464"/>
              <a:gd name="T6" fmla="*/ 0 w 8528044"/>
              <a:gd name="T7" fmla="*/ 1455746 h 2911464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8528044"/>
              <a:gd name="T13" fmla="*/ 0 h 2911464"/>
              <a:gd name="T14" fmla="*/ 8528044 w 8528044"/>
              <a:gd name="T15" fmla="*/ 2911464 h 29114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rgbClr val="00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GB"/>
          </a:p>
        </p:txBody>
      </p:sp>
      <p:sp>
        <p:nvSpPr>
          <p:cNvPr id="8" name="Rounded Rectangle 13">
            <a:extLst>
              <a:ext uri="{FF2B5EF4-FFF2-40B4-BE49-F238E27FC236}">
                <a16:creationId xmlns:a16="http://schemas.microsoft.com/office/drawing/2014/main" id="{B857BC43-A1AC-4A6D-AE24-E7DB2BADC709}"/>
              </a:ext>
            </a:extLst>
          </p:cNvPr>
          <p:cNvSpPr>
            <a:spLocks/>
          </p:cNvSpPr>
          <p:nvPr/>
        </p:nvSpPr>
        <p:spPr bwMode="auto">
          <a:xfrm rot="20707749">
            <a:off x="8534400" y="3840163"/>
            <a:ext cx="1011238" cy="2994025"/>
          </a:xfrm>
          <a:custGeom>
            <a:avLst/>
            <a:gdLst>
              <a:gd name="T0" fmla="*/ 505616 w 1011244"/>
              <a:gd name="T1" fmla="*/ 0 h 2994350"/>
              <a:gd name="T2" fmla="*/ 1011232 w 1011244"/>
              <a:gd name="T3" fmla="*/ 1496851 h 2994350"/>
              <a:gd name="T4" fmla="*/ 505616 w 1011244"/>
              <a:gd name="T5" fmla="*/ 2993699 h 2994350"/>
              <a:gd name="T6" fmla="*/ 0 w 1011244"/>
              <a:gd name="T7" fmla="*/ 1496851 h 299435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1011244"/>
              <a:gd name="T13" fmla="*/ 0 h 2994350"/>
              <a:gd name="T14" fmla="*/ 1011244 w 1011244"/>
              <a:gd name="T15" fmla="*/ 2994350 h 29943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lnTo>
                  <a:pt x="1011244" y="0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GB"/>
          </a:p>
        </p:txBody>
      </p:sp>
      <p:sp>
        <p:nvSpPr>
          <p:cNvPr id="9" name="Rounded Rectangle 14">
            <a:extLst>
              <a:ext uri="{FF2B5EF4-FFF2-40B4-BE49-F238E27FC236}">
                <a16:creationId xmlns:a16="http://schemas.microsoft.com/office/drawing/2014/main" id="{76B61A17-4F5C-494A-B696-2D672524797E}"/>
              </a:ext>
            </a:extLst>
          </p:cNvPr>
          <p:cNvSpPr>
            <a:spLocks/>
          </p:cNvSpPr>
          <p:nvPr/>
        </p:nvSpPr>
        <p:spPr bwMode="auto">
          <a:xfrm rot="20707749">
            <a:off x="7588250" y="-322263"/>
            <a:ext cx="1976438" cy="4073526"/>
          </a:xfrm>
          <a:custGeom>
            <a:avLst/>
            <a:gdLst>
              <a:gd name="T0" fmla="*/ 988168 w 1976541"/>
              <a:gd name="T1" fmla="*/ 0 h 4072806"/>
              <a:gd name="T2" fmla="*/ 1976333 w 1976541"/>
              <a:gd name="T3" fmla="*/ 2037121 h 4072806"/>
              <a:gd name="T4" fmla="*/ 988168 w 1976541"/>
              <a:gd name="T5" fmla="*/ 4074241 h 4072806"/>
              <a:gd name="T6" fmla="*/ 0 w 1976541"/>
              <a:gd name="T7" fmla="*/ 2037121 h 4072806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1976541"/>
              <a:gd name="T13" fmla="*/ 0 h 4072806"/>
              <a:gd name="T14" fmla="*/ 1976541 w 1976541"/>
              <a:gd name="T15" fmla="*/ 4072806 h 407280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GB"/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 rot="900002">
            <a:off x="3183885" y="4760431"/>
            <a:ext cx="5004748" cy="1299545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Vertical Text Placeholder 2"/>
          <p:cNvSpPr txBox="1">
            <a:spLocks noGrp="1"/>
          </p:cNvSpPr>
          <p:nvPr>
            <p:ph type="body" orient="vert" idx="1"/>
          </p:nvPr>
        </p:nvSpPr>
        <p:spPr>
          <a:xfrm rot="900002">
            <a:off x="781849" y="984580"/>
            <a:ext cx="6581275" cy="3604756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7F761DA-45F9-4BD8-A25C-3B9EAACF173B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xfrm rot="900002">
            <a:off x="6996113" y="6238875"/>
            <a:ext cx="1524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35E68-7DD2-4F10-9C73-1BDAB227DD34}" type="datetime1">
              <a:rPr/>
              <a:pPr>
                <a:defRPr/>
              </a:pPr>
              <a:t>21/10/2020</a:t>
            </a:fld>
            <a:endParaRPr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785C6C3-6BF1-4A92-B97C-EB73D0DEE9DE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xfrm rot="900002">
            <a:off x="5321300" y="6094413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D2CB0DF-73C9-4C06-975D-D7BD594CF2EA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 rot="900002">
            <a:off x="8181975" y="3246438"/>
            <a:ext cx="90805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52C3D9C0-40FC-42B7-A364-CFC001D965C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62882844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1">
            <a:extLst>
              <a:ext uri="{FF2B5EF4-FFF2-40B4-BE49-F238E27FC236}">
                <a16:creationId xmlns:a16="http://schemas.microsoft.com/office/drawing/2014/main" id="{357118F1-BC16-4C8A-A26A-07D5E7EB69AE}"/>
              </a:ext>
            </a:extLst>
          </p:cNvPr>
          <p:cNvSpPr>
            <a:spLocks/>
          </p:cNvSpPr>
          <p:nvPr/>
        </p:nvSpPr>
        <p:spPr bwMode="auto">
          <a:xfrm rot="20707749">
            <a:off x="-882650" y="-625475"/>
            <a:ext cx="7440613" cy="7346950"/>
          </a:xfrm>
          <a:custGeom>
            <a:avLst/>
            <a:gdLst>
              <a:gd name="T0" fmla="*/ 3720533 w 7440156"/>
              <a:gd name="T1" fmla="*/ 0 h 7347127"/>
              <a:gd name="T2" fmla="*/ 7441066 w 7440156"/>
              <a:gd name="T3" fmla="*/ 3673388 h 7347127"/>
              <a:gd name="T4" fmla="*/ 3720533 w 7440156"/>
              <a:gd name="T5" fmla="*/ 7346776 h 7347127"/>
              <a:gd name="T6" fmla="*/ 0 w 7440156"/>
              <a:gd name="T7" fmla="*/ 3673388 h 7347127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7440156"/>
              <a:gd name="T13" fmla="*/ 0 h 7347127"/>
              <a:gd name="T14" fmla="*/ 7440156 w 7440156"/>
              <a:gd name="T15" fmla="*/ 7347127 h 73471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lnTo>
                  <a:pt x="1760047" y="0"/>
                </a:lnTo>
                <a:close/>
              </a:path>
            </a:pathLst>
          </a:custGeom>
          <a:solidFill>
            <a:srgbClr val="00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GB"/>
          </a:p>
        </p:txBody>
      </p:sp>
      <p:sp>
        <p:nvSpPr>
          <p:cNvPr id="5" name="Rounded Rectangle 12">
            <a:extLst>
              <a:ext uri="{FF2B5EF4-FFF2-40B4-BE49-F238E27FC236}">
                <a16:creationId xmlns:a16="http://schemas.microsoft.com/office/drawing/2014/main" id="{16A5593E-1AD3-4C9E-89A4-C9ED202409A4}"/>
              </a:ext>
            </a:extLst>
          </p:cNvPr>
          <p:cNvSpPr>
            <a:spLocks/>
          </p:cNvSpPr>
          <p:nvPr/>
        </p:nvSpPr>
        <p:spPr bwMode="auto">
          <a:xfrm rot="20707749">
            <a:off x="3227388" y="6273800"/>
            <a:ext cx="4395787" cy="1168400"/>
          </a:xfrm>
          <a:custGeom>
            <a:avLst/>
            <a:gdLst>
              <a:gd name="T0" fmla="*/ 2197446 w 4396677"/>
              <a:gd name="T1" fmla="*/ 0 h 1167472"/>
              <a:gd name="T2" fmla="*/ 4394892 w 4396677"/>
              <a:gd name="T3" fmla="*/ 584663 h 1167472"/>
              <a:gd name="T4" fmla="*/ 2197446 w 4396677"/>
              <a:gd name="T5" fmla="*/ 1169326 h 1167472"/>
              <a:gd name="T6" fmla="*/ 0 w 4396677"/>
              <a:gd name="T7" fmla="*/ 584663 h 1167472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4396677"/>
              <a:gd name="T13" fmla="*/ 0 h 1167472"/>
              <a:gd name="T14" fmla="*/ 4396677 w 4396677"/>
              <a:gd name="T15" fmla="*/ 1167472 h 11674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rgbClr val="000000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GB"/>
          </a:p>
        </p:txBody>
      </p:sp>
      <p:sp>
        <p:nvSpPr>
          <p:cNvPr id="8" name="Rounded Rectangle 13">
            <a:extLst>
              <a:ext uri="{FF2B5EF4-FFF2-40B4-BE49-F238E27FC236}">
                <a16:creationId xmlns:a16="http://schemas.microsoft.com/office/drawing/2014/main" id="{AAE34243-3556-4C96-93F1-A4B81FF0792E}"/>
              </a:ext>
            </a:extLst>
          </p:cNvPr>
          <p:cNvSpPr>
            <a:spLocks/>
          </p:cNvSpPr>
          <p:nvPr/>
        </p:nvSpPr>
        <p:spPr bwMode="auto">
          <a:xfrm rot="20707749">
            <a:off x="7659688" y="5459413"/>
            <a:ext cx="1709737" cy="1538287"/>
          </a:xfrm>
          <a:custGeom>
            <a:avLst/>
            <a:gdLst>
              <a:gd name="T0" fmla="*/ 854452 w 1710569"/>
              <a:gd name="T1" fmla="*/ 0 h 1538689"/>
              <a:gd name="T2" fmla="*/ 1708904 w 1710569"/>
              <a:gd name="T3" fmla="*/ 768942 h 1538689"/>
              <a:gd name="T4" fmla="*/ 854452 w 1710569"/>
              <a:gd name="T5" fmla="*/ 1537884 h 1538689"/>
              <a:gd name="T6" fmla="*/ 0 w 1710569"/>
              <a:gd name="T7" fmla="*/ 768942 h 1538689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1710569"/>
              <a:gd name="T13" fmla="*/ 0 h 1538689"/>
              <a:gd name="T14" fmla="*/ 1710569 w 1710569"/>
              <a:gd name="T15" fmla="*/ 1538689 h 153868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lnTo>
                  <a:pt x="1710569" y="1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GB"/>
          </a:p>
        </p:txBody>
      </p:sp>
      <p:sp>
        <p:nvSpPr>
          <p:cNvPr id="9" name="Rounded Rectangle 14">
            <a:extLst>
              <a:ext uri="{FF2B5EF4-FFF2-40B4-BE49-F238E27FC236}">
                <a16:creationId xmlns:a16="http://schemas.microsoft.com/office/drawing/2014/main" id="{FE62F8E0-D046-4E21-9CA7-7000DB3B3C76}"/>
              </a:ext>
            </a:extLst>
          </p:cNvPr>
          <p:cNvSpPr>
            <a:spLocks/>
          </p:cNvSpPr>
          <p:nvPr/>
        </p:nvSpPr>
        <p:spPr bwMode="auto">
          <a:xfrm rot="20707749">
            <a:off x="6665913" y="-490538"/>
            <a:ext cx="3067050" cy="5811838"/>
          </a:xfrm>
          <a:custGeom>
            <a:avLst/>
            <a:gdLst>
              <a:gd name="T0" fmla="*/ 1534160 w 3065776"/>
              <a:gd name="T1" fmla="*/ 0 h 5811871"/>
              <a:gd name="T2" fmla="*/ 3068321 w 3065776"/>
              <a:gd name="T3" fmla="*/ 2905903 h 5811871"/>
              <a:gd name="T4" fmla="*/ 1534160 w 3065776"/>
              <a:gd name="T5" fmla="*/ 5811805 h 5811871"/>
              <a:gd name="T6" fmla="*/ 0 w 3065776"/>
              <a:gd name="T7" fmla="*/ 2905903 h 5811871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3065776"/>
              <a:gd name="T13" fmla="*/ 0 h 5811871"/>
              <a:gd name="T14" fmla="*/ 3065776 w 3065776"/>
              <a:gd name="T15" fmla="*/ 5811871 h 581187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GB"/>
          </a:p>
        </p:txBody>
      </p:sp>
      <p:sp>
        <p:nvSpPr>
          <p:cNvPr id="6" name="Vertical Title 1"/>
          <p:cNvSpPr txBox="1">
            <a:spLocks noGrp="1"/>
          </p:cNvSpPr>
          <p:nvPr>
            <p:ph type="title" orient="vert"/>
          </p:nvPr>
        </p:nvSpPr>
        <p:spPr>
          <a:xfrm rot="900002">
            <a:off x="6793333" y="511414"/>
            <a:ext cx="1435608" cy="481888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Vertical Text Placeholder 2"/>
          <p:cNvSpPr txBox="1">
            <a:spLocks noGrp="1"/>
          </p:cNvSpPr>
          <p:nvPr>
            <p:ph type="body" orient="vert" idx="1"/>
          </p:nvPr>
        </p:nvSpPr>
        <p:spPr>
          <a:xfrm rot="900002">
            <a:off x="967765" y="1075673"/>
            <a:ext cx="5398955" cy="5088261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BF24A76-16B8-4477-B37B-9B2E61034A83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xfrm rot="900002">
            <a:off x="7753350" y="5888038"/>
            <a:ext cx="12446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96759D0-3A7E-4596-AB93-056A019EF25A}" type="datetime1">
              <a:rPr/>
              <a:pPr>
                <a:defRPr/>
              </a:pPr>
              <a:t>21/10/2020</a:t>
            </a:fld>
            <a:endParaRPr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DDE992C-19E5-498B-BE29-0B2315CA7371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xfrm rot="900002">
            <a:off x="4997450" y="6188075"/>
            <a:ext cx="238125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77C3595-087C-4A61-8F16-4C6C6165035A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 rot="900002">
            <a:off x="7689850" y="5641975"/>
            <a:ext cx="12446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DCD09366-34EA-4014-BD25-FB25E892EBB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6607219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6A68FD47-3EBA-4EE9-BC01-CEABB5D032C1}"/>
              </a:ext>
            </a:extLst>
          </p:cNvPr>
          <p:cNvSpPr>
            <a:spLocks/>
          </p:cNvSpPr>
          <p:nvPr/>
        </p:nvSpPr>
        <p:spPr bwMode="auto">
          <a:xfrm rot="907737">
            <a:off x="-865188" y="850900"/>
            <a:ext cx="3614738" cy="6151563"/>
          </a:xfrm>
          <a:custGeom>
            <a:avLst/>
            <a:gdLst>
              <a:gd name="T0" fmla="*/ 1807017 w 3615441"/>
              <a:gd name="T1" fmla="*/ 0 h 6151724"/>
              <a:gd name="T2" fmla="*/ 3614031 w 3615441"/>
              <a:gd name="T3" fmla="*/ 3075702 h 6151724"/>
              <a:gd name="T4" fmla="*/ 1807017 w 3615441"/>
              <a:gd name="T5" fmla="*/ 6151404 h 6151724"/>
              <a:gd name="T6" fmla="*/ 0 w 3615441"/>
              <a:gd name="T7" fmla="*/ 3075702 h 6151724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3615441"/>
              <a:gd name="T13" fmla="*/ 0 h 6151724"/>
              <a:gd name="T14" fmla="*/ 3615441 w 3615441"/>
              <a:gd name="T15" fmla="*/ 6151724 h 61517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GB"/>
          </a:p>
        </p:txBody>
      </p:sp>
      <p:sp>
        <p:nvSpPr>
          <p:cNvPr id="5" name="Rounded Rectangle 12">
            <a:extLst>
              <a:ext uri="{FF2B5EF4-FFF2-40B4-BE49-F238E27FC236}">
                <a16:creationId xmlns:a16="http://schemas.microsoft.com/office/drawing/2014/main" id="{6C1A7134-555C-4D47-9C9E-FE0601A4BE73}"/>
              </a:ext>
            </a:extLst>
          </p:cNvPr>
          <p:cNvSpPr>
            <a:spLocks/>
          </p:cNvSpPr>
          <p:nvPr/>
        </p:nvSpPr>
        <p:spPr bwMode="auto">
          <a:xfrm rot="907737">
            <a:off x="17463" y="-511175"/>
            <a:ext cx="3735387" cy="1387475"/>
          </a:xfrm>
          <a:custGeom>
            <a:avLst/>
            <a:gdLst>
              <a:gd name="T0" fmla="*/ 1867692 w 3735394"/>
              <a:gd name="T1" fmla="*/ 0 h 1387781"/>
              <a:gd name="T2" fmla="*/ 3735383 w 3735394"/>
              <a:gd name="T3" fmla="*/ 693586 h 1387781"/>
              <a:gd name="T4" fmla="*/ 1867692 w 3735394"/>
              <a:gd name="T5" fmla="*/ 1387172 h 1387781"/>
              <a:gd name="T6" fmla="*/ 0 w 3735394"/>
              <a:gd name="T7" fmla="*/ 693586 h 1387781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3735394"/>
              <a:gd name="T13" fmla="*/ 0 h 1387781"/>
              <a:gd name="T14" fmla="*/ 3735394 w 3735394"/>
              <a:gd name="T15" fmla="*/ 1387781 h 138778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lnTo>
                  <a:pt x="0" y="1009924"/>
                </a:lnTo>
                <a:close/>
              </a:path>
            </a:pathLst>
          </a:custGeom>
          <a:solidFill>
            <a:srgbClr val="000000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GB"/>
          </a:p>
        </p:txBody>
      </p:sp>
      <p:sp>
        <p:nvSpPr>
          <p:cNvPr id="8" name="Rounded Rectangle 13">
            <a:extLst>
              <a:ext uri="{FF2B5EF4-FFF2-40B4-BE49-F238E27FC236}">
                <a16:creationId xmlns:a16="http://schemas.microsoft.com/office/drawing/2014/main" id="{D6DAEA51-462B-43F3-854A-892FF3098F99}"/>
              </a:ext>
            </a:extLst>
          </p:cNvPr>
          <p:cNvSpPr>
            <a:spLocks/>
          </p:cNvSpPr>
          <p:nvPr/>
        </p:nvSpPr>
        <p:spPr bwMode="auto">
          <a:xfrm rot="907737">
            <a:off x="2146300" y="6589713"/>
            <a:ext cx="1981200" cy="536575"/>
          </a:xfrm>
          <a:custGeom>
            <a:avLst/>
            <a:gdLst>
              <a:gd name="T0" fmla="*/ 990691 w 1981025"/>
              <a:gd name="T1" fmla="*/ 0 h 535602"/>
              <a:gd name="T2" fmla="*/ 1981379 w 1981025"/>
              <a:gd name="T3" fmla="*/ 268773 h 535602"/>
              <a:gd name="T4" fmla="*/ 990691 w 1981025"/>
              <a:gd name="T5" fmla="*/ 537548 h 535602"/>
              <a:gd name="T6" fmla="*/ 0 w 1981025"/>
              <a:gd name="T7" fmla="*/ 268773 h 535602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1981025"/>
              <a:gd name="T13" fmla="*/ 0 h 535602"/>
              <a:gd name="T14" fmla="*/ 1981025 w 1981025"/>
              <a:gd name="T15" fmla="*/ 535602 h 5356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GB"/>
          </a:p>
        </p:txBody>
      </p:sp>
      <p:sp>
        <p:nvSpPr>
          <p:cNvPr id="9" name="Rounded Rectangle 14">
            <a:extLst>
              <a:ext uri="{FF2B5EF4-FFF2-40B4-BE49-F238E27FC236}">
                <a16:creationId xmlns:a16="http://schemas.microsoft.com/office/drawing/2014/main" id="{28EC0768-B5CE-455F-A066-B44635847449}"/>
              </a:ext>
            </a:extLst>
          </p:cNvPr>
          <p:cNvSpPr>
            <a:spLocks/>
          </p:cNvSpPr>
          <p:nvPr/>
        </p:nvSpPr>
        <p:spPr bwMode="auto">
          <a:xfrm rot="907737">
            <a:off x="3184525" y="-554038"/>
            <a:ext cx="6783388" cy="7826376"/>
          </a:xfrm>
          <a:custGeom>
            <a:avLst/>
            <a:gdLst>
              <a:gd name="T0" fmla="*/ 3391921 w 6782931"/>
              <a:gd name="T1" fmla="*/ 0 h 7826540"/>
              <a:gd name="T2" fmla="*/ 6783841 w 6782931"/>
              <a:gd name="T3" fmla="*/ 3913107 h 7826540"/>
              <a:gd name="T4" fmla="*/ 3391921 w 6782931"/>
              <a:gd name="T5" fmla="*/ 7826213 h 7826540"/>
              <a:gd name="T6" fmla="*/ 0 w 6782931"/>
              <a:gd name="T7" fmla="*/ 3913107 h 782654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6782931"/>
              <a:gd name="T13" fmla="*/ 0 h 7826540"/>
              <a:gd name="T14" fmla="*/ 6782931 w 6782931"/>
              <a:gd name="T15" fmla="*/ 7826540 h 78265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lnTo>
                  <a:pt x="0" y="1349945"/>
                </a:lnTo>
                <a:close/>
              </a:path>
            </a:pathLst>
          </a:custGeom>
          <a:solidFill>
            <a:srgbClr val="00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GB"/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 rot="4500011">
            <a:off x="-633899" y="2921993"/>
            <a:ext cx="5064953" cy="16956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 txBox="1">
            <a:spLocks noGrp="1"/>
          </p:cNvSpPr>
          <p:nvPr>
            <p:ph idx="1"/>
          </p:nvPr>
        </p:nvSpPr>
        <p:spPr>
          <a:xfrm rot="900002">
            <a:off x="3479027" y="959716"/>
            <a:ext cx="4658730" cy="5077626"/>
          </a:xfrm>
        </p:spPr>
        <p:txBody>
          <a:bodyPr anchor="ctr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5E9D668-2C0F-41D2-A2BD-D63A91192D1C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xfrm rot="900002">
            <a:off x="1690688" y="608013"/>
            <a:ext cx="17891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2E9B1-45EF-46FB-A6FD-40C320294DF8}" type="datetime1">
              <a:rPr/>
              <a:pPr>
                <a:defRPr/>
              </a:pPr>
              <a:t>21/10/2020</a:t>
            </a:fld>
            <a:endParaRPr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7C0B5AF-0F9C-47BC-B9F7-9A14549B568F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xfrm rot="900002">
            <a:off x="3103563" y="6176963"/>
            <a:ext cx="23923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F115648-A04F-49FA-84EB-B89BFF1BA409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 rot="900002">
            <a:off x="1265238" y="300038"/>
            <a:ext cx="2287587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354988-0617-4186-85E6-EB3A60068EB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52075655"/>
      </p:ext>
    </p:extLst>
  </p:cSld>
  <p:clrMapOvr>
    <a:masterClrMapping/>
  </p:clrMapOvr>
  <p:transition spd="slow"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6">
            <a:extLst>
              <a:ext uri="{FF2B5EF4-FFF2-40B4-BE49-F238E27FC236}">
                <a16:creationId xmlns:a16="http://schemas.microsoft.com/office/drawing/2014/main" id="{1DEEDD66-37E4-46B5-8BAF-9D651B1B757F}"/>
              </a:ext>
            </a:extLst>
          </p:cNvPr>
          <p:cNvSpPr>
            <a:spLocks/>
          </p:cNvSpPr>
          <p:nvPr/>
        </p:nvSpPr>
        <p:spPr bwMode="auto">
          <a:xfrm rot="900002">
            <a:off x="-57150" y="-1017588"/>
            <a:ext cx="7412038" cy="3438526"/>
          </a:xfrm>
          <a:custGeom>
            <a:avLst/>
            <a:gdLst>
              <a:gd name="T0" fmla="*/ 3706328 w 7411427"/>
              <a:gd name="T1" fmla="*/ 0 h 3438177"/>
              <a:gd name="T2" fmla="*/ 7412653 w 7411427"/>
              <a:gd name="T3" fmla="*/ 1719440 h 3438177"/>
              <a:gd name="T4" fmla="*/ 3706328 w 7411427"/>
              <a:gd name="T5" fmla="*/ 3438878 h 3438177"/>
              <a:gd name="T6" fmla="*/ 0 w 7411427"/>
              <a:gd name="T7" fmla="*/ 1719440 h 3438177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7411427"/>
              <a:gd name="T13" fmla="*/ 0 h 3438177"/>
              <a:gd name="T14" fmla="*/ 7411427 w 7411427"/>
              <a:gd name="T15" fmla="*/ 3438177 h 34381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lnTo>
                  <a:pt x="0" y="1985886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GB"/>
          </a:p>
        </p:txBody>
      </p:sp>
      <p:sp>
        <p:nvSpPr>
          <p:cNvPr id="5" name="Rounded Rectangle 17">
            <a:extLst>
              <a:ext uri="{FF2B5EF4-FFF2-40B4-BE49-F238E27FC236}">
                <a16:creationId xmlns:a16="http://schemas.microsoft.com/office/drawing/2014/main" id="{DCFD0050-6D60-425D-BC00-C7E2DCBF4012}"/>
              </a:ext>
            </a:extLst>
          </p:cNvPr>
          <p:cNvSpPr>
            <a:spLocks/>
          </p:cNvSpPr>
          <p:nvPr/>
        </p:nvSpPr>
        <p:spPr bwMode="auto">
          <a:xfrm rot="900002">
            <a:off x="-776288" y="2417763"/>
            <a:ext cx="6997701" cy="5080000"/>
          </a:xfrm>
          <a:custGeom>
            <a:avLst/>
            <a:gdLst>
              <a:gd name="T0" fmla="*/ 3498521 w 6998365"/>
              <a:gd name="T1" fmla="*/ 0 h 5080081"/>
              <a:gd name="T2" fmla="*/ 6997041 w 6998365"/>
              <a:gd name="T3" fmla="*/ 2539959 h 5080081"/>
              <a:gd name="T4" fmla="*/ 3498521 w 6998365"/>
              <a:gd name="T5" fmla="*/ 5079915 h 5080081"/>
              <a:gd name="T6" fmla="*/ 0 w 6998365"/>
              <a:gd name="T7" fmla="*/ 2539959 h 5080081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6998365"/>
              <a:gd name="T13" fmla="*/ 0 h 5080081"/>
              <a:gd name="T14" fmla="*/ 6998365 w 6998365"/>
              <a:gd name="T15" fmla="*/ 5080081 h 508008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GB"/>
          </a:p>
        </p:txBody>
      </p:sp>
      <p:sp>
        <p:nvSpPr>
          <p:cNvPr id="8" name="Rounded Rectangle 18">
            <a:extLst>
              <a:ext uri="{FF2B5EF4-FFF2-40B4-BE49-F238E27FC236}">
                <a16:creationId xmlns:a16="http://schemas.microsoft.com/office/drawing/2014/main" id="{F5651DAA-53A6-4846-B0D5-4A4796CF42C5}"/>
              </a:ext>
            </a:extLst>
          </p:cNvPr>
          <p:cNvSpPr>
            <a:spLocks/>
          </p:cNvSpPr>
          <p:nvPr/>
        </p:nvSpPr>
        <p:spPr bwMode="auto">
          <a:xfrm rot="900002">
            <a:off x="6337300" y="3775075"/>
            <a:ext cx="3103563" cy="3544888"/>
          </a:xfrm>
          <a:custGeom>
            <a:avLst/>
            <a:gdLst>
              <a:gd name="T0" fmla="*/ 1552426 w 3102275"/>
              <a:gd name="T1" fmla="*/ 0 h 3544033"/>
              <a:gd name="T2" fmla="*/ 3104852 w 3102275"/>
              <a:gd name="T3" fmla="*/ 1772871 h 3544033"/>
              <a:gd name="T4" fmla="*/ 1552426 w 3102275"/>
              <a:gd name="T5" fmla="*/ 3545741 h 3544033"/>
              <a:gd name="T6" fmla="*/ 0 w 3102275"/>
              <a:gd name="T7" fmla="*/ 1772871 h 3544033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3102275"/>
              <a:gd name="T13" fmla="*/ 0 h 3544033"/>
              <a:gd name="T14" fmla="*/ 3102275 w 3102275"/>
              <a:gd name="T15" fmla="*/ 3544033 h 35440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rgbClr val="00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GB"/>
          </a:p>
        </p:txBody>
      </p:sp>
      <p:sp>
        <p:nvSpPr>
          <p:cNvPr id="9" name="Rounded Rectangle 19">
            <a:extLst>
              <a:ext uri="{FF2B5EF4-FFF2-40B4-BE49-F238E27FC236}">
                <a16:creationId xmlns:a16="http://schemas.microsoft.com/office/drawing/2014/main" id="{7B09EA69-3F1F-438B-8926-6FA9C38FB341}"/>
              </a:ext>
            </a:extLst>
          </p:cNvPr>
          <p:cNvSpPr>
            <a:spLocks/>
          </p:cNvSpPr>
          <p:nvPr/>
        </p:nvSpPr>
        <p:spPr bwMode="auto">
          <a:xfrm rot="900002">
            <a:off x="7327900" y="-104775"/>
            <a:ext cx="2351088" cy="3821113"/>
          </a:xfrm>
          <a:custGeom>
            <a:avLst/>
            <a:gdLst>
              <a:gd name="T0" fmla="*/ 1175777 w 2350627"/>
              <a:gd name="T1" fmla="*/ 0 h 3820866"/>
              <a:gd name="T2" fmla="*/ 2351551 w 2350627"/>
              <a:gd name="T3" fmla="*/ 1910680 h 3820866"/>
              <a:gd name="T4" fmla="*/ 1175777 w 2350627"/>
              <a:gd name="T5" fmla="*/ 3821360 h 3820866"/>
              <a:gd name="T6" fmla="*/ 0 w 2350627"/>
              <a:gd name="T7" fmla="*/ 1910680 h 3820866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350627"/>
              <a:gd name="T13" fmla="*/ 0 h 3820866"/>
              <a:gd name="T14" fmla="*/ 2350627 w 2350627"/>
              <a:gd name="T15" fmla="*/ 3820866 h 38208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lnTo>
                  <a:pt x="1" y="355523"/>
                </a:lnTo>
                <a:close/>
              </a:path>
            </a:pathLst>
          </a:custGeom>
          <a:solidFill>
            <a:srgbClr val="000000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GB"/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 rot="900002">
            <a:off x="534979" y="2921827"/>
            <a:ext cx="5690850" cy="1570683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 txBox="1">
            <a:spLocks noGrp="1"/>
          </p:cNvSpPr>
          <p:nvPr>
            <p:ph type="body" idx="1"/>
          </p:nvPr>
        </p:nvSpPr>
        <p:spPr>
          <a:xfrm rot="900002">
            <a:off x="537842" y="4494201"/>
            <a:ext cx="5271543" cy="1500182"/>
          </a:xfrm>
        </p:spPr>
        <p:txBody>
          <a:bodyPr/>
          <a:lstStyle>
            <a:lvl1pPr marL="0" indent="0" algn="r">
              <a:spcBef>
                <a:spcPts val="600"/>
              </a:spcBef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FBDDBA2-C692-42FD-9FDD-B418D21E48CD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xfrm rot="900002">
            <a:off x="6878638" y="3760788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2D298011-664A-41FF-9AB3-4CD0A87FFFC4}" type="datetime1">
              <a:rPr/>
              <a:pPr>
                <a:defRPr/>
              </a:pPr>
              <a:t>21/10/2020</a:t>
            </a:fld>
            <a:endParaRPr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AF0246D-1411-4F98-9227-6C90D4EB71F8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xfrm rot="900002">
            <a:off x="7056438" y="3170238"/>
            <a:ext cx="19272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6B838D1-66F1-4360-9E94-04956D3B6D67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 rot="900002">
            <a:off x="7177088" y="2660650"/>
            <a:ext cx="682625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5C77F6C3-CEA1-483F-80FE-E66C178D344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72325956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6">
            <a:extLst>
              <a:ext uri="{FF2B5EF4-FFF2-40B4-BE49-F238E27FC236}">
                <a16:creationId xmlns:a16="http://schemas.microsoft.com/office/drawing/2014/main" id="{9DF82299-8196-4CD2-B683-C486457A57B6}"/>
              </a:ext>
            </a:extLst>
          </p:cNvPr>
          <p:cNvSpPr>
            <a:spLocks/>
          </p:cNvSpPr>
          <p:nvPr/>
        </p:nvSpPr>
        <p:spPr bwMode="auto">
          <a:xfrm rot="20707749">
            <a:off x="-882650" y="-625475"/>
            <a:ext cx="7439025" cy="7343775"/>
          </a:xfrm>
          <a:custGeom>
            <a:avLst/>
            <a:gdLst>
              <a:gd name="T0" fmla="*/ 3719071 w 7439907"/>
              <a:gd name="T1" fmla="*/ 0 h 7344599"/>
              <a:gd name="T2" fmla="*/ 7438141 w 7439907"/>
              <a:gd name="T3" fmla="*/ 3671475 h 7344599"/>
              <a:gd name="T4" fmla="*/ 3719071 w 7439907"/>
              <a:gd name="T5" fmla="*/ 7342949 h 7344599"/>
              <a:gd name="T6" fmla="*/ 0 w 7439907"/>
              <a:gd name="T7" fmla="*/ 3671475 h 7344599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7439907"/>
              <a:gd name="T13" fmla="*/ 0 h 7344599"/>
              <a:gd name="T14" fmla="*/ 7439907 w 7439907"/>
              <a:gd name="T15" fmla="*/ 7344599 h 734459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lnTo>
                  <a:pt x="1760047" y="0"/>
                </a:lnTo>
                <a:close/>
              </a:path>
            </a:pathLst>
          </a:custGeom>
          <a:solidFill>
            <a:srgbClr val="00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GB"/>
          </a:p>
        </p:txBody>
      </p:sp>
      <p:sp>
        <p:nvSpPr>
          <p:cNvPr id="9" name="Rounded Rectangle 17">
            <a:extLst>
              <a:ext uri="{FF2B5EF4-FFF2-40B4-BE49-F238E27FC236}">
                <a16:creationId xmlns:a16="http://schemas.microsoft.com/office/drawing/2014/main" id="{47B567D7-C415-4BFB-A245-A5D7242F4743}"/>
              </a:ext>
            </a:extLst>
          </p:cNvPr>
          <p:cNvSpPr>
            <a:spLocks/>
          </p:cNvSpPr>
          <p:nvPr/>
        </p:nvSpPr>
        <p:spPr bwMode="auto">
          <a:xfrm rot="20707749">
            <a:off x="3236913" y="6275388"/>
            <a:ext cx="4387850" cy="1165225"/>
          </a:xfrm>
          <a:custGeom>
            <a:avLst/>
            <a:gdLst>
              <a:gd name="T0" fmla="*/ 2194151 w 4387395"/>
              <a:gd name="T1" fmla="*/ 0 h 1165008"/>
              <a:gd name="T2" fmla="*/ 4388301 w 4387395"/>
              <a:gd name="T3" fmla="*/ 582723 h 1165008"/>
              <a:gd name="T4" fmla="*/ 2194151 w 4387395"/>
              <a:gd name="T5" fmla="*/ 1165443 h 1165008"/>
              <a:gd name="T6" fmla="*/ 0 w 4387395"/>
              <a:gd name="T7" fmla="*/ 582723 h 1165008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4387395"/>
              <a:gd name="T13" fmla="*/ 0 h 1165008"/>
              <a:gd name="T14" fmla="*/ 4387395 w 4387395"/>
              <a:gd name="T15" fmla="*/ 1165008 h 11650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rgbClr val="000000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GB"/>
          </a:p>
        </p:txBody>
      </p:sp>
      <p:sp>
        <p:nvSpPr>
          <p:cNvPr id="10" name="Rounded Rectangle 18">
            <a:extLst>
              <a:ext uri="{FF2B5EF4-FFF2-40B4-BE49-F238E27FC236}">
                <a16:creationId xmlns:a16="http://schemas.microsoft.com/office/drawing/2014/main" id="{710B2291-E5E3-48C5-B3EE-1B8363B6F695}"/>
              </a:ext>
            </a:extLst>
          </p:cNvPr>
          <p:cNvSpPr>
            <a:spLocks/>
          </p:cNvSpPr>
          <p:nvPr/>
        </p:nvSpPr>
        <p:spPr bwMode="auto">
          <a:xfrm rot="20707749">
            <a:off x="7661275" y="5462588"/>
            <a:ext cx="1708150" cy="1535112"/>
          </a:xfrm>
          <a:custGeom>
            <a:avLst/>
            <a:gdLst>
              <a:gd name="T0" fmla="*/ 853637 w 1709024"/>
              <a:gd name="T1" fmla="*/ 0 h 1536003"/>
              <a:gd name="T2" fmla="*/ 1707274 w 1709024"/>
              <a:gd name="T3" fmla="*/ 767110 h 1536003"/>
              <a:gd name="T4" fmla="*/ 853637 w 1709024"/>
              <a:gd name="T5" fmla="*/ 1534218 h 1536003"/>
              <a:gd name="T6" fmla="*/ 0 w 1709024"/>
              <a:gd name="T7" fmla="*/ 767110 h 1536003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1709024"/>
              <a:gd name="T13" fmla="*/ 0 h 1536003"/>
              <a:gd name="T14" fmla="*/ 1709024 w 1709024"/>
              <a:gd name="T15" fmla="*/ 1536003 h 153600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lnTo>
                  <a:pt x="1709024" y="0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GB"/>
          </a:p>
        </p:txBody>
      </p:sp>
      <p:sp>
        <p:nvSpPr>
          <p:cNvPr id="11" name="Rounded Rectangle 19">
            <a:extLst>
              <a:ext uri="{FF2B5EF4-FFF2-40B4-BE49-F238E27FC236}">
                <a16:creationId xmlns:a16="http://schemas.microsoft.com/office/drawing/2014/main" id="{4AEA741A-FE5C-4C5D-B3DE-B53A040BFC37}"/>
              </a:ext>
            </a:extLst>
          </p:cNvPr>
          <p:cNvSpPr>
            <a:spLocks/>
          </p:cNvSpPr>
          <p:nvPr/>
        </p:nvSpPr>
        <p:spPr bwMode="auto">
          <a:xfrm rot="20707749">
            <a:off x="6667500" y="-490538"/>
            <a:ext cx="3065463" cy="5811838"/>
          </a:xfrm>
          <a:custGeom>
            <a:avLst/>
            <a:gdLst>
              <a:gd name="T0" fmla="*/ 1533299 w 3064333"/>
              <a:gd name="T1" fmla="*/ 0 h 5811872"/>
              <a:gd name="T2" fmla="*/ 3066597 w 3064333"/>
              <a:gd name="T3" fmla="*/ 2905902 h 5811872"/>
              <a:gd name="T4" fmla="*/ 1533299 w 3064333"/>
              <a:gd name="T5" fmla="*/ 5811803 h 5811872"/>
              <a:gd name="T6" fmla="*/ 0 w 3064333"/>
              <a:gd name="T7" fmla="*/ 2905902 h 5811872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3064333"/>
              <a:gd name="T13" fmla="*/ 0 h 5811872"/>
              <a:gd name="T14" fmla="*/ 3064333 w 3064333"/>
              <a:gd name="T15" fmla="*/ 5811872 h 58118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GB"/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 rot="4500011">
            <a:off x="5171889" y="2231031"/>
            <a:ext cx="4820305" cy="143615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 txBox="1">
            <a:spLocks noGrp="1"/>
          </p:cNvSpPr>
          <p:nvPr>
            <p:ph idx="1"/>
          </p:nvPr>
        </p:nvSpPr>
        <p:spPr>
          <a:xfrm rot="900002">
            <a:off x="1014437" y="1335060"/>
            <a:ext cx="2578608" cy="48398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3"/>
          <p:cNvSpPr txBox="1">
            <a:spLocks noGrp="1"/>
          </p:cNvSpPr>
          <p:nvPr>
            <p:ph idx="2"/>
          </p:nvPr>
        </p:nvSpPr>
        <p:spPr>
          <a:xfrm rot="900002">
            <a:off x="3701024" y="618004"/>
            <a:ext cx="2580007" cy="48371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9A265B5D-ECE5-440D-8FEE-0E4DC69722EA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xfrm rot="900002">
            <a:off x="7756525" y="5888038"/>
            <a:ext cx="1241425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A07D66A9-2EBE-42FA-B381-08A9408F79F0}" type="datetime1">
              <a:rPr/>
              <a:pPr>
                <a:defRPr/>
              </a:pPr>
              <a:t>21/10/2020</a:t>
            </a:fld>
            <a:endParaRPr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FB6484FF-187F-42C6-9787-1792EF9B1CDC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xfrm rot="900002">
            <a:off x="4054475" y="5494338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75617864-F6CC-4176-A9FB-124FF18639F7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 rot="900002">
            <a:off x="7689850" y="5643563"/>
            <a:ext cx="1241425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1F88DF47-D843-46B2-944C-90010E641D9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10501595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52">
            <a:extLst>
              <a:ext uri="{FF2B5EF4-FFF2-40B4-BE49-F238E27FC236}">
                <a16:creationId xmlns:a16="http://schemas.microsoft.com/office/drawing/2014/main" id="{438CED22-2F90-46B1-9D4F-ECDC1053B8DD}"/>
              </a:ext>
            </a:extLst>
          </p:cNvPr>
          <p:cNvSpPr>
            <a:spLocks/>
          </p:cNvSpPr>
          <p:nvPr/>
        </p:nvSpPr>
        <p:spPr bwMode="auto">
          <a:xfrm rot="20707749">
            <a:off x="-882650" y="-625475"/>
            <a:ext cx="7439025" cy="7343775"/>
          </a:xfrm>
          <a:custGeom>
            <a:avLst/>
            <a:gdLst>
              <a:gd name="T0" fmla="*/ 3719071 w 7439907"/>
              <a:gd name="T1" fmla="*/ 0 h 7344599"/>
              <a:gd name="T2" fmla="*/ 7438141 w 7439907"/>
              <a:gd name="T3" fmla="*/ 3671475 h 7344599"/>
              <a:gd name="T4" fmla="*/ 3719071 w 7439907"/>
              <a:gd name="T5" fmla="*/ 7342949 h 7344599"/>
              <a:gd name="T6" fmla="*/ 0 w 7439907"/>
              <a:gd name="T7" fmla="*/ 3671475 h 7344599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7439907"/>
              <a:gd name="T13" fmla="*/ 0 h 7344599"/>
              <a:gd name="T14" fmla="*/ 7439907 w 7439907"/>
              <a:gd name="T15" fmla="*/ 7344599 h 734459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lnTo>
                  <a:pt x="1760047" y="0"/>
                </a:lnTo>
                <a:close/>
              </a:path>
            </a:pathLst>
          </a:custGeom>
          <a:solidFill>
            <a:srgbClr val="00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GB"/>
          </a:p>
        </p:txBody>
      </p:sp>
      <p:sp>
        <p:nvSpPr>
          <p:cNvPr id="12" name="Rounded Rectangle 53">
            <a:extLst>
              <a:ext uri="{FF2B5EF4-FFF2-40B4-BE49-F238E27FC236}">
                <a16:creationId xmlns:a16="http://schemas.microsoft.com/office/drawing/2014/main" id="{E6006AD4-5185-4869-96CD-BD29D99B7178}"/>
              </a:ext>
            </a:extLst>
          </p:cNvPr>
          <p:cNvSpPr>
            <a:spLocks/>
          </p:cNvSpPr>
          <p:nvPr/>
        </p:nvSpPr>
        <p:spPr bwMode="auto">
          <a:xfrm rot="20707749">
            <a:off x="3236913" y="6275388"/>
            <a:ext cx="4387850" cy="1165225"/>
          </a:xfrm>
          <a:custGeom>
            <a:avLst/>
            <a:gdLst>
              <a:gd name="T0" fmla="*/ 2194151 w 4387395"/>
              <a:gd name="T1" fmla="*/ 0 h 1165008"/>
              <a:gd name="T2" fmla="*/ 4388301 w 4387395"/>
              <a:gd name="T3" fmla="*/ 582723 h 1165008"/>
              <a:gd name="T4" fmla="*/ 2194151 w 4387395"/>
              <a:gd name="T5" fmla="*/ 1165443 h 1165008"/>
              <a:gd name="T6" fmla="*/ 0 w 4387395"/>
              <a:gd name="T7" fmla="*/ 582723 h 1165008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4387395"/>
              <a:gd name="T13" fmla="*/ 0 h 1165008"/>
              <a:gd name="T14" fmla="*/ 4387395 w 4387395"/>
              <a:gd name="T15" fmla="*/ 1165008 h 11650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rgbClr val="000000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GB"/>
          </a:p>
        </p:txBody>
      </p:sp>
      <p:sp>
        <p:nvSpPr>
          <p:cNvPr id="13" name="Rounded Rectangle 54">
            <a:extLst>
              <a:ext uri="{FF2B5EF4-FFF2-40B4-BE49-F238E27FC236}">
                <a16:creationId xmlns:a16="http://schemas.microsoft.com/office/drawing/2014/main" id="{8A336911-452A-42B9-9786-15A335CC55CA}"/>
              </a:ext>
            </a:extLst>
          </p:cNvPr>
          <p:cNvSpPr>
            <a:spLocks/>
          </p:cNvSpPr>
          <p:nvPr/>
        </p:nvSpPr>
        <p:spPr bwMode="auto">
          <a:xfrm rot="20707749">
            <a:off x="7661275" y="5462588"/>
            <a:ext cx="1708150" cy="1535112"/>
          </a:xfrm>
          <a:custGeom>
            <a:avLst/>
            <a:gdLst>
              <a:gd name="T0" fmla="*/ 853637 w 1709024"/>
              <a:gd name="T1" fmla="*/ 0 h 1536003"/>
              <a:gd name="T2" fmla="*/ 1707274 w 1709024"/>
              <a:gd name="T3" fmla="*/ 767110 h 1536003"/>
              <a:gd name="T4" fmla="*/ 853637 w 1709024"/>
              <a:gd name="T5" fmla="*/ 1534218 h 1536003"/>
              <a:gd name="T6" fmla="*/ 0 w 1709024"/>
              <a:gd name="T7" fmla="*/ 767110 h 1536003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1709024"/>
              <a:gd name="T13" fmla="*/ 0 h 1536003"/>
              <a:gd name="T14" fmla="*/ 1709024 w 1709024"/>
              <a:gd name="T15" fmla="*/ 1536003 h 153600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lnTo>
                  <a:pt x="1709024" y="0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GB"/>
          </a:p>
        </p:txBody>
      </p:sp>
      <p:sp>
        <p:nvSpPr>
          <p:cNvPr id="14" name="Rounded Rectangle 55">
            <a:extLst>
              <a:ext uri="{FF2B5EF4-FFF2-40B4-BE49-F238E27FC236}">
                <a16:creationId xmlns:a16="http://schemas.microsoft.com/office/drawing/2014/main" id="{5DDD1165-57A1-4369-B2EC-AB945ABDDB95}"/>
              </a:ext>
            </a:extLst>
          </p:cNvPr>
          <p:cNvSpPr>
            <a:spLocks/>
          </p:cNvSpPr>
          <p:nvPr/>
        </p:nvSpPr>
        <p:spPr bwMode="auto">
          <a:xfrm rot="20707749">
            <a:off x="6667500" y="-490538"/>
            <a:ext cx="3065463" cy="5811838"/>
          </a:xfrm>
          <a:custGeom>
            <a:avLst/>
            <a:gdLst>
              <a:gd name="T0" fmla="*/ 1533299 w 3064333"/>
              <a:gd name="T1" fmla="*/ 0 h 5811872"/>
              <a:gd name="T2" fmla="*/ 3066597 w 3064333"/>
              <a:gd name="T3" fmla="*/ 2905902 h 5811872"/>
              <a:gd name="T4" fmla="*/ 1533299 w 3064333"/>
              <a:gd name="T5" fmla="*/ 5811803 h 5811872"/>
              <a:gd name="T6" fmla="*/ 0 w 3064333"/>
              <a:gd name="T7" fmla="*/ 2905902 h 5811872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3064333"/>
              <a:gd name="T13" fmla="*/ 0 h 5811872"/>
              <a:gd name="T14" fmla="*/ 3064333 w 3064333"/>
              <a:gd name="T15" fmla="*/ 5811872 h 58118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GB"/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 rot="4500011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 txBox="1">
            <a:spLocks noGrp="1"/>
          </p:cNvSpPr>
          <p:nvPr>
            <p:ph type="body" idx="1"/>
          </p:nvPr>
        </p:nvSpPr>
        <p:spPr>
          <a:xfrm rot="900002">
            <a:off x="854763" y="1406869"/>
            <a:ext cx="2213149" cy="759866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/>
          <p:cNvSpPr txBox="1">
            <a:spLocks noGrp="1"/>
          </p:cNvSpPr>
          <p:nvPr>
            <p:ph idx="2"/>
          </p:nvPr>
        </p:nvSpPr>
        <p:spPr>
          <a:xfrm rot="900002">
            <a:off x="1120515" y="2227890"/>
            <a:ext cx="2578608" cy="3938695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4"/>
          <p:cNvSpPr txBox="1">
            <a:spLocks noGrp="1"/>
          </p:cNvSpPr>
          <p:nvPr>
            <p:ph type="body" idx="3"/>
          </p:nvPr>
        </p:nvSpPr>
        <p:spPr>
          <a:xfrm rot="900002">
            <a:off x="3535711" y="687502"/>
            <a:ext cx="2214749" cy="753044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5"/>
          <p:cNvSpPr txBox="1">
            <a:spLocks noGrp="1"/>
          </p:cNvSpPr>
          <p:nvPr>
            <p:ph idx="4"/>
          </p:nvPr>
        </p:nvSpPr>
        <p:spPr>
          <a:xfrm rot="900002">
            <a:off x="3808493" y="1495886"/>
            <a:ext cx="2578608" cy="3955904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Date Placeholder 6">
            <a:extLst>
              <a:ext uri="{FF2B5EF4-FFF2-40B4-BE49-F238E27FC236}">
                <a16:creationId xmlns:a16="http://schemas.microsoft.com/office/drawing/2014/main" id="{329A7A09-8AA4-40F0-B02A-504F6F4F9D77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xfrm rot="900002">
            <a:off x="7753350" y="5888038"/>
            <a:ext cx="12446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2CCE2EBD-68BB-4233-A964-670BA72CAF5C}" type="datetime1">
              <a:rPr/>
              <a:pPr>
                <a:defRPr/>
              </a:pPr>
              <a:t>21/10/2020</a:t>
            </a:fld>
            <a:endParaRPr/>
          </a:p>
        </p:txBody>
      </p:sp>
      <p:sp>
        <p:nvSpPr>
          <p:cNvPr id="16" name="Footer Placeholder 7">
            <a:extLst>
              <a:ext uri="{FF2B5EF4-FFF2-40B4-BE49-F238E27FC236}">
                <a16:creationId xmlns:a16="http://schemas.microsoft.com/office/drawing/2014/main" id="{16F8D2DF-9412-449C-92DD-EA1FF2A5CD1C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xfrm rot="900002">
            <a:off x="4051300" y="5495925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43C0829E-FAF6-4D4A-80FB-FD34723CFDDC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 rot="900002">
            <a:off x="7689850" y="5641975"/>
            <a:ext cx="12446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511FF9E0-F646-4391-B234-86A2AD3CB1A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2531717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0">
            <a:extLst>
              <a:ext uri="{FF2B5EF4-FFF2-40B4-BE49-F238E27FC236}">
                <a16:creationId xmlns:a16="http://schemas.microsoft.com/office/drawing/2014/main" id="{23F70B47-58D3-42EC-B1E7-E6EB9919208C}"/>
              </a:ext>
            </a:extLst>
          </p:cNvPr>
          <p:cNvSpPr>
            <a:spLocks/>
          </p:cNvSpPr>
          <p:nvPr/>
        </p:nvSpPr>
        <p:spPr bwMode="auto">
          <a:xfrm rot="907737">
            <a:off x="-865188" y="850900"/>
            <a:ext cx="3614738" cy="6151563"/>
          </a:xfrm>
          <a:custGeom>
            <a:avLst/>
            <a:gdLst>
              <a:gd name="T0" fmla="*/ 1807017 w 3615441"/>
              <a:gd name="T1" fmla="*/ 0 h 6151724"/>
              <a:gd name="T2" fmla="*/ 3614031 w 3615441"/>
              <a:gd name="T3" fmla="*/ 3075702 h 6151724"/>
              <a:gd name="T4" fmla="*/ 1807017 w 3615441"/>
              <a:gd name="T5" fmla="*/ 6151404 h 6151724"/>
              <a:gd name="T6" fmla="*/ 0 w 3615441"/>
              <a:gd name="T7" fmla="*/ 3075702 h 6151724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3615441"/>
              <a:gd name="T13" fmla="*/ 0 h 6151724"/>
              <a:gd name="T14" fmla="*/ 3615441 w 3615441"/>
              <a:gd name="T15" fmla="*/ 6151724 h 61517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GB"/>
          </a:p>
        </p:txBody>
      </p:sp>
      <p:sp>
        <p:nvSpPr>
          <p:cNvPr id="4" name="Rounded Rectangle 21">
            <a:extLst>
              <a:ext uri="{FF2B5EF4-FFF2-40B4-BE49-F238E27FC236}">
                <a16:creationId xmlns:a16="http://schemas.microsoft.com/office/drawing/2014/main" id="{70397856-039E-4E9D-81B5-5A6E2498DB05}"/>
              </a:ext>
            </a:extLst>
          </p:cNvPr>
          <p:cNvSpPr>
            <a:spLocks/>
          </p:cNvSpPr>
          <p:nvPr/>
        </p:nvSpPr>
        <p:spPr bwMode="auto">
          <a:xfrm rot="907737">
            <a:off x="17463" y="-511175"/>
            <a:ext cx="3735387" cy="1387475"/>
          </a:xfrm>
          <a:custGeom>
            <a:avLst/>
            <a:gdLst>
              <a:gd name="T0" fmla="*/ 1867692 w 3735394"/>
              <a:gd name="T1" fmla="*/ 0 h 1387781"/>
              <a:gd name="T2" fmla="*/ 3735383 w 3735394"/>
              <a:gd name="T3" fmla="*/ 693586 h 1387781"/>
              <a:gd name="T4" fmla="*/ 1867692 w 3735394"/>
              <a:gd name="T5" fmla="*/ 1387172 h 1387781"/>
              <a:gd name="T6" fmla="*/ 0 w 3735394"/>
              <a:gd name="T7" fmla="*/ 693586 h 1387781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3735394"/>
              <a:gd name="T13" fmla="*/ 0 h 1387781"/>
              <a:gd name="T14" fmla="*/ 3735394 w 3735394"/>
              <a:gd name="T15" fmla="*/ 1387781 h 138778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lnTo>
                  <a:pt x="0" y="1009924"/>
                </a:lnTo>
                <a:close/>
              </a:path>
            </a:pathLst>
          </a:custGeom>
          <a:solidFill>
            <a:srgbClr val="000000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GB"/>
          </a:p>
        </p:txBody>
      </p:sp>
      <p:sp>
        <p:nvSpPr>
          <p:cNvPr id="5" name="Rounded Rectangle 22">
            <a:extLst>
              <a:ext uri="{FF2B5EF4-FFF2-40B4-BE49-F238E27FC236}">
                <a16:creationId xmlns:a16="http://schemas.microsoft.com/office/drawing/2014/main" id="{2A457C55-3630-4DAD-82E0-666DA15A9FE3}"/>
              </a:ext>
            </a:extLst>
          </p:cNvPr>
          <p:cNvSpPr>
            <a:spLocks/>
          </p:cNvSpPr>
          <p:nvPr/>
        </p:nvSpPr>
        <p:spPr bwMode="auto">
          <a:xfrm rot="907737">
            <a:off x="2146300" y="6589713"/>
            <a:ext cx="1981200" cy="536575"/>
          </a:xfrm>
          <a:custGeom>
            <a:avLst/>
            <a:gdLst>
              <a:gd name="T0" fmla="*/ 990691 w 1981025"/>
              <a:gd name="T1" fmla="*/ 0 h 535602"/>
              <a:gd name="T2" fmla="*/ 1981379 w 1981025"/>
              <a:gd name="T3" fmla="*/ 268773 h 535602"/>
              <a:gd name="T4" fmla="*/ 990691 w 1981025"/>
              <a:gd name="T5" fmla="*/ 537548 h 535602"/>
              <a:gd name="T6" fmla="*/ 0 w 1981025"/>
              <a:gd name="T7" fmla="*/ 268773 h 535602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1981025"/>
              <a:gd name="T13" fmla="*/ 0 h 535602"/>
              <a:gd name="T14" fmla="*/ 1981025 w 1981025"/>
              <a:gd name="T15" fmla="*/ 535602 h 5356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GB"/>
          </a:p>
        </p:txBody>
      </p:sp>
      <p:sp>
        <p:nvSpPr>
          <p:cNvPr id="7" name="Rounded Rectangle 23">
            <a:extLst>
              <a:ext uri="{FF2B5EF4-FFF2-40B4-BE49-F238E27FC236}">
                <a16:creationId xmlns:a16="http://schemas.microsoft.com/office/drawing/2014/main" id="{1EC48575-968D-4B52-B0B6-D55FCC9319AE}"/>
              </a:ext>
            </a:extLst>
          </p:cNvPr>
          <p:cNvSpPr>
            <a:spLocks/>
          </p:cNvSpPr>
          <p:nvPr/>
        </p:nvSpPr>
        <p:spPr bwMode="auto">
          <a:xfrm rot="907737">
            <a:off x="3184525" y="-554038"/>
            <a:ext cx="6783388" cy="7826376"/>
          </a:xfrm>
          <a:custGeom>
            <a:avLst/>
            <a:gdLst>
              <a:gd name="T0" fmla="*/ 3391921 w 6782931"/>
              <a:gd name="T1" fmla="*/ 0 h 7826540"/>
              <a:gd name="T2" fmla="*/ 6783841 w 6782931"/>
              <a:gd name="T3" fmla="*/ 3913107 h 7826540"/>
              <a:gd name="T4" fmla="*/ 3391921 w 6782931"/>
              <a:gd name="T5" fmla="*/ 7826213 h 7826540"/>
              <a:gd name="T6" fmla="*/ 0 w 6782931"/>
              <a:gd name="T7" fmla="*/ 3913107 h 782654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6782931"/>
              <a:gd name="T13" fmla="*/ 0 h 7826540"/>
              <a:gd name="T14" fmla="*/ 6782931 w 6782931"/>
              <a:gd name="T15" fmla="*/ 7826540 h 78265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lnTo>
                  <a:pt x="0" y="1349945"/>
                </a:lnTo>
                <a:close/>
              </a:path>
            </a:pathLst>
          </a:custGeom>
          <a:solidFill>
            <a:srgbClr val="00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GB"/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 rot="4500011">
            <a:off x="-630936" y="2926079"/>
            <a:ext cx="5065776" cy="16916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7E6792D9-B4F1-40A5-9861-D12412EFA98A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xfrm rot="900002">
            <a:off x="1692275" y="612775"/>
            <a:ext cx="17922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BA264-6479-46BC-9B56-737C4F02AAC7}" type="datetime1">
              <a:rPr/>
              <a:pPr>
                <a:defRPr/>
              </a:pPr>
              <a:t>21/10/2020</a:t>
            </a:fld>
            <a:endParaRPr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35F8B8BA-94C0-4CB5-93E5-4C25FBE47A7E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xfrm rot="900002">
            <a:off x="2493963" y="6100763"/>
            <a:ext cx="30511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E62C274D-BA48-4745-8305-569AF4F236F6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 rot="900002">
            <a:off x="1262063" y="301625"/>
            <a:ext cx="22860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922E070-9AEF-47B0-8017-2DACD4A8F99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6476397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>
            <a:extLst>
              <a:ext uri="{FF2B5EF4-FFF2-40B4-BE49-F238E27FC236}">
                <a16:creationId xmlns:a16="http://schemas.microsoft.com/office/drawing/2014/main" id="{5A3F4A81-45FC-46C3-A509-06A77888F4AE}"/>
              </a:ext>
            </a:extLst>
          </p:cNvPr>
          <p:cNvSpPr>
            <a:spLocks/>
          </p:cNvSpPr>
          <p:nvPr/>
        </p:nvSpPr>
        <p:spPr bwMode="auto">
          <a:xfrm rot="900002">
            <a:off x="-371475" y="-1217613"/>
            <a:ext cx="8577263" cy="6343651"/>
          </a:xfrm>
          <a:custGeom>
            <a:avLst/>
            <a:gdLst>
              <a:gd name="T0" fmla="*/ 4288285 w 8577953"/>
              <a:gd name="T1" fmla="*/ 0 h 6344114"/>
              <a:gd name="T2" fmla="*/ 8576569 w 8577953"/>
              <a:gd name="T3" fmla="*/ 3171595 h 6344114"/>
              <a:gd name="T4" fmla="*/ 4288285 w 8577953"/>
              <a:gd name="T5" fmla="*/ 6343190 h 6344114"/>
              <a:gd name="T6" fmla="*/ 0 w 8577953"/>
              <a:gd name="T7" fmla="*/ 3171595 h 6344114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8577953"/>
              <a:gd name="T13" fmla="*/ 0 h 6344114"/>
              <a:gd name="T14" fmla="*/ 8577953 w 8577953"/>
              <a:gd name="T15" fmla="*/ 6344114 h 63441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lnTo>
                  <a:pt x="0" y="2298455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GB"/>
          </a:p>
        </p:txBody>
      </p:sp>
      <p:sp>
        <p:nvSpPr>
          <p:cNvPr id="3" name="Rounded Rectangle 12">
            <a:extLst>
              <a:ext uri="{FF2B5EF4-FFF2-40B4-BE49-F238E27FC236}">
                <a16:creationId xmlns:a16="http://schemas.microsoft.com/office/drawing/2014/main" id="{F6AF0B72-A97F-4E6E-9C39-AC4E706EAD82}"/>
              </a:ext>
            </a:extLst>
          </p:cNvPr>
          <p:cNvSpPr>
            <a:spLocks/>
          </p:cNvSpPr>
          <p:nvPr/>
        </p:nvSpPr>
        <p:spPr bwMode="auto">
          <a:xfrm rot="900002">
            <a:off x="-449263" y="5208588"/>
            <a:ext cx="7470776" cy="2486025"/>
          </a:xfrm>
          <a:custGeom>
            <a:avLst/>
            <a:gdLst>
              <a:gd name="T0" fmla="*/ 3735775 w 7470000"/>
              <a:gd name="T1" fmla="*/ 0 h 2486713"/>
              <a:gd name="T2" fmla="*/ 7471550 w 7470000"/>
              <a:gd name="T3" fmla="*/ 1242667 h 2486713"/>
              <a:gd name="T4" fmla="*/ 3735775 w 7470000"/>
              <a:gd name="T5" fmla="*/ 2485334 h 2486713"/>
              <a:gd name="T6" fmla="*/ 0 w 7470000"/>
              <a:gd name="T7" fmla="*/ 1242667 h 2486713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7470000"/>
              <a:gd name="T13" fmla="*/ 0 h 2486713"/>
              <a:gd name="T14" fmla="*/ 7470000 w 7470000"/>
              <a:gd name="T15" fmla="*/ 2486713 h 24867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GB"/>
          </a:p>
        </p:txBody>
      </p:sp>
      <p:sp>
        <p:nvSpPr>
          <p:cNvPr id="4" name="Rounded Rectangle 13">
            <a:extLst>
              <a:ext uri="{FF2B5EF4-FFF2-40B4-BE49-F238E27FC236}">
                <a16:creationId xmlns:a16="http://schemas.microsoft.com/office/drawing/2014/main" id="{67E7323A-46CC-4D1E-B2EB-42E7E19D94FE}"/>
              </a:ext>
            </a:extLst>
          </p:cNvPr>
          <p:cNvSpPr>
            <a:spLocks/>
          </p:cNvSpPr>
          <p:nvPr/>
        </p:nvSpPr>
        <p:spPr bwMode="auto">
          <a:xfrm rot="900002">
            <a:off x="7192963" y="6483350"/>
            <a:ext cx="1931987" cy="635000"/>
          </a:xfrm>
          <a:custGeom>
            <a:avLst/>
            <a:gdLst>
              <a:gd name="T0" fmla="*/ 965570 w 1932834"/>
              <a:gd name="T1" fmla="*/ 0 h 635630"/>
              <a:gd name="T2" fmla="*/ 1931137 w 1932834"/>
              <a:gd name="T3" fmla="*/ 317183 h 635630"/>
              <a:gd name="T4" fmla="*/ 965570 w 1932834"/>
              <a:gd name="T5" fmla="*/ 634367 h 635630"/>
              <a:gd name="T6" fmla="*/ 0 w 1932834"/>
              <a:gd name="T7" fmla="*/ 317183 h 63563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1932834"/>
              <a:gd name="T13" fmla="*/ 0 h 635630"/>
              <a:gd name="T14" fmla="*/ 1932834 w 1932834"/>
              <a:gd name="T15" fmla="*/ 635630 h 6356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rgbClr val="00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GB"/>
          </a:p>
        </p:txBody>
      </p:sp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237189BA-D880-4E3D-B5A8-B85EFD28FE2C}"/>
              </a:ext>
            </a:extLst>
          </p:cNvPr>
          <p:cNvSpPr>
            <a:spLocks/>
          </p:cNvSpPr>
          <p:nvPr/>
        </p:nvSpPr>
        <p:spPr bwMode="auto">
          <a:xfrm rot="900002">
            <a:off x="8126413" y="92075"/>
            <a:ext cx="1879600" cy="6415088"/>
          </a:xfrm>
          <a:custGeom>
            <a:avLst/>
            <a:gdLst>
              <a:gd name="T0" fmla="*/ 940106 w 1878991"/>
              <a:gd name="T1" fmla="*/ 0 h 6414233"/>
              <a:gd name="T2" fmla="*/ 1880209 w 1878991"/>
              <a:gd name="T3" fmla="*/ 3207971 h 6414233"/>
              <a:gd name="T4" fmla="*/ 940106 w 1878991"/>
              <a:gd name="T5" fmla="*/ 6415942 h 6414233"/>
              <a:gd name="T6" fmla="*/ 0 w 1878991"/>
              <a:gd name="T7" fmla="*/ 3207971 h 6414233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1878991"/>
              <a:gd name="T13" fmla="*/ 0 h 6414233"/>
              <a:gd name="T14" fmla="*/ 1878991 w 1878991"/>
              <a:gd name="T15" fmla="*/ 6414233 h 64142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lnTo>
                  <a:pt x="0" y="42953"/>
                </a:lnTo>
                <a:close/>
              </a:path>
            </a:pathLst>
          </a:custGeom>
          <a:solidFill>
            <a:srgbClr val="000000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GB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B7DC03AC-8434-4C5A-B8BF-D8DAF8A7719C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xfrm rot="900002">
            <a:off x="7521575" y="592772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AD63C50D-E6DA-4FC7-9AB3-4C52C882453F}" type="datetime1">
              <a:rPr/>
              <a:pPr>
                <a:defRPr/>
              </a:pPr>
              <a:t>21/10/2020</a:t>
            </a:fld>
            <a:endParaRPr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B24464E4-0C58-40FA-85C2-0864D1A39BC8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xfrm rot="900002">
            <a:off x="3892550" y="5988050"/>
            <a:ext cx="3124200" cy="293688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64278881-3914-4CD0-9A29-4F0CB1E66774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 rot="900002">
            <a:off x="7599363" y="5570538"/>
            <a:ext cx="715962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56FA183A-4DCA-4D8D-A1F4-5347E76040F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23911643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2">
            <a:extLst>
              <a:ext uri="{FF2B5EF4-FFF2-40B4-BE49-F238E27FC236}">
                <a16:creationId xmlns:a16="http://schemas.microsoft.com/office/drawing/2014/main" id="{04C21B50-9786-4EA6-980E-A43670057454}"/>
              </a:ext>
            </a:extLst>
          </p:cNvPr>
          <p:cNvSpPr>
            <a:spLocks/>
          </p:cNvSpPr>
          <p:nvPr/>
        </p:nvSpPr>
        <p:spPr bwMode="auto">
          <a:xfrm rot="20707749">
            <a:off x="-896938" y="-623888"/>
            <a:ext cx="7286626" cy="6040438"/>
          </a:xfrm>
          <a:custGeom>
            <a:avLst/>
            <a:gdLst>
              <a:gd name="T0" fmla="*/ 3643153 w 7286946"/>
              <a:gd name="T1" fmla="*/ 0 h 6041338"/>
              <a:gd name="T2" fmla="*/ 7286305 w 7286946"/>
              <a:gd name="T3" fmla="*/ 3019770 h 6041338"/>
              <a:gd name="T4" fmla="*/ 3643153 w 7286946"/>
              <a:gd name="T5" fmla="*/ 6039540 h 6041338"/>
              <a:gd name="T6" fmla="*/ 0 w 7286946"/>
              <a:gd name="T7" fmla="*/ 3019770 h 6041338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7286946"/>
              <a:gd name="T13" fmla="*/ 0 h 6041338"/>
              <a:gd name="T14" fmla="*/ 7286946 w 7286946"/>
              <a:gd name="T15" fmla="*/ 6041338 h 60413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lnTo>
                  <a:pt x="1604186" y="0"/>
                </a:lnTo>
                <a:close/>
              </a:path>
            </a:pathLst>
          </a:custGeom>
          <a:solidFill>
            <a:srgbClr val="00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GB"/>
          </a:p>
        </p:txBody>
      </p:sp>
      <p:sp>
        <p:nvSpPr>
          <p:cNvPr id="9" name="Rounded Rectangle 13">
            <a:extLst>
              <a:ext uri="{FF2B5EF4-FFF2-40B4-BE49-F238E27FC236}">
                <a16:creationId xmlns:a16="http://schemas.microsoft.com/office/drawing/2014/main" id="{2AFA9F07-051C-406A-8873-A994D8C5421C}"/>
              </a:ext>
            </a:extLst>
          </p:cNvPr>
          <p:cNvSpPr>
            <a:spLocks/>
          </p:cNvSpPr>
          <p:nvPr/>
        </p:nvSpPr>
        <p:spPr bwMode="auto">
          <a:xfrm rot="20707749">
            <a:off x="65088" y="5378450"/>
            <a:ext cx="7442200" cy="2476500"/>
          </a:xfrm>
          <a:custGeom>
            <a:avLst/>
            <a:gdLst>
              <a:gd name="T0" fmla="*/ 3720625 w 7443151"/>
              <a:gd name="T1" fmla="*/ 0 h 2476431"/>
              <a:gd name="T2" fmla="*/ 7441249 w 7443151"/>
              <a:gd name="T3" fmla="*/ 1238286 h 2476431"/>
              <a:gd name="T4" fmla="*/ 3720625 w 7443151"/>
              <a:gd name="T5" fmla="*/ 2476570 h 2476431"/>
              <a:gd name="T6" fmla="*/ 0 w 7443151"/>
              <a:gd name="T7" fmla="*/ 1238286 h 2476431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7443151"/>
              <a:gd name="T13" fmla="*/ 0 h 2476431"/>
              <a:gd name="T14" fmla="*/ 7443151 w 7443151"/>
              <a:gd name="T15" fmla="*/ 2476431 h 24764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rgbClr val="000000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GB"/>
          </a:p>
        </p:txBody>
      </p:sp>
      <p:sp>
        <p:nvSpPr>
          <p:cNvPr id="10" name="Rounded Rectangle 14">
            <a:extLst>
              <a:ext uri="{FF2B5EF4-FFF2-40B4-BE49-F238E27FC236}">
                <a16:creationId xmlns:a16="http://schemas.microsoft.com/office/drawing/2014/main" id="{E54D7F70-3F64-4482-ACEF-5E773D57183C}"/>
              </a:ext>
            </a:extLst>
          </p:cNvPr>
          <p:cNvSpPr>
            <a:spLocks/>
          </p:cNvSpPr>
          <p:nvPr/>
        </p:nvSpPr>
        <p:spPr bwMode="auto">
          <a:xfrm rot="20707749">
            <a:off x="7661275" y="5459413"/>
            <a:ext cx="1708150" cy="1538287"/>
          </a:xfrm>
          <a:custGeom>
            <a:avLst/>
            <a:gdLst>
              <a:gd name="T0" fmla="*/ 853639 w 1709023"/>
              <a:gd name="T1" fmla="*/ 0 h 1538302"/>
              <a:gd name="T2" fmla="*/ 1707276 w 1709023"/>
              <a:gd name="T3" fmla="*/ 769137 h 1538302"/>
              <a:gd name="T4" fmla="*/ 853639 w 1709023"/>
              <a:gd name="T5" fmla="*/ 1538274 h 1538302"/>
              <a:gd name="T6" fmla="*/ 0 w 1709023"/>
              <a:gd name="T7" fmla="*/ 769137 h 1538302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1709023"/>
              <a:gd name="T13" fmla="*/ 0 h 1538302"/>
              <a:gd name="T14" fmla="*/ 1709023 w 1709023"/>
              <a:gd name="T15" fmla="*/ 1538302 h 15383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lnTo>
                  <a:pt x="1709023" y="0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GB"/>
          </a:p>
        </p:txBody>
      </p:sp>
      <p:sp>
        <p:nvSpPr>
          <p:cNvPr id="11" name="Rounded Rectangle 15">
            <a:extLst>
              <a:ext uri="{FF2B5EF4-FFF2-40B4-BE49-F238E27FC236}">
                <a16:creationId xmlns:a16="http://schemas.microsoft.com/office/drawing/2014/main" id="{7282B3C7-EFCB-4A4D-851E-96976EEBA7CC}"/>
              </a:ext>
            </a:extLst>
          </p:cNvPr>
          <p:cNvSpPr>
            <a:spLocks/>
          </p:cNvSpPr>
          <p:nvPr/>
        </p:nvSpPr>
        <p:spPr bwMode="auto">
          <a:xfrm rot="20707749">
            <a:off x="6673850" y="-490538"/>
            <a:ext cx="3059113" cy="5810251"/>
          </a:xfrm>
          <a:custGeom>
            <a:avLst/>
            <a:gdLst>
              <a:gd name="T0" fmla="*/ 1529552 w 3059119"/>
              <a:gd name="T1" fmla="*/ 0 h 5809409"/>
              <a:gd name="T2" fmla="*/ 3059104 w 3059119"/>
              <a:gd name="T3" fmla="*/ 2905548 h 5809409"/>
              <a:gd name="T4" fmla="*/ 1529552 w 3059119"/>
              <a:gd name="T5" fmla="*/ 5811095 h 5809409"/>
              <a:gd name="T6" fmla="*/ 0 w 3059119"/>
              <a:gd name="T7" fmla="*/ 2905548 h 5809409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3059119"/>
              <a:gd name="T13" fmla="*/ 0 h 5809409"/>
              <a:gd name="T14" fmla="*/ 3059119 w 3059119"/>
              <a:gd name="T15" fmla="*/ 5809409 h 58094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GB"/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 rot="4500011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 txBox="1">
            <a:spLocks noGrp="1"/>
          </p:cNvSpPr>
          <p:nvPr>
            <p:ph idx="1"/>
          </p:nvPr>
        </p:nvSpPr>
        <p:spPr>
          <a:xfrm rot="900002">
            <a:off x="844850" y="997941"/>
            <a:ext cx="5343104" cy="3888220"/>
          </a:xfrm>
        </p:spPr>
        <p:txBody>
          <a:bodyPr anchor="b"/>
          <a:lstStyle>
            <a:lvl1pPr>
              <a:spcBef>
                <a:spcPts val="800"/>
              </a:spcBef>
              <a:defRPr sz="3200"/>
            </a:lvl1pPr>
            <a:lvl2pPr>
              <a:spcBef>
                <a:spcPts val="700"/>
              </a:spcBef>
              <a:defRPr sz="2800"/>
            </a:lvl2pPr>
            <a:lvl3pPr>
              <a:spcBef>
                <a:spcPts val="600"/>
              </a:spcBef>
              <a:defRPr sz="2400"/>
            </a:lvl3pPr>
            <a:lvl4pPr>
              <a:spcBef>
                <a:spcPts val="500"/>
              </a:spcBef>
              <a:defRPr sz="2000"/>
            </a:lvl4pPr>
            <a:lvl5pPr>
              <a:spcBef>
                <a:spcPts val="500"/>
              </a:spcBef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3"/>
          <p:cNvSpPr txBox="1">
            <a:spLocks noGrp="1"/>
          </p:cNvSpPr>
          <p:nvPr>
            <p:ph type="body" idx="2"/>
          </p:nvPr>
        </p:nvSpPr>
        <p:spPr>
          <a:xfrm rot="900002">
            <a:off x="3216577" y="5144589"/>
            <a:ext cx="3930374" cy="988128"/>
          </a:xfrm>
        </p:spPr>
        <p:txBody>
          <a:bodyPr/>
          <a:lstStyle>
            <a:lvl1pPr marL="0" indent="0" algn="r">
              <a:spcBef>
                <a:spcPts val="400"/>
              </a:spcBef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8B466B5C-1F34-4690-9085-784739133EB9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xfrm rot="900002">
            <a:off x="7753350" y="5888038"/>
            <a:ext cx="12446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18BA00B6-06D9-489B-B814-0A7ED9282C72}" type="datetime1">
              <a:rPr/>
              <a:pPr>
                <a:defRPr/>
              </a:pPr>
              <a:t>21/10/2020</a:t>
            </a:fld>
            <a:endParaRPr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09A6A4C7-F6B2-448E-A69C-1D3FA7CB70AE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xfrm rot="900002">
            <a:off x="4264025" y="6099175"/>
            <a:ext cx="3062288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72B37B7-7C93-41ED-82AE-EA7B75C64FB4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 rot="900002">
            <a:off x="7689850" y="5641975"/>
            <a:ext cx="12446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1EE108DE-B270-4C69-9D68-913A2444880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99385288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7D96C7C2-E6FA-4864-B11C-F9807CC5F7D5}"/>
              </a:ext>
            </a:extLst>
          </p:cNvPr>
          <p:cNvSpPr>
            <a:spLocks/>
          </p:cNvSpPr>
          <p:nvPr/>
        </p:nvSpPr>
        <p:spPr bwMode="auto">
          <a:xfrm rot="900002">
            <a:off x="-533400" y="-979488"/>
            <a:ext cx="6672263" cy="6821488"/>
          </a:xfrm>
          <a:custGeom>
            <a:avLst/>
            <a:gdLst>
              <a:gd name="T0" fmla="*/ 3335829 w 6672870"/>
              <a:gd name="T1" fmla="*/ 0 h 6821601"/>
              <a:gd name="T2" fmla="*/ 6671656 w 6672870"/>
              <a:gd name="T3" fmla="*/ 3410687 h 6821601"/>
              <a:gd name="T4" fmla="*/ 3335829 w 6672870"/>
              <a:gd name="T5" fmla="*/ 6821371 h 6821601"/>
              <a:gd name="T6" fmla="*/ 0 w 6672870"/>
              <a:gd name="T7" fmla="*/ 3410687 h 6821601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6672870"/>
              <a:gd name="T13" fmla="*/ 0 h 6821601"/>
              <a:gd name="T14" fmla="*/ 6672870 w 6672870"/>
              <a:gd name="T15" fmla="*/ 6821601 h 682160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lnTo>
                  <a:pt x="0" y="1787990"/>
                </a:lnTo>
                <a:close/>
              </a:path>
            </a:pathLst>
          </a:custGeom>
          <a:solidFill>
            <a:srgbClr val="00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GB"/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DE304FEE-D58E-46AB-891E-E6FAB930894B}"/>
              </a:ext>
            </a:extLst>
          </p:cNvPr>
          <p:cNvSpPr>
            <a:spLocks/>
          </p:cNvSpPr>
          <p:nvPr/>
        </p:nvSpPr>
        <p:spPr bwMode="auto">
          <a:xfrm rot="900002">
            <a:off x="-284163" y="5969000"/>
            <a:ext cx="5300663" cy="1497013"/>
          </a:xfrm>
          <a:custGeom>
            <a:avLst/>
            <a:gdLst>
              <a:gd name="T0" fmla="*/ 2650417 w 5300494"/>
              <a:gd name="T1" fmla="*/ 0 h 1495954"/>
              <a:gd name="T2" fmla="*/ 5300831 w 5300494"/>
              <a:gd name="T3" fmla="*/ 749039 h 1495954"/>
              <a:gd name="T4" fmla="*/ 2650417 w 5300494"/>
              <a:gd name="T5" fmla="*/ 1498077 h 1495954"/>
              <a:gd name="T6" fmla="*/ 0 w 5300494"/>
              <a:gd name="T7" fmla="*/ 749039 h 1495954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5300494"/>
              <a:gd name="T13" fmla="*/ 0 h 1495954"/>
              <a:gd name="T14" fmla="*/ 5300494 w 5300494"/>
              <a:gd name="T15" fmla="*/ 1495954 h 14959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GB"/>
          </a:p>
        </p:txBody>
      </p:sp>
      <p:sp>
        <p:nvSpPr>
          <p:cNvPr id="10" name="Rounded Rectangle 16">
            <a:extLst>
              <a:ext uri="{FF2B5EF4-FFF2-40B4-BE49-F238E27FC236}">
                <a16:creationId xmlns:a16="http://schemas.microsoft.com/office/drawing/2014/main" id="{B179DF11-CFDD-4778-A9FB-7B79A72480AC}"/>
              </a:ext>
            </a:extLst>
          </p:cNvPr>
          <p:cNvSpPr>
            <a:spLocks/>
          </p:cNvSpPr>
          <p:nvPr/>
        </p:nvSpPr>
        <p:spPr bwMode="auto">
          <a:xfrm rot="900002">
            <a:off x="6931025" y="-242888"/>
            <a:ext cx="2433638" cy="1384301"/>
          </a:xfrm>
          <a:custGeom>
            <a:avLst/>
            <a:gdLst>
              <a:gd name="T0" fmla="*/ 1216521 w 2434235"/>
              <a:gd name="T1" fmla="*/ 0 h 1383623"/>
              <a:gd name="T2" fmla="*/ 2433039 w 2434235"/>
              <a:gd name="T3" fmla="*/ 692490 h 1383623"/>
              <a:gd name="T4" fmla="*/ 1216521 w 2434235"/>
              <a:gd name="T5" fmla="*/ 1384980 h 1383623"/>
              <a:gd name="T6" fmla="*/ 0 w 2434235"/>
              <a:gd name="T7" fmla="*/ 692490 h 1383623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434235"/>
              <a:gd name="T13" fmla="*/ 0 h 1383623"/>
              <a:gd name="T14" fmla="*/ 2434235 w 2434235"/>
              <a:gd name="T15" fmla="*/ 1383623 h 13836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lnTo>
                  <a:pt x="0" y="552912"/>
                </a:lnTo>
                <a:close/>
              </a:path>
            </a:pathLst>
          </a:custGeom>
          <a:solidFill>
            <a:srgbClr val="000000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GB"/>
          </a:p>
        </p:txBody>
      </p:sp>
      <p:sp>
        <p:nvSpPr>
          <p:cNvPr id="11" name="Rounded Rectangle 17">
            <a:extLst>
              <a:ext uri="{FF2B5EF4-FFF2-40B4-BE49-F238E27FC236}">
                <a16:creationId xmlns:a16="http://schemas.microsoft.com/office/drawing/2014/main" id="{9458A1FD-5900-4802-9BEC-3FD0F048CC17}"/>
              </a:ext>
            </a:extLst>
          </p:cNvPr>
          <p:cNvSpPr>
            <a:spLocks/>
          </p:cNvSpPr>
          <p:nvPr/>
        </p:nvSpPr>
        <p:spPr bwMode="auto">
          <a:xfrm rot="900002">
            <a:off x="5899150" y="1282700"/>
            <a:ext cx="3843338" cy="6178550"/>
          </a:xfrm>
          <a:custGeom>
            <a:avLst/>
            <a:gdLst>
              <a:gd name="T0" fmla="*/ 1921965 w 3842742"/>
              <a:gd name="T1" fmla="*/ 0 h 6178450"/>
              <a:gd name="T2" fmla="*/ 3843930 w 3842742"/>
              <a:gd name="T3" fmla="*/ 3089327 h 6178450"/>
              <a:gd name="T4" fmla="*/ 1921965 w 3842742"/>
              <a:gd name="T5" fmla="*/ 6178654 h 6178450"/>
              <a:gd name="T6" fmla="*/ 0 w 3842742"/>
              <a:gd name="T7" fmla="*/ 3089327 h 617845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3842742"/>
              <a:gd name="T13" fmla="*/ 0 h 6178450"/>
              <a:gd name="T14" fmla="*/ 3842742 w 3842742"/>
              <a:gd name="T15" fmla="*/ 6178450 h 61784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rgbClr val="00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GB"/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 rot="4500011">
            <a:off x="4578268" y="2744934"/>
            <a:ext cx="5036387" cy="1997131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Picture Placeholder 2"/>
          <p:cNvSpPr txBox="1">
            <a:spLocks noGrp="1"/>
          </p:cNvSpPr>
          <p:nvPr>
            <p:ph type="pic" idx="1"/>
          </p:nvPr>
        </p:nvSpPr>
        <p:spPr>
          <a:xfrm rot="900002">
            <a:off x="1507525" y="615729"/>
            <a:ext cx="4323502" cy="3294418"/>
          </a:xfrm>
          <a:ln w="19046">
            <a:solidFill>
              <a:srgbClr val="FFFFFF"/>
            </a:solidFill>
            <a:prstDash val="solid"/>
          </a:ln>
        </p:spPr>
        <p:txBody>
          <a:bodyPr/>
          <a:lstStyle>
            <a:lvl1pPr marL="0" indent="0">
              <a:spcBef>
                <a:spcPts val="800"/>
              </a:spcBef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" name="Text Placeholder 3"/>
          <p:cNvSpPr txBox="1">
            <a:spLocks noGrp="1"/>
          </p:cNvSpPr>
          <p:nvPr>
            <p:ph type="body" idx="2"/>
          </p:nvPr>
        </p:nvSpPr>
        <p:spPr>
          <a:xfrm rot="900002">
            <a:off x="822785" y="4161131"/>
            <a:ext cx="4310911" cy="1203542"/>
          </a:xfrm>
        </p:spPr>
        <p:txBody>
          <a:bodyPr anchorCtr="1"/>
          <a:lstStyle>
            <a:lvl1pPr marL="0" indent="0" algn="ctr">
              <a:spcBef>
                <a:spcPts val="500"/>
              </a:spcBef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F69C85C6-6F50-4EAD-8504-656852C4C44F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xfrm rot="900002">
            <a:off x="6992938" y="571500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AE644AC4-DE57-4257-ADF9-B19DDF928B62}" type="datetime1">
              <a:rPr/>
              <a:pPr>
                <a:defRPr/>
              </a:pPr>
              <a:t>21/10/2020</a:t>
            </a:fld>
            <a:endParaRPr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0F619FBD-6E96-4DA0-B012-2B4AAA71B1E8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xfrm rot="900002">
            <a:off x="647700" y="5162550"/>
            <a:ext cx="29765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FC98B11F-1C3E-41EB-A865-DA1EFBEDC45A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 rot="900002">
            <a:off x="7046913" y="390525"/>
            <a:ext cx="196215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2AED678D-AB2E-45CD-85EA-8345791EE21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2006279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Scan1080Base.png">
            <a:extLst>
              <a:ext uri="{FF2B5EF4-FFF2-40B4-BE49-F238E27FC236}">
                <a16:creationId xmlns:a16="http://schemas.microsoft.com/office/drawing/2014/main" id="{7EC096B9-9D61-43CC-B621-8867CED81011}"/>
              </a:ext>
            </a:extLst>
          </p:cNvPr>
          <p:cNvPicPr>
            <a:picLocks noChangeAspect="1"/>
          </p:cNvPicPr>
          <p:nvPr/>
        </p:nvPicPr>
        <p:blipFill>
          <a:blip r:embed="rId14">
            <a:lum bright="-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CC5AD663-0A91-4964-A293-88CFE36F2A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5400013">
            <a:off x="-673893" y="2807493"/>
            <a:ext cx="5321300" cy="18399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C657358-A5E3-47CC-8618-0B0345CB1A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657600" y="990600"/>
            <a:ext cx="5027613" cy="47831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570E91B-4FF5-4653-9B7D-9595EE79842C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7162800" y="609600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ckwell"/>
                <a:cs typeface="+mn-cs"/>
              </a:defRPr>
            </a:lvl1pPr>
          </a:lstStyle>
          <a:p>
            <a:pPr>
              <a:defRPr/>
            </a:pPr>
            <a:fld id="{A2D6B05C-00D4-4C87-B1E9-8BD9F3463BCB}" type="datetime1">
              <a:rPr/>
              <a:pPr>
                <a:defRPr/>
              </a:pPr>
              <a:t>21/10/2020</a:t>
            </a:fld>
            <a:endParaRPr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694AD72-C70D-49CF-8BC9-FE1081843F46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0" y="6096000"/>
            <a:ext cx="3124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ckwell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F9E51D3-D4C5-4362-A2A1-E5D8433CD165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12788" y="53181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400" smtClean="0">
                <a:solidFill>
                  <a:srgbClr val="FFFFFF"/>
                </a:solidFill>
                <a:latin typeface="Rockwell" panose="02060603020205020403" pitchFamily="18" charset="0"/>
              </a:defRPr>
            </a:lvl1pPr>
          </a:lstStyle>
          <a:p>
            <a:pPr>
              <a:defRPr/>
            </a:pPr>
            <a:fld id="{9020B5CE-DAF0-40F9-9CDD-3E13A6528A6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 spd="slow"/>
  <p:txStyles>
    <p:titleStyle>
      <a:lvl1pPr algn="r" rtl="0" eaLnBrk="0" fontAlgn="base" hangingPunct="0">
        <a:spcBef>
          <a:spcPct val="0"/>
        </a:spcBef>
        <a:spcAft>
          <a:spcPct val="0"/>
        </a:spcAft>
        <a:defRPr lang="en-US" sz="4400" kern="1200">
          <a:solidFill>
            <a:srgbClr val="FFFFFF"/>
          </a:solidFill>
          <a:effectLst>
            <a:outerShdw dist="38096" dir="2700000">
              <a:srgbClr val="000000"/>
            </a:outerShdw>
          </a:effectLst>
          <a:latin typeface="Rockwell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Rockwell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Rockwell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Rockwell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Rockwell" pitchFamily="18" charset="0"/>
        </a:defRPr>
      </a:lvl5pPr>
      <a:lvl6pPr marL="457200" algn="r" rtl="0" eaLnBrk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Rockwell" pitchFamily="18" charset="0"/>
        </a:defRPr>
      </a:lvl6pPr>
      <a:lvl7pPr marL="914400" algn="r" rtl="0" eaLnBrk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Rockwell" pitchFamily="18" charset="0"/>
        </a:defRPr>
      </a:lvl7pPr>
      <a:lvl8pPr marL="1371600" algn="r" rtl="0" eaLnBrk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Rockwell" pitchFamily="18" charset="0"/>
        </a:defRPr>
      </a:lvl8pPr>
      <a:lvl9pPr marL="1828800" algn="r" rtl="0" eaLnBrk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Rockwell" pitchFamily="18" charset="0"/>
        </a:defRPr>
      </a:lvl9pPr>
    </p:titleStyle>
    <p:bodyStyle>
      <a:lvl1pPr marL="365125" indent="-365125" algn="l" rtl="0" eaLnBrk="0" fontAlgn="base" hangingPunct="0">
        <a:spcBef>
          <a:spcPts val="700"/>
        </a:spcBef>
        <a:spcAft>
          <a:spcPts val="600"/>
        </a:spcAft>
        <a:buSzPct val="160000"/>
        <a:buFont typeface="Wingdings" panose="05000000000000000000" pitchFamily="2" charset="2"/>
        <a:buChar char=""/>
        <a:defRPr lang="en-US" sz="2800" kern="1200">
          <a:solidFill>
            <a:srgbClr val="FFFFFF"/>
          </a:solidFill>
          <a:effectLst>
            <a:outerShdw dist="38096" dir="2700000">
              <a:srgbClr val="000000"/>
            </a:outerShdw>
          </a:effectLst>
          <a:latin typeface="Rockwell"/>
        </a:defRPr>
      </a:lvl1pPr>
      <a:lvl2pPr marL="730250" lvl="1" indent="-365125" algn="l" rtl="0" eaLnBrk="0" fontAlgn="base" hangingPunct="0">
        <a:spcBef>
          <a:spcPts val="600"/>
        </a:spcBef>
        <a:spcAft>
          <a:spcPts val="600"/>
        </a:spcAft>
        <a:buSzPct val="160000"/>
        <a:buFont typeface="Wingdings" panose="05000000000000000000" pitchFamily="2" charset="2"/>
        <a:buChar char=""/>
        <a:defRPr lang="en-US" sz="2400" kern="1200">
          <a:solidFill>
            <a:srgbClr val="FFFFFF"/>
          </a:solidFill>
          <a:effectLst>
            <a:outerShdw dist="38096" dir="2700000">
              <a:srgbClr val="000000"/>
            </a:outerShdw>
          </a:effectLst>
          <a:latin typeface="Rockwell"/>
        </a:defRPr>
      </a:lvl2pPr>
      <a:lvl3pPr marL="1096963" lvl="2" indent="-319088" algn="l" rtl="0" eaLnBrk="0" fontAlgn="base" hangingPunct="0">
        <a:spcBef>
          <a:spcPts val="500"/>
        </a:spcBef>
        <a:spcAft>
          <a:spcPts val="600"/>
        </a:spcAft>
        <a:buSzPct val="160000"/>
        <a:buFont typeface="Wingdings" panose="05000000000000000000" pitchFamily="2" charset="2"/>
        <a:buChar char=""/>
        <a:defRPr lang="en-US" sz="2000" kern="1200">
          <a:solidFill>
            <a:srgbClr val="FFFFFF"/>
          </a:solidFill>
          <a:effectLst>
            <a:outerShdw dist="38096" dir="2700000">
              <a:srgbClr val="000000"/>
            </a:outerShdw>
          </a:effectLst>
          <a:latin typeface="Rockwell"/>
        </a:defRPr>
      </a:lvl3pPr>
      <a:lvl4pPr marL="1371600" lvl="3" indent="-273050" algn="l" rtl="0" eaLnBrk="0" fontAlgn="base" hangingPunct="0">
        <a:spcBef>
          <a:spcPts val="400"/>
        </a:spcBef>
        <a:spcAft>
          <a:spcPts val="600"/>
        </a:spcAft>
        <a:buSzPct val="160000"/>
        <a:buFont typeface="Wingdings" panose="05000000000000000000" pitchFamily="2" charset="2"/>
        <a:buChar char=""/>
        <a:defRPr lang="en-US" kern="1200">
          <a:solidFill>
            <a:srgbClr val="FFFFFF"/>
          </a:solidFill>
          <a:effectLst>
            <a:outerShdw dist="38096" dir="2700000">
              <a:srgbClr val="000000"/>
            </a:outerShdw>
          </a:effectLst>
          <a:latin typeface="Rockwell"/>
        </a:defRPr>
      </a:lvl4pPr>
      <a:lvl5pPr marL="1644650" lvl="4" indent="-273050" algn="l" rtl="0" eaLnBrk="0" fontAlgn="base" hangingPunct="0">
        <a:spcBef>
          <a:spcPts val="400"/>
        </a:spcBef>
        <a:spcAft>
          <a:spcPts val="600"/>
        </a:spcAft>
        <a:buSzPct val="160000"/>
        <a:buFont typeface="Wingdings" panose="05000000000000000000" pitchFamily="2" charset="2"/>
        <a:buChar char=""/>
        <a:defRPr lang="en-US" kern="1200">
          <a:solidFill>
            <a:srgbClr val="FFFFFF"/>
          </a:solidFill>
          <a:effectLst>
            <a:outerShdw dist="38096" dir="2700000">
              <a:srgbClr val="000000"/>
            </a:outerShdw>
          </a:effectLst>
          <a:latin typeface="Rockwell"/>
        </a:defRPr>
      </a:lvl5pPr>
      <a:lvl6pPr marL="2101850" indent="-273050" algn="l" rtl="0" eaLnBrk="0" fontAlgn="base">
        <a:spcBef>
          <a:spcPts val="400"/>
        </a:spcBef>
        <a:spcAft>
          <a:spcPts val="600"/>
        </a:spcAft>
        <a:buSzPct val="160000"/>
        <a:buFont typeface="Wingdings" pitchFamily="2" charset="2"/>
        <a:buChar char=""/>
        <a:defRPr lang="en-US" kern="1200">
          <a:solidFill>
            <a:srgbClr val="FFFFFF"/>
          </a:solidFill>
          <a:effectLst>
            <a:outerShdw dist="38096" dir="2700000">
              <a:srgbClr val="000000"/>
            </a:outerShdw>
          </a:effectLst>
          <a:latin typeface="Rockwell"/>
        </a:defRPr>
      </a:lvl6pPr>
      <a:lvl7pPr marL="2559050" indent="-273050" algn="l" rtl="0" eaLnBrk="0" fontAlgn="base">
        <a:spcBef>
          <a:spcPts val="400"/>
        </a:spcBef>
        <a:spcAft>
          <a:spcPts val="600"/>
        </a:spcAft>
        <a:buSzPct val="160000"/>
        <a:buFont typeface="Wingdings" pitchFamily="2" charset="2"/>
        <a:buChar char=""/>
        <a:defRPr lang="en-US" kern="1200">
          <a:solidFill>
            <a:srgbClr val="FFFFFF"/>
          </a:solidFill>
          <a:effectLst>
            <a:outerShdw dist="38096" dir="2700000">
              <a:srgbClr val="000000"/>
            </a:outerShdw>
          </a:effectLst>
          <a:latin typeface="Rockwell"/>
        </a:defRPr>
      </a:lvl7pPr>
      <a:lvl8pPr marL="3016250" indent="-273050" algn="l" rtl="0" eaLnBrk="0" fontAlgn="base">
        <a:spcBef>
          <a:spcPts val="400"/>
        </a:spcBef>
        <a:spcAft>
          <a:spcPts val="600"/>
        </a:spcAft>
        <a:buSzPct val="160000"/>
        <a:buFont typeface="Wingdings" pitchFamily="2" charset="2"/>
        <a:buChar char=""/>
        <a:defRPr lang="en-US" kern="1200">
          <a:solidFill>
            <a:srgbClr val="FFFFFF"/>
          </a:solidFill>
          <a:effectLst>
            <a:outerShdw dist="38096" dir="2700000">
              <a:srgbClr val="000000"/>
            </a:outerShdw>
          </a:effectLst>
          <a:latin typeface="Rockwell"/>
        </a:defRPr>
      </a:lvl8pPr>
      <a:lvl9pPr marL="3473450" indent="-273050" algn="l" rtl="0" eaLnBrk="0" fontAlgn="base">
        <a:spcBef>
          <a:spcPts val="400"/>
        </a:spcBef>
        <a:spcAft>
          <a:spcPts val="600"/>
        </a:spcAft>
        <a:buSzPct val="160000"/>
        <a:buFont typeface="Wingdings" pitchFamily="2" charset="2"/>
        <a:buChar char=""/>
        <a:defRPr lang="en-US" kern="1200">
          <a:solidFill>
            <a:srgbClr val="FFFFFF"/>
          </a:solidFill>
          <a:effectLst>
            <a:outerShdw dist="38096" dir="2700000">
              <a:srgbClr val="000000"/>
            </a:outerShdw>
          </a:effectLst>
          <a:latin typeface="Rockwell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DC54908B-3F02-44D1-BE7E-560255DC78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37"/>
          <a:stretch>
            <a:fillRect/>
          </a:stretch>
        </p:blipFill>
        <p:spPr bwMode="auto">
          <a:xfrm>
            <a:off x="468313" y="34925"/>
            <a:ext cx="8120062" cy="682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25353FA-77D0-468F-8C7E-3500B7C9E154}"/>
              </a:ext>
            </a:extLst>
          </p:cNvPr>
          <p:cNvSpPr/>
          <p:nvPr/>
        </p:nvSpPr>
        <p:spPr>
          <a:xfrm>
            <a:off x="1476375" y="5373688"/>
            <a:ext cx="6551613" cy="10080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3600" b="1" dirty="0">
                <a:solidFill>
                  <a:srgbClr val="FF0000"/>
                </a:solidFill>
              </a:rPr>
              <a:t>School Council 2019-2020</a:t>
            </a:r>
            <a:r>
              <a:rPr lang="en-GB" sz="3600" b="1" dirty="0"/>
              <a:t>l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3CC31F7E-3758-4CA4-B252-54C77074BC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9036050" cy="67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>
            <a:extLst>
              <a:ext uri="{FF2B5EF4-FFF2-40B4-BE49-F238E27FC236}">
                <a16:creationId xmlns:a16="http://schemas.microsoft.com/office/drawing/2014/main" id="{88C9E98C-C5C5-437F-AAE3-AF307E8FB4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92150"/>
            <a:ext cx="4806950" cy="3584575"/>
          </a:xfrm>
          <a:prstGeom prst="rect">
            <a:avLst/>
          </a:prstGeom>
          <a:solidFill>
            <a:srgbClr val="EDEDED"/>
          </a:solidFill>
          <a:ln w="190496">
            <a:solidFill>
              <a:srgbClr val="FFFFFF"/>
            </a:solidFill>
            <a:miter lim="800000"/>
            <a:headEnd/>
            <a:tailEnd/>
          </a:ln>
          <a:effectLst>
            <a:outerShdw dist="18004" dir="5400000" algn="tl" rotWithShape="0">
              <a:srgbClr val="000000">
                <a:alpha val="39998"/>
              </a:srgbClr>
            </a:outerShdw>
          </a:effectLst>
        </p:spPr>
      </p:pic>
      <p:sp>
        <p:nvSpPr>
          <p:cNvPr id="14340" name="Flowchart: Punched Tape 3">
            <a:extLst>
              <a:ext uri="{FF2B5EF4-FFF2-40B4-BE49-F238E27FC236}">
                <a16:creationId xmlns:a16="http://schemas.microsoft.com/office/drawing/2014/main" id="{CDCEB630-86BA-45A0-8192-25788FFD48B3}"/>
              </a:ext>
            </a:extLst>
          </p:cNvPr>
          <p:cNvSpPr>
            <a:spLocks/>
          </p:cNvSpPr>
          <p:nvPr/>
        </p:nvSpPr>
        <p:spPr bwMode="auto">
          <a:xfrm>
            <a:off x="3132138" y="4149725"/>
            <a:ext cx="5327650" cy="2016125"/>
          </a:xfrm>
          <a:custGeom>
            <a:avLst/>
            <a:gdLst>
              <a:gd name="T0" fmla="*/ 2147483646 w 20"/>
              <a:gd name="T1" fmla="*/ 0 h 20"/>
              <a:gd name="T2" fmla="*/ 2147483646 w 20"/>
              <a:gd name="T3" fmla="*/ 2147483646 h 20"/>
              <a:gd name="T4" fmla="*/ 2147483646 w 20"/>
              <a:gd name="T5" fmla="*/ 2147483646 h 20"/>
              <a:gd name="T6" fmla="*/ 0 w 20"/>
              <a:gd name="T7" fmla="*/ 2147483646 h 20"/>
              <a:gd name="T8" fmla="*/ 2147483646 w 20"/>
              <a:gd name="T9" fmla="*/ 2147483646 h 20"/>
              <a:gd name="T10" fmla="*/ 2147483646 w 20"/>
              <a:gd name="T11" fmla="*/ 2147483646 h 20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7694720 60000 65536"/>
              <a:gd name="T17" fmla="*/ 5898240 60000 65536"/>
              <a:gd name="T18" fmla="*/ 0 w 20"/>
              <a:gd name="T19" fmla="*/ 4 h 20"/>
              <a:gd name="T20" fmla="*/ 20 w 20"/>
              <a:gd name="T21" fmla="*/ 16 h 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" h="20">
                <a:moveTo>
                  <a:pt x="0" y="2"/>
                </a:moveTo>
                <a:lnTo>
                  <a:pt x="0" y="1"/>
                </a:lnTo>
                <a:cubicBezTo>
                  <a:pt x="0" y="3"/>
                  <a:pt x="2" y="4"/>
                  <a:pt x="5" y="4"/>
                </a:cubicBezTo>
                <a:cubicBezTo>
                  <a:pt x="7" y="4"/>
                  <a:pt x="9" y="3"/>
                  <a:pt x="10" y="2"/>
                </a:cubicBezTo>
                <a:lnTo>
                  <a:pt x="10" y="1"/>
                </a:lnTo>
                <a:cubicBezTo>
                  <a:pt x="10" y="0"/>
                  <a:pt x="12" y="0"/>
                  <a:pt x="15" y="0"/>
                </a:cubicBezTo>
                <a:cubicBezTo>
                  <a:pt x="17" y="0"/>
                  <a:pt x="20" y="0"/>
                  <a:pt x="20" y="2"/>
                </a:cubicBezTo>
                <a:lnTo>
                  <a:pt x="20" y="18"/>
                </a:lnTo>
                <a:cubicBezTo>
                  <a:pt x="20" y="16"/>
                  <a:pt x="17" y="16"/>
                  <a:pt x="15" y="16"/>
                </a:cubicBezTo>
                <a:cubicBezTo>
                  <a:pt x="12" y="15"/>
                  <a:pt x="10" y="16"/>
                  <a:pt x="10" y="17"/>
                </a:cubicBezTo>
                <a:lnTo>
                  <a:pt x="10" y="18"/>
                </a:lnTo>
                <a:cubicBezTo>
                  <a:pt x="10" y="19"/>
                  <a:pt x="7" y="20"/>
                  <a:pt x="5" y="20"/>
                </a:cubicBezTo>
                <a:cubicBezTo>
                  <a:pt x="2" y="20"/>
                  <a:pt x="0" y="19"/>
                  <a:pt x="0" y="18"/>
                </a:cubicBezTo>
                <a:lnTo>
                  <a:pt x="0" y="2"/>
                </a:lnTo>
                <a:close/>
              </a:path>
            </a:pathLst>
          </a:custGeom>
          <a:solidFill>
            <a:srgbClr val="FFFFFF"/>
          </a:solidFill>
          <a:ln w="25402">
            <a:solidFill>
              <a:srgbClr val="42728B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spcBef>
                <a:spcPts val="7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 sz="2800">
                <a:solidFill>
                  <a:srgbClr val="FFFFFF"/>
                </a:solidFill>
                <a:latin typeface="Rockwell" panose="02060603020205020403" pitchFamily="18" charset="0"/>
              </a:defRPr>
            </a:lvl1pPr>
            <a:lvl2pPr marL="742950" indent="-285750">
              <a:spcBef>
                <a:spcPts val="6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 sz="2400">
                <a:solidFill>
                  <a:srgbClr val="FFFFFF"/>
                </a:solidFill>
                <a:latin typeface="Rockwell" panose="02060603020205020403" pitchFamily="18" charset="0"/>
              </a:defRPr>
            </a:lvl2pPr>
            <a:lvl3pPr marL="1143000" indent="-228600">
              <a:spcBef>
                <a:spcPts val="5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 sz="2000">
                <a:solidFill>
                  <a:srgbClr val="FFFFFF"/>
                </a:solidFill>
                <a:latin typeface="Rockwell" panose="02060603020205020403" pitchFamily="18" charset="0"/>
              </a:defRPr>
            </a:lvl3pPr>
            <a:lvl4pPr marL="1600200" indent="-228600">
              <a:spcBef>
                <a:spcPts val="4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rgbClr val="FFFFFF"/>
                </a:solidFill>
                <a:latin typeface="Rockwell" panose="02060603020205020403" pitchFamily="18" charset="0"/>
              </a:defRPr>
            </a:lvl4pPr>
            <a:lvl5pPr marL="2057400" indent="-228600">
              <a:spcBef>
                <a:spcPts val="4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rgbClr val="FFFFFF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rgbClr val="FFFFFF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rgbClr val="FFFFFF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rgbClr val="FFFFFF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rgbClr val="FFFFFF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en-US" sz="1800">
                <a:solidFill>
                  <a:srgbClr val="FF0000"/>
                </a:solidFill>
              </a:rPr>
              <a:t>We collected stickers for Aldi which got us some new PE equipment.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F84F0768-AD8B-4393-9857-EB5FAD8C51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620713"/>
            <a:ext cx="3005137" cy="2241550"/>
          </a:xfrm>
          <a:prstGeom prst="rect">
            <a:avLst/>
          </a:prstGeom>
          <a:solidFill>
            <a:srgbClr val="EDEDED"/>
          </a:solidFill>
          <a:ln w="190496">
            <a:solidFill>
              <a:srgbClr val="FFFFFF"/>
            </a:solidFill>
            <a:miter lim="800000"/>
            <a:headEnd/>
            <a:tailEnd/>
          </a:ln>
          <a:effectLst>
            <a:outerShdw dist="50803" dir="12900142" algn="tl" rotWithShape="0">
              <a:srgbClr val="000000">
                <a:alpha val="29999"/>
              </a:srgbClr>
            </a:outerShdw>
          </a:effectLst>
        </p:spPr>
      </p:pic>
      <p:pic>
        <p:nvPicPr>
          <p:cNvPr id="15363" name="Picture 3">
            <a:extLst>
              <a:ext uri="{FF2B5EF4-FFF2-40B4-BE49-F238E27FC236}">
                <a16:creationId xmlns:a16="http://schemas.microsoft.com/office/drawing/2014/main" id="{FE95A578-F033-47FC-BEA5-38785EE6AB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09563"/>
            <a:ext cx="3263900" cy="2435225"/>
          </a:xfrm>
          <a:prstGeom prst="rect">
            <a:avLst/>
          </a:prstGeom>
          <a:solidFill>
            <a:srgbClr val="EDEDED"/>
          </a:solidFill>
          <a:ln w="190496">
            <a:solidFill>
              <a:srgbClr val="FFFFFF"/>
            </a:solidFill>
            <a:miter lim="800000"/>
            <a:headEnd/>
            <a:tailEnd/>
          </a:ln>
          <a:effectLst>
            <a:outerShdw dist="50803" dir="12900142" algn="tl" rotWithShape="0">
              <a:srgbClr val="000000">
                <a:alpha val="29999"/>
              </a:srgbClr>
            </a:outerShdw>
          </a:effectLst>
        </p:spPr>
      </p:pic>
      <p:pic>
        <p:nvPicPr>
          <p:cNvPr id="15364" name="Picture 4">
            <a:extLst>
              <a:ext uri="{FF2B5EF4-FFF2-40B4-BE49-F238E27FC236}">
                <a16:creationId xmlns:a16="http://schemas.microsoft.com/office/drawing/2014/main" id="{8EE32B7D-C4F4-47D5-921F-648ED1D676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292475"/>
            <a:ext cx="3603625" cy="2689225"/>
          </a:xfrm>
          <a:prstGeom prst="rect">
            <a:avLst/>
          </a:prstGeom>
          <a:solidFill>
            <a:srgbClr val="EDEDED"/>
          </a:solidFill>
          <a:ln w="190496">
            <a:solidFill>
              <a:srgbClr val="FFFFFF"/>
            </a:solidFill>
            <a:miter lim="800000"/>
            <a:headEnd/>
            <a:tailEnd/>
          </a:ln>
          <a:effectLst>
            <a:outerShdw dist="50803" dir="12900142" algn="tl" rotWithShape="0">
              <a:srgbClr val="000000">
                <a:alpha val="29999"/>
              </a:srgbClr>
            </a:outerShdw>
          </a:effectLst>
        </p:spPr>
      </p:pic>
      <p:pic>
        <p:nvPicPr>
          <p:cNvPr id="15365" name="Picture 5">
            <a:extLst>
              <a:ext uri="{FF2B5EF4-FFF2-40B4-BE49-F238E27FC236}">
                <a16:creationId xmlns:a16="http://schemas.microsoft.com/office/drawing/2014/main" id="{76403D7A-F939-4536-A15A-7A5338512C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286125"/>
            <a:ext cx="3408362" cy="2543175"/>
          </a:xfrm>
          <a:prstGeom prst="rect">
            <a:avLst/>
          </a:prstGeom>
          <a:solidFill>
            <a:srgbClr val="EDEDED"/>
          </a:solidFill>
          <a:ln w="190496">
            <a:solidFill>
              <a:srgbClr val="FFFFFF"/>
            </a:solidFill>
            <a:miter lim="800000"/>
            <a:headEnd/>
            <a:tailEnd/>
          </a:ln>
          <a:effectLst>
            <a:outerShdw dist="50803" dir="12900142" algn="tl" rotWithShape="0">
              <a:srgbClr val="000000">
                <a:alpha val="29999"/>
              </a:srgbClr>
            </a:outerShdw>
          </a:effectLst>
        </p:spPr>
      </p:pic>
      <p:sp>
        <p:nvSpPr>
          <p:cNvPr id="15366" name="Oval 3">
            <a:extLst>
              <a:ext uri="{FF2B5EF4-FFF2-40B4-BE49-F238E27FC236}">
                <a16:creationId xmlns:a16="http://schemas.microsoft.com/office/drawing/2014/main" id="{9914D04D-F894-46F7-B168-A329A8621DE8}"/>
              </a:ext>
            </a:extLst>
          </p:cNvPr>
          <p:cNvSpPr>
            <a:spLocks/>
          </p:cNvSpPr>
          <p:nvPr/>
        </p:nvSpPr>
        <p:spPr bwMode="auto">
          <a:xfrm>
            <a:off x="2987675" y="2205038"/>
            <a:ext cx="3168650" cy="1655762"/>
          </a:xfrm>
          <a:custGeom>
            <a:avLst/>
            <a:gdLst>
              <a:gd name="T0" fmla="*/ 1584475 w 3168350"/>
              <a:gd name="T1" fmla="*/ 0 h 1656179"/>
              <a:gd name="T2" fmla="*/ 3168950 w 3168350"/>
              <a:gd name="T3" fmla="*/ 827673 h 1656179"/>
              <a:gd name="T4" fmla="*/ 1584475 w 3168350"/>
              <a:gd name="T5" fmla="*/ 1655345 h 1656179"/>
              <a:gd name="T6" fmla="*/ 0 w 3168350"/>
              <a:gd name="T7" fmla="*/ 827673 h 1656179"/>
              <a:gd name="T8" fmla="*/ 464082 w 3168350"/>
              <a:gd name="T9" fmla="*/ 242420 h 1656179"/>
              <a:gd name="T10" fmla="*/ 464082 w 3168350"/>
              <a:gd name="T11" fmla="*/ 1412925 h 1656179"/>
              <a:gd name="T12" fmla="*/ 2704868 w 3168350"/>
              <a:gd name="T13" fmla="*/ 1412925 h 1656179"/>
              <a:gd name="T14" fmla="*/ 2704868 w 3168350"/>
              <a:gd name="T15" fmla="*/ 242420 h 1656179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463994 w 3168350"/>
              <a:gd name="T25" fmla="*/ 242542 h 1656179"/>
              <a:gd name="T26" fmla="*/ 2704356 w 3168350"/>
              <a:gd name="T27" fmla="*/ 1413637 h 165617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168350" h="1656179">
                <a:moveTo>
                  <a:pt x="0" y="828089"/>
                </a:moveTo>
                <a:lnTo>
                  <a:pt x="0" y="828088"/>
                </a:lnTo>
                <a:cubicBezTo>
                  <a:pt x="0" y="1285429"/>
                  <a:pt x="709259" y="1656178"/>
                  <a:pt x="1584175" y="1656178"/>
                </a:cubicBezTo>
                <a:cubicBezTo>
                  <a:pt x="2459090" y="1656178"/>
                  <a:pt x="3168350" y="1285429"/>
                  <a:pt x="3168350" y="828089"/>
                </a:cubicBezTo>
                <a:cubicBezTo>
                  <a:pt x="3168350" y="370748"/>
                  <a:pt x="2459090" y="0"/>
                  <a:pt x="1584175" y="0"/>
                </a:cubicBezTo>
                <a:cubicBezTo>
                  <a:pt x="709259" y="-1"/>
                  <a:pt x="0" y="370748"/>
                  <a:pt x="0" y="828088"/>
                </a:cubicBezTo>
                <a:lnTo>
                  <a:pt x="0" y="828089"/>
                </a:lnTo>
                <a:close/>
              </a:path>
            </a:pathLst>
          </a:custGeom>
          <a:solidFill>
            <a:srgbClr val="FFFFFF"/>
          </a:solidFill>
          <a:ln w="25402">
            <a:solidFill>
              <a:srgbClr val="42728B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spcBef>
                <a:spcPts val="7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 sz="2800">
                <a:solidFill>
                  <a:srgbClr val="FFFFFF"/>
                </a:solidFill>
                <a:latin typeface="Rockwell" panose="02060603020205020403" pitchFamily="18" charset="0"/>
              </a:defRPr>
            </a:lvl1pPr>
            <a:lvl2pPr marL="742950" indent="-285750">
              <a:spcBef>
                <a:spcPts val="6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 sz="2400">
                <a:solidFill>
                  <a:srgbClr val="FFFFFF"/>
                </a:solidFill>
                <a:latin typeface="Rockwell" panose="02060603020205020403" pitchFamily="18" charset="0"/>
              </a:defRPr>
            </a:lvl2pPr>
            <a:lvl3pPr marL="1143000" indent="-228600">
              <a:spcBef>
                <a:spcPts val="5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 sz="2000">
                <a:solidFill>
                  <a:srgbClr val="FFFFFF"/>
                </a:solidFill>
                <a:latin typeface="Rockwell" panose="02060603020205020403" pitchFamily="18" charset="0"/>
              </a:defRPr>
            </a:lvl3pPr>
            <a:lvl4pPr marL="1600200" indent="-228600">
              <a:spcBef>
                <a:spcPts val="4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rgbClr val="FFFFFF"/>
                </a:solidFill>
                <a:latin typeface="Rockwell" panose="02060603020205020403" pitchFamily="18" charset="0"/>
              </a:defRPr>
            </a:lvl4pPr>
            <a:lvl5pPr marL="2057400" indent="-228600">
              <a:spcBef>
                <a:spcPts val="4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rgbClr val="FFFFFF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rgbClr val="FFFFFF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rgbClr val="FFFFFF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rgbClr val="FFFFFF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rgbClr val="FFFFFF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en-US" sz="1800">
                <a:solidFill>
                  <a:srgbClr val="FF0000"/>
                </a:solidFill>
              </a:rPr>
              <a:t>We served hot chocolates to the entire school, with marshmallows and whipped cream!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E6507979-C74D-4600-9AB4-01BCD4E28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80988"/>
            <a:ext cx="5834063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ounded Rectangle 3">
            <a:extLst>
              <a:ext uri="{FF2B5EF4-FFF2-40B4-BE49-F238E27FC236}">
                <a16:creationId xmlns:a16="http://schemas.microsoft.com/office/drawing/2014/main" id="{EEED08CB-D623-4FB2-AB2B-7A1831720075}"/>
              </a:ext>
            </a:extLst>
          </p:cNvPr>
          <p:cNvSpPr>
            <a:spLocks/>
          </p:cNvSpPr>
          <p:nvPr/>
        </p:nvSpPr>
        <p:spPr bwMode="auto">
          <a:xfrm>
            <a:off x="6227763" y="908050"/>
            <a:ext cx="2592387" cy="4321175"/>
          </a:xfrm>
          <a:custGeom>
            <a:avLst/>
            <a:gdLst>
              <a:gd name="T0" fmla="*/ 1296244 w 2592287"/>
              <a:gd name="T1" fmla="*/ 0 h 4320475"/>
              <a:gd name="T2" fmla="*/ 2592487 w 2592287"/>
              <a:gd name="T3" fmla="*/ 2160938 h 4320475"/>
              <a:gd name="T4" fmla="*/ 1296244 w 2592287"/>
              <a:gd name="T5" fmla="*/ 4321875 h 4320475"/>
              <a:gd name="T6" fmla="*/ 0 w 2592287"/>
              <a:gd name="T7" fmla="*/ 2160938 h 4320475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126546 w 2592287"/>
              <a:gd name="T13" fmla="*/ 126546 h 4320475"/>
              <a:gd name="T14" fmla="*/ 2465741 w 2592287"/>
              <a:gd name="T15" fmla="*/ 4193929 h 43204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92287" h="4320475">
                <a:moveTo>
                  <a:pt x="432048" y="0"/>
                </a:moveTo>
                <a:lnTo>
                  <a:pt x="432048" y="0"/>
                </a:lnTo>
                <a:cubicBezTo>
                  <a:pt x="193434" y="-1"/>
                  <a:pt x="0" y="193434"/>
                  <a:pt x="0" y="432047"/>
                </a:cubicBezTo>
                <a:lnTo>
                  <a:pt x="0" y="3888427"/>
                </a:lnTo>
                <a:lnTo>
                  <a:pt x="0" y="3888426"/>
                </a:lnTo>
                <a:cubicBezTo>
                  <a:pt x="-1" y="4127040"/>
                  <a:pt x="193434" y="4320474"/>
                  <a:pt x="432047" y="4320475"/>
                </a:cubicBezTo>
                <a:lnTo>
                  <a:pt x="2160239" y="4320475"/>
                </a:lnTo>
                <a:cubicBezTo>
                  <a:pt x="2398852" y="4320474"/>
                  <a:pt x="2592287" y="4127040"/>
                  <a:pt x="2592287" y="3888427"/>
                </a:cubicBezTo>
                <a:lnTo>
                  <a:pt x="2592287" y="432048"/>
                </a:lnTo>
                <a:cubicBezTo>
                  <a:pt x="2592287" y="193434"/>
                  <a:pt x="2398852" y="0"/>
                  <a:pt x="2160239" y="0"/>
                </a:cubicBezTo>
                <a:lnTo>
                  <a:pt x="432048" y="0"/>
                </a:lnTo>
                <a:close/>
              </a:path>
            </a:pathLst>
          </a:custGeom>
          <a:solidFill>
            <a:srgbClr val="FFFFFF"/>
          </a:solidFill>
          <a:ln w="25402">
            <a:solidFill>
              <a:srgbClr val="FFFFFF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spcBef>
                <a:spcPts val="7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 sz="2800">
                <a:solidFill>
                  <a:srgbClr val="FFFFFF"/>
                </a:solidFill>
                <a:latin typeface="Rockwell" panose="02060603020205020403" pitchFamily="18" charset="0"/>
              </a:defRPr>
            </a:lvl1pPr>
            <a:lvl2pPr marL="742950" indent="-285750">
              <a:spcBef>
                <a:spcPts val="6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 sz="2400">
                <a:solidFill>
                  <a:srgbClr val="FFFFFF"/>
                </a:solidFill>
                <a:latin typeface="Rockwell" panose="02060603020205020403" pitchFamily="18" charset="0"/>
              </a:defRPr>
            </a:lvl2pPr>
            <a:lvl3pPr marL="1143000" indent="-228600">
              <a:spcBef>
                <a:spcPts val="5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 sz="2000">
                <a:solidFill>
                  <a:srgbClr val="FFFFFF"/>
                </a:solidFill>
                <a:latin typeface="Rockwell" panose="02060603020205020403" pitchFamily="18" charset="0"/>
              </a:defRPr>
            </a:lvl3pPr>
            <a:lvl4pPr marL="1600200" indent="-228600">
              <a:spcBef>
                <a:spcPts val="4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rgbClr val="FFFFFF"/>
                </a:solidFill>
                <a:latin typeface="Rockwell" panose="02060603020205020403" pitchFamily="18" charset="0"/>
              </a:defRPr>
            </a:lvl4pPr>
            <a:lvl5pPr marL="2057400" indent="-228600">
              <a:spcBef>
                <a:spcPts val="4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rgbClr val="FFFFFF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rgbClr val="FFFFFF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rgbClr val="FFFFFF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rgbClr val="FFFFFF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rgbClr val="FFFFFF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en-US" sz="4000">
                <a:solidFill>
                  <a:srgbClr val="FF0000"/>
                </a:solidFill>
              </a:rPr>
              <a:t>We hosted the EuXton Factor.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2A514B1C-18F2-4C2F-8B04-5DBD44A7F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196975"/>
            <a:ext cx="3078162" cy="4103688"/>
          </a:xfrm>
          <a:prstGeom prst="rect">
            <a:avLst/>
          </a:prstGeom>
          <a:noFill/>
          <a:ln w="63495">
            <a:solidFill>
              <a:srgbClr val="333333"/>
            </a:solidFill>
            <a:miter lim="800000"/>
            <a:headEnd/>
            <a:tailEnd/>
          </a:ln>
          <a:effectLst>
            <a:outerShdw dist="292095" dir="5400000" algn="tl" rotWithShape="0">
              <a:srgbClr val="000000">
                <a:alpha val="21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>
            <a:extLst>
              <a:ext uri="{FF2B5EF4-FFF2-40B4-BE49-F238E27FC236}">
                <a16:creationId xmlns:a16="http://schemas.microsoft.com/office/drawing/2014/main" id="{93C7784D-8E98-4FC7-9B99-613D3ACD2B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836613"/>
            <a:ext cx="3798888" cy="5064125"/>
          </a:xfrm>
          <a:prstGeom prst="rect">
            <a:avLst/>
          </a:prstGeom>
          <a:noFill/>
          <a:ln>
            <a:noFill/>
          </a:ln>
          <a:effectLst>
            <a:outerShdw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Flowchart: Decision 4">
            <a:extLst>
              <a:ext uri="{FF2B5EF4-FFF2-40B4-BE49-F238E27FC236}">
                <a16:creationId xmlns:a16="http://schemas.microsoft.com/office/drawing/2014/main" id="{D6EC66CB-5496-46F4-8166-C0AA4CD176B7}"/>
              </a:ext>
            </a:extLst>
          </p:cNvPr>
          <p:cNvSpPr>
            <a:spLocks/>
          </p:cNvSpPr>
          <p:nvPr/>
        </p:nvSpPr>
        <p:spPr bwMode="auto">
          <a:xfrm>
            <a:off x="1187450" y="5013325"/>
            <a:ext cx="6697663" cy="1584325"/>
          </a:xfrm>
          <a:custGeom>
            <a:avLst/>
            <a:gdLst>
              <a:gd name="T0" fmla="*/ 2147483646 w 2"/>
              <a:gd name="T1" fmla="*/ 0 h 2"/>
              <a:gd name="T2" fmla="*/ 2147483646 w 2"/>
              <a:gd name="T3" fmla="*/ 2147483646 h 2"/>
              <a:gd name="T4" fmla="*/ 2147483646 w 2"/>
              <a:gd name="T5" fmla="*/ 2147483646 h 2"/>
              <a:gd name="T6" fmla="*/ 0 w 2"/>
              <a:gd name="T7" fmla="*/ 2147483646 h 2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"/>
              <a:gd name="T13" fmla="*/ 1 h 2"/>
              <a:gd name="T14" fmla="*/ 2 w 2"/>
              <a:gd name="T15" fmla="*/ 1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2">
                <a:moveTo>
                  <a:pt x="0" y="1"/>
                </a:moveTo>
                <a:lnTo>
                  <a:pt x="1" y="0"/>
                </a:lnTo>
                <a:lnTo>
                  <a:pt x="2" y="1"/>
                </a:lnTo>
                <a:lnTo>
                  <a:pt x="1" y="2"/>
                </a:lnTo>
                <a:lnTo>
                  <a:pt x="0" y="1"/>
                </a:lnTo>
                <a:close/>
              </a:path>
            </a:pathLst>
          </a:custGeom>
          <a:solidFill>
            <a:srgbClr val="FFFFFF"/>
          </a:solidFill>
          <a:ln w="25402">
            <a:solidFill>
              <a:srgbClr val="42728B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spcBef>
                <a:spcPts val="7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 sz="2800">
                <a:solidFill>
                  <a:srgbClr val="FFFFFF"/>
                </a:solidFill>
                <a:latin typeface="Rockwell" panose="02060603020205020403" pitchFamily="18" charset="0"/>
              </a:defRPr>
            </a:lvl1pPr>
            <a:lvl2pPr marL="742950" indent="-285750">
              <a:spcBef>
                <a:spcPts val="6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 sz="2400">
                <a:solidFill>
                  <a:srgbClr val="FFFFFF"/>
                </a:solidFill>
                <a:latin typeface="Rockwell" panose="02060603020205020403" pitchFamily="18" charset="0"/>
              </a:defRPr>
            </a:lvl2pPr>
            <a:lvl3pPr marL="1143000" indent="-228600">
              <a:spcBef>
                <a:spcPts val="5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 sz="2000">
                <a:solidFill>
                  <a:srgbClr val="FFFFFF"/>
                </a:solidFill>
                <a:latin typeface="Rockwell" panose="02060603020205020403" pitchFamily="18" charset="0"/>
              </a:defRPr>
            </a:lvl3pPr>
            <a:lvl4pPr marL="1600200" indent="-228600">
              <a:spcBef>
                <a:spcPts val="4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rgbClr val="FFFFFF"/>
                </a:solidFill>
                <a:latin typeface="Rockwell" panose="02060603020205020403" pitchFamily="18" charset="0"/>
              </a:defRPr>
            </a:lvl4pPr>
            <a:lvl5pPr marL="2057400" indent="-228600">
              <a:spcBef>
                <a:spcPts val="4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rgbClr val="FFFFFF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rgbClr val="FFFFFF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rgbClr val="FFFFFF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rgbClr val="FFFFFF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rgbClr val="FFFFFF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en-US" sz="1800">
                <a:solidFill>
                  <a:srgbClr val="FF0000"/>
                </a:solidFill>
              </a:rPr>
              <a:t>We ran a Fairtrade competition and had two winners!</a:t>
            </a:r>
            <a:r>
              <a:rPr lang="en-GB" altLang="en-US" sz="1800"/>
              <a:t> 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E306BD64-689A-47B0-BD7B-E725C49595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04813"/>
            <a:ext cx="3097212" cy="2312987"/>
          </a:xfrm>
          <a:prstGeom prst="rect">
            <a:avLst/>
          </a:prstGeom>
          <a:solidFill>
            <a:srgbClr val="EDEDED"/>
          </a:solidFill>
          <a:ln w="190496">
            <a:solidFill>
              <a:srgbClr val="FFFFFF"/>
            </a:solidFill>
            <a:miter lim="800000"/>
            <a:headEnd/>
            <a:tailEnd/>
          </a:ln>
          <a:effectLst>
            <a:outerShdw dist="50803" dir="12900142" algn="tl" rotWithShape="0">
              <a:srgbClr val="000000">
                <a:alpha val="29999"/>
              </a:srgbClr>
            </a:outerShdw>
          </a:effectLst>
        </p:spPr>
      </p:pic>
      <p:pic>
        <p:nvPicPr>
          <p:cNvPr id="18435" name="Picture 3">
            <a:extLst>
              <a:ext uri="{FF2B5EF4-FFF2-40B4-BE49-F238E27FC236}">
                <a16:creationId xmlns:a16="http://schemas.microsoft.com/office/drawing/2014/main" id="{9820F299-296B-400C-9301-D48B055701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1751">
            <a:off x="4864100" y="515938"/>
            <a:ext cx="3438525" cy="2492375"/>
          </a:xfrm>
          <a:prstGeom prst="rect">
            <a:avLst/>
          </a:prstGeom>
          <a:solidFill>
            <a:srgbClr val="EDEDED"/>
          </a:solidFill>
          <a:ln w="190496">
            <a:solidFill>
              <a:srgbClr val="FFFFFF"/>
            </a:solidFill>
            <a:miter lim="800000"/>
            <a:headEnd/>
            <a:tailEnd/>
          </a:ln>
          <a:effectLst>
            <a:outerShdw dist="18004" dir="5400000" algn="tl" rotWithShape="0">
              <a:srgbClr val="000000">
                <a:alpha val="39998"/>
              </a:srgbClr>
            </a:outerShdw>
          </a:effectLst>
        </p:spPr>
      </p:pic>
      <p:pic>
        <p:nvPicPr>
          <p:cNvPr id="18436" name="Picture 4">
            <a:extLst>
              <a:ext uri="{FF2B5EF4-FFF2-40B4-BE49-F238E27FC236}">
                <a16:creationId xmlns:a16="http://schemas.microsoft.com/office/drawing/2014/main" id="{9CED018D-BDC1-4A24-A930-B31BCFBFDD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" y="3500438"/>
            <a:ext cx="3449638" cy="2519362"/>
          </a:xfrm>
          <a:prstGeom prst="rect">
            <a:avLst/>
          </a:prstGeom>
          <a:solidFill>
            <a:srgbClr val="EDEDED"/>
          </a:solidFill>
          <a:ln w="190496">
            <a:solidFill>
              <a:srgbClr val="FFFFFF"/>
            </a:solidFill>
            <a:miter lim="800000"/>
            <a:headEnd/>
            <a:tailEnd/>
          </a:ln>
          <a:effectLst>
            <a:outerShdw dist="50803" dir="12900142" algn="tl" rotWithShape="0">
              <a:srgbClr val="000000">
                <a:alpha val="29999"/>
              </a:srgbClr>
            </a:outerShdw>
          </a:effectLst>
        </p:spPr>
      </p:pic>
      <p:sp>
        <p:nvSpPr>
          <p:cNvPr id="18437" name="Oval Callout 3">
            <a:extLst>
              <a:ext uri="{FF2B5EF4-FFF2-40B4-BE49-F238E27FC236}">
                <a16:creationId xmlns:a16="http://schemas.microsoft.com/office/drawing/2014/main" id="{660EC66E-C8B1-45F6-8756-95E3D8FDBDE3}"/>
              </a:ext>
            </a:extLst>
          </p:cNvPr>
          <p:cNvSpPr>
            <a:spLocks/>
          </p:cNvSpPr>
          <p:nvPr/>
        </p:nvSpPr>
        <p:spPr bwMode="auto">
          <a:xfrm>
            <a:off x="4500563" y="3716338"/>
            <a:ext cx="4392612" cy="2182812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0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17694720 60000 65536"/>
              <a:gd name="T19" fmla="*/ 0 60000 65536"/>
              <a:gd name="T20" fmla="*/ 5898240 60000 65536"/>
              <a:gd name="T21" fmla="*/ 11796480 60000 65536"/>
              <a:gd name="T22" fmla="*/ 17694720 60000 65536"/>
              <a:gd name="T23" fmla="*/ 5898240 60000 65536"/>
              <a:gd name="T24" fmla="*/ 5898240 60000 65536"/>
              <a:gd name="T25" fmla="*/ 17694720 60000 65536"/>
              <a:gd name="T26" fmla="*/ 5898240 60000 65536"/>
              <a:gd name="T27" fmla="*/ 3200 w 21600"/>
              <a:gd name="T28" fmla="*/ 3200 h 21600"/>
              <a:gd name="T29" fmla="*/ 18400 w 21600"/>
              <a:gd name="T30" fmla="*/ 18400 h 216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600" h="21600">
                <a:moveTo>
                  <a:pt x="4348" y="19461"/>
                </a:moveTo>
                <a:lnTo>
                  <a:pt x="4348" y="19460"/>
                </a:lnTo>
                <a:cubicBezTo>
                  <a:pt x="1612" y="17422"/>
                  <a:pt x="0" y="14211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6764"/>
                  <a:pt x="16764" y="21600"/>
                  <a:pt x="10800" y="21600"/>
                </a:cubicBezTo>
                <a:cubicBezTo>
                  <a:pt x="9749" y="21600"/>
                  <a:pt x="8705" y="21446"/>
                  <a:pt x="7698" y="21145"/>
                </a:cubicBezTo>
                <a:lnTo>
                  <a:pt x="5950" y="20450"/>
                </a:lnTo>
                <a:lnTo>
                  <a:pt x="4348" y="19461"/>
                </a:lnTo>
                <a:close/>
              </a:path>
            </a:pathLst>
          </a:custGeom>
          <a:solidFill>
            <a:srgbClr val="FFFFFF"/>
          </a:solidFill>
          <a:ln w="25402">
            <a:solidFill>
              <a:srgbClr val="4FA0CB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spcBef>
                <a:spcPts val="7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 sz="2800">
                <a:solidFill>
                  <a:srgbClr val="FFFFFF"/>
                </a:solidFill>
                <a:latin typeface="Rockwell" panose="02060603020205020403" pitchFamily="18" charset="0"/>
              </a:defRPr>
            </a:lvl1pPr>
            <a:lvl2pPr marL="742950" indent="-285750">
              <a:spcBef>
                <a:spcPts val="6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 sz="2400">
                <a:solidFill>
                  <a:srgbClr val="FFFFFF"/>
                </a:solidFill>
                <a:latin typeface="Rockwell" panose="02060603020205020403" pitchFamily="18" charset="0"/>
              </a:defRPr>
            </a:lvl2pPr>
            <a:lvl3pPr marL="1143000" indent="-228600">
              <a:spcBef>
                <a:spcPts val="5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 sz="2000">
                <a:solidFill>
                  <a:srgbClr val="FFFFFF"/>
                </a:solidFill>
                <a:latin typeface="Rockwell" panose="02060603020205020403" pitchFamily="18" charset="0"/>
              </a:defRPr>
            </a:lvl3pPr>
            <a:lvl4pPr marL="1600200" indent="-228600">
              <a:spcBef>
                <a:spcPts val="4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rgbClr val="FFFFFF"/>
                </a:solidFill>
                <a:latin typeface="Rockwell" panose="02060603020205020403" pitchFamily="18" charset="0"/>
              </a:defRPr>
            </a:lvl4pPr>
            <a:lvl5pPr marL="2057400" indent="-228600">
              <a:spcBef>
                <a:spcPts val="4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rgbClr val="FFFFFF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rgbClr val="FFFFFF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rgbClr val="FFFFFF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rgbClr val="FFFFFF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rgbClr val="FFFFFF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en-US" sz="1800">
                <a:solidFill>
                  <a:srgbClr val="FF0000"/>
                </a:solidFill>
              </a:rPr>
              <a:t>We had a collection for harvest which we donated to Chorley Food Bank.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Kil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TM01859865%5b%5bfn=Kilter%5d%5d</Template>
  <TotalTime>26</TotalTime>
  <Words>61</Words>
  <Application>Microsoft Office PowerPoint</Application>
  <PresentationFormat>On-screen Show (4:3)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Arial</vt:lpstr>
      <vt:lpstr>Rockwell</vt:lpstr>
      <vt:lpstr>Wingdings</vt:lpstr>
      <vt:lpstr>Kilter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MacDonald</dc:creator>
  <cp:lastModifiedBy>Nick Ward</cp:lastModifiedBy>
  <cp:revision>3</cp:revision>
  <dcterms:created xsi:type="dcterms:W3CDTF">2020-10-18T15:17:22Z</dcterms:created>
  <dcterms:modified xsi:type="dcterms:W3CDTF">2020-10-21T12:47:09Z</dcterms:modified>
</cp:coreProperties>
</file>