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 id="2147483763" r:id="rId6"/>
  </p:sldMasterIdLst>
  <p:notesMasterIdLst>
    <p:notesMasterId r:id="rId46"/>
  </p:notesMasterIdLst>
  <p:handoutMasterIdLst>
    <p:handoutMasterId r:id="rId47"/>
  </p:handoutMasterIdLst>
  <p:sldIdLst>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4" r:id="rId27"/>
    <p:sldId id="333" r:id="rId28"/>
    <p:sldId id="335" r:id="rId29"/>
    <p:sldId id="336" r:id="rId30"/>
    <p:sldId id="338" r:id="rId31"/>
    <p:sldId id="339" r:id="rId32"/>
    <p:sldId id="290" r:id="rId33"/>
    <p:sldId id="291" r:id="rId34"/>
    <p:sldId id="337" r:id="rId35"/>
    <p:sldId id="340" r:id="rId36"/>
    <p:sldId id="341" r:id="rId37"/>
    <p:sldId id="349" r:id="rId38"/>
    <p:sldId id="342" r:id="rId39"/>
    <p:sldId id="343" r:id="rId40"/>
    <p:sldId id="344" r:id="rId41"/>
    <p:sldId id="345" r:id="rId42"/>
    <p:sldId id="348" r:id="rId43"/>
    <p:sldId id="347" r:id="rId44"/>
    <p:sldId id="346" r:id="rId45"/>
  </p:sldIdLst>
  <p:sldSz cx="9144000" cy="6858000" type="screen4x3"/>
  <p:notesSz cx="6646863" cy="9777413"/>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EDD52-68E4-1ACA-F5EE-43C72E08AD72}" v="3" dt="2026-07-01T12:49:13.143"/>
    <p1510:client id="{5205BA54-0EFD-725D-DA7F-BDEA5295EA3E}" v="4" dt="2026-06-30T16:54:46.380"/>
    <p1510:client id="{C5CAF7D8-6882-4AD2-AA71-9D7CB182BA93}" v="138" dt="2026-06-30T16:46:16.701"/>
    <p1510:client id="{CF362FC2-2143-402A-958B-3B677547D494}" v="150" dt="2026-07-01T07:34:3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Hickey" userId="7d2370b7-0804-4cab-8866-9497347ea7f3" providerId="ADAL" clId="{7832847B-5A42-42BE-A36C-9A2B6FEEED86}"/>
    <pc:docChg chg="custSel addSld modSld">
      <pc:chgData name="Mrs C Hickey" userId="7d2370b7-0804-4cab-8866-9497347ea7f3" providerId="ADAL" clId="{7832847B-5A42-42BE-A36C-9A2B6FEEED86}" dt="2026-07-01T07:34:36.760" v="370" actId="20577"/>
      <pc:docMkLst>
        <pc:docMk/>
      </pc:docMkLst>
      <pc:sldChg chg="modSp mod">
        <pc:chgData name="Mrs C Hickey" userId="7d2370b7-0804-4cab-8866-9497347ea7f3" providerId="ADAL" clId="{7832847B-5A42-42BE-A36C-9A2B6FEEED86}" dt="2026-06-30T16:49:59.940" v="201" actId="5793"/>
        <pc:sldMkLst>
          <pc:docMk/>
          <pc:sldMk cId="3365058883" sldId="316"/>
        </pc:sldMkLst>
        <pc:spChg chg="mod">
          <ac:chgData name="Mrs C Hickey" userId="7d2370b7-0804-4cab-8866-9497347ea7f3" providerId="ADAL" clId="{7832847B-5A42-42BE-A36C-9A2B6FEEED86}" dt="2026-06-30T16:49:59.940" v="201" actId="5793"/>
          <ac:spMkLst>
            <pc:docMk/>
            <pc:sldMk cId="3365058883" sldId="316"/>
            <ac:spMk id="3" creationId="{8543D361-F8D8-2E29-50F2-0F08B8F2D49D}"/>
          </ac:spMkLst>
        </pc:spChg>
      </pc:sldChg>
      <pc:sldChg chg="modSp mod">
        <pc:chgData name="Mrs C Hickey" userId="7d2370b7-0804-4cab-8866-9497347ea7f3" providerId="ADAL" clId="{7832847B-5A42-42BE-A36C-9A2B6FEEED86}" dt="2026-07-01T07:34:36.760" v="370" actId="20577"/>
        <pc:sldMkLst>
          <pc:docMk/>
          <pc:sldMk cId="434674465" sldId="326"/>
        </pc:sldMkLst>
        <pc:spChg chg="mod">
          <ac:chgData name="Mrs C Hickey" userId="7d2370b7-0804-4cab-8866-9497347ea7f3" providerId="ADAL" clId="{7832847B-5A42-42BE-A36C-9A2B6FEEED86}" dt="2026-07-01T07:34:36.760" v="370" actId="20577"/>
          <ac:spMkLst>
            <pc:docMk/>
            <pc:sldMk cId="434674465" sldId="326"/>
            <ac:spMk id="3" creationId="{E21B41DE-9179-E425-6E2A-23956D0CCA92}"/>
          </ac:spMkLst>
        </pc:spChg>
      </pc:sldChg>
      <pc:sldChg chg="modSp mod">
        <pc:chgData name="Mrs C Hickey" userId="7d2370b7-0804-4cab-8866-9497347ea7f3" providerId="ADAL" clId="{7832847B-5A42-42BE-A36C-9A2B6FEEED86}" dt="2026-07-01T07:27:21.002" v="268" actId="20577"/>
        <pc:sldMkLst>
          <pc:docMk/>
          <pc:sldMk cId="2588672288" sldId="338"/>
        </pc:sldMkLst>
        <pc:spChg chg="mod">
          <ac:chgData name="Mrs C Hickey" userId="7d2370b7-0804-4cab-8866-9497347ea7f3" providerId="ADAL" clId="{7832847B-5A42-42BE-A36C-9A2B6FEEED86}" dt="2026-07-01T07:27:21.002" v="268" actId="20577"/>
          <ac:spMkLst>
            <pc:docMk/>
            <pc:sldMk cId="2588672288" sldId="338"/>
            <ac:spMk id="3" creationId="{6692EBAD-3D30-C4F8-EA3B-90E20400DA16}"/>
          </ac:spMkLst>
        </pc:spChg>
      </pc:sldChg>
      <pc:sldChg chg="modSp mod">
        <pc:chgData name="Mrs C Hickey" userId="7d2370b7-0804-4cab-8866-9497347ea7f3" providerId="ADAL" clId="{7832847B-5A42-42BE-A36C-9A2B6FEEED86}" dt="2026-06-30T16:51:05.332" v="217" actId="20577"/>
        <pc:sldMkLst>
          <pc:docMk/>
          <pc:sldMk cId="14028438" sldId="340"/>
        </pc:sldMkLst>
        <pc:spChg chg="mod">
          <ac:chgData name="Mrs C Hickey" userId="7d2370b7-0804-4cab-8866-9497347ea7f3" providerId="ADAL" clId="{7832847B-5A42-42BE-A36C-9A2B6FEEED86}" dt="2026-06-30T16:51:05.332" v="217" actId="20577"/>
          <ac:spMkLst>
            <pc:docMk/>
            <pc:sldMk cId="14028438" sldId="340"/>
            <ac:spMk id="3" creationId="{57E85F27-D6D2-53CF-FC45-13574D7CE051}"/>
          </ac:spMkLst>
        </pc:spChg>
      </pc:sldChg>
      <pc:sldChg chg="addSp delSp modSp new mod">
        <pc:chgData name="Mrs C Hickey" userId="7d2370b7-0804-4cab-8866-9497347ea7f3" providerId="ADAL" clId="{7832847B-5A42-42BE-A36C-9A2B6FEEED86}" dt="2026-07-01T07:29:16.957" v="278" actId="1076"/>
        <pc:sldMkLst>
          <pc:docMk/>
          <pc:sldMk cId="1069217339" sldId="348"/>
        </pc:sldMkLst>
        <pc:spChg chg="del">
          <ac:chgData name="Mrs C Hickey" userId="7d2370b7-0804-4cab-8866-9497347ea7f3" providerId="ADAL" clId="{7832847B-5A42-42BE-A36C-9A2B6FEEED86}" dt="2026-07-01T07:28:42.358" v="271" actId="478"/>
          <ac:spMkLst>
            <pc:docMk/>
            <pc:sldMk cId="1069217339" sldId="348"/>
            <ac:spMk id="2" creationId="{2A0F2D67-0C3E-97D6-04C2-9E1C762055C0}"/>
          </ac:spMkLst>
        </pc:spChg>
        <pc:spChg chg="del">
          <ac:chgData name="Mrs C Hickey" userId="7d2370b7-0804-4cab-8866-9497347ea7f3" providerId="ADAL" clId="{7832847B-5A42-42BE-A36C-9A2B6FEEED86}" dt="2026-07-01T07:28:40.883" v="270" actId="478"/>
          <ac:spMkLst>
            <pc:docMk/>
            <pc:sldMk cId="1069217339" sldId="348"/>
            <ac:spMk id="3" creationId="{63BD7A65-CA61-0752-8DA0-786FF143E38E}"/>
          </ac:spMkLst>
        </pc:spChg>
        <pc:spChg chg="add">
          <ac:chgData name="Mrs C Hickey" userId="7d2370b7-0804-4cab-8866-9497347ea7f3" providerId="ADAL" clId="{7832847B-5A42-42BE-A36C-9A2B6FEEED86}" dt="2026-07-01T07:28:43.974" v="273"/>
          <ac:spMkLst>
            <pc:docMk/>
            <pc:sldMk cId="1069217339" sldId="348"/>
            <ac:spMk id="5" creationId="{26597181-CBEE-FCA9-C75E-B1CF2806BF69}"/>
          </ac:spMkLst>
        </pc:spChg>
        <pc:spChg chg="add">
          <ac:chgData name="Mrs C Hickey" userId="7d2370b7-0804-4cab-8866-9497347ea7f3" providerId="ADAL" clId="{7832847B-5A42-42BE-A36C-9A2B6FEEED86}" dt="2026-07-01T07:28:45.987" v="275"/>
          <ac:spMkLst>
            <pc:docMk/>
            <pc:sldMk cId="1069217339" sldId="348"/>
            <ac:spMk id="7" creationId="{1C317837-E7FB-39AD-D358-673DA50E21A9}"/>
          </ac:spMkLst>
        </pc:spChg>
        <pc:picChg chg="add mod">
          <ac:chgData name="Mrs C Hickey" userId="7d2370b7-0804-4cab-8866-9497347ea7f3" providerId="ADAL" clId="{7832847B-5A42-42BE-A36C-9A2B6FEEED86}" dt="2026-07-01T07:29:16.957" v="278" actId="1076"/>
          <ac:picMkLst>
            <pc:docMk/>
            <pc:sldMk cId="1069217339" sldId="348"/>
            <ac:picMk id="9" creationId="{E66EEE43-0DF0-F060-CC4C-14A91F9DE35F}"/>
          </ac:picMkLst>
        </pc:picChg>
      </pc:sldChg>
      <pc:sldChg chg="addSp delSp modSp new mod">
        <pc:chgData name="Mrs C Hickey" userId="7d2370b7-0804-4cab-8866-9497347ea7f3" providerId="ADAL" clId="{7832847B-5A42-42BE-A36C-9A2B6FEEED86}" dt="2026-07-01T07:31:43.384" v="312" actId="1076"/>
        <pc:sldMkLst>
          <pc:docMk/>
          <pc:sldMk cId="3172585461" sldId="349"/>
        </pc:sldMkLst>
        <pc:spChg chg="del">
          <ac:chgData name="Mrs C Hickey" userId="7d2370b7-0804-4cab-8866-9497347ea7f3" providerId="ADAL" clId="{7832847B-5A42-42BE-A36C-9A2B6FEEED86}" dt="2026-07-01T07:30:13.506" v="281" actId="478"/>
          <ac:spMkLst>
            <pc:docMk/>
            <pc:sldMk cId="3172585461" sldId="349"/>
            <ac:spMk id="2" creationId="{9EE26F41-9C9A-4996-CE3F-970573CD82D9}"/>
          </ac:spMkLst>
        </pc:spChg>
        <pc:spChg chg="del">
          <ac:chgData name="Mrs C Hickey" userId="7d2370b7-0804-4cab-8866-9497347ea7f3" providerId="ADAL" clId="{7832847B-5A42-42BE-A36C-9A2B6FEEED86}" dt="2026-07-01T07:30:12.008" v="280" actId="478"/>
          <ac:spMkLst>
            <pc:docMk/>
            <pc:sldMk cId="3172585461" sldId="349"/>
            <ac:spMk id="3" creationId="{886760AF-FBC2-DB76-3B48-22D3F893A56D}"/>
          </ac:spMkLst>
        </pc:spChg>
        <pc:spChg chg="add del">
          <ac:chgData name="Mrs C Hickey" userId="7d2370b7-0804-4cab-8866-9497347ea7f3" providerId="ADAL" clId="{7832847B-5A42-42BE-A36C-9A2B6FEEED86}" dt="2026-07-01T07:30:27.057" v="284" actId="478"/>
          <ac:spMkLst>
            <pc:docMk/>
            <pc:sldMk cId="3172585461" sldId="349"/>
            <ac:spMk id="5" creationId="{21C01E4F-33CE-5A87-6AE9-A2CA4CA862BC}"/>
          </ac:spMkLst>
        </pc:spChg>
        <pc:spChg chg="add mod">
          <ac:chgData name="Mrs C Hickey" userId="7d2370b7-0804-4cab-8866-9497347ea7f3" providerId="ADAL" clId="{7832847B-5A42-42BE-A36C-9A2B6FEEED86}" dt="2026-07-01T07:31:40.296" v="311" actId="20577"/>
          <ac:spMkLst>
            <pc:docMk/>
            <pc:sldMk cId="3172585461" sldId="349"/>
            <ac:spMk id="9" creationId="{A58D78DF-967B-D98E-CF5F-D53B73784B68}"/>
          </ac:spMkLst>
        </pc:spChg>
        <pc:picChg chg="add mod">
          <ac:chgData name="Mrs C Hickey" userId="7d2370b7-0804-4cab-8866-9497347ea7f3" providerId="ADAL" clId="{7832847B-5A42-42BE-A36C-9A2B6FEEED86}" dt="2026-07-01T07:31:43.384" v="312" actId="1076"/>
          <ac:picMkLst>
            <pc:docMk/>
            <pc:sldMk cId="3172585461" sldId="349"/>
            <ac:picMk id="7" creationId="{791B8B78-4B23-7E6F-4905-EF5137414643}"/>
          </ac:picMkLst>
        </pc:picChg>
      </pc:sldChg>
    </pc:docChg>
  </pc:docChgLst>
  <pc:docChgLst>
    <pc:chgData name="Mrs C Hickey" userId="S::c.hickey@st-austins.co.uk::7d2370b7-0804-4cab-8866-9497347ea7f3" providerId="AD" clId="Web-{1EAEDD52-68E4-1ACA-F5EE-43C72E08AD72}"/>
    <pc:docChg chg="modSld">
      <pc:chgData name="Mrs C Hickey" userId="S::c.hickey@st-austins.co.uk::7d2370b7-0804-4cab-8866-9497347ea7f3" providerId="AD" clId="Web-{1EAEDD52-68E4-1ACA-F5EE-43C72E08AD72}" dt="2026-07-01T12:49:13.143" v="2" actId="20577"/>
      <pc:docMkLst>
        <pc:docMk/>
      </pc:docMkLst>
      <pc:sldChg chg="modSp">
        <pc:chgData name="Mrs C Hickey" userId="S::c.hickey@st-austins.co.uk::7d2370b7-0804-4cab-8866-9497347ea7f3" providerId="AD" clId="Web-{1EAEDD52-68E4-1ACA-F5EE-43C72E08AD72}" dt="2026-07-01T12:49:13.143" v="2" actId="20577"/>
        <pc:sldMkLst>
          <pc:docMk/>
          <pc:sldMk cId="3662635635" sldId="325"/>
        </pc:sldMkLst>
        <pc:spChg chg="mod">
          <ac:chgData name="Mrs C Hickey" userId="S::c.hickey@st-austins.co.uk::7d2370b7-0804-4cab-8866-9497347ea7f3" providerId="AD" clId="Web-{1EAEDD52-68E4-1ACA-F5EE-43C72E08AD72}" dt="2026-07-01T12:49:13.143" v="2" actId="20577"/>
          <ac:spMkLst>
            <pc:docMk/>
            <pc:sldMk cId="3662635635" sldId="325"/>
            <ac:spMk id="3" creationId="{70302732-AEC0-A7C4-6EAC-6541E231C2B6}"/>
          </ac:spMkLst>
        </pc:spChg>
      </pc:sldChg>
    </pc:docChg>
  </pc:docChgLst>
  <pc:docChgLst>
    <pc:chgData name="Mrs A Kelly" userId="S::a.kelly@st-austins.co.uk::8a9ca630-aaf0-4316-8e56-1e9251f089bb" providerId="AD" clId="Web-{5205BA54-0EFD-725D-DA7F-BDEA5295EA3E}"/>
    <pc:docChg chg="modSld">
      <pc:chgData name="Mrs A Kelly" userId="S::a.kelly@st-austins.co.uk::8a9ca630-aaf0-4316-8e56-1e9251f089bb" providerId="AD" clId="Web-{5205BA54-0EFD-725D-DA7F-BDEA5295EA3E}" dt="2026-06-30T16:54:46.380" v="3" actId="20577"/>
      <pc:docMkLst>
        <pc:docMk/>
      </pc:docMkLst>
      <pc:sldChg chg="modSp">
        <pc:chgData name="Mrs A Kelly" userId="S::a.kelly@st-austins.co.uk::8a9ca630-aaf0-4316-8e56-1e9251f089bb" providerId="AD" clId="Web-{5205BA54-0EFD-725D-DA7F-BDEA5295EA3E}" dt="2026-06-30T16:54:46.380" v="3" actId="20577"/>
        <pc:sldMkLst>
          <pc:docMk/>
          <pc:sldMk cId="0" sldId="313"/>
        </pc:sldMkLst>
        <pc:spChg chg="mod">
          <ac:chgData name="Mrs A Kelly" userId="S::a.kelly@st-austins.co.uk::8a9ca630-aaf0-4316-8e56-1e9251f089bb" providerId="AD" clId="Web-{5205BA54-0EFD-725D-DA7F-BDEA5295EA3E}" dt="2026-06-30T16:54:46.380" v="3" actId="20577"/>
          <ac:spMkLst>
            <pc:docMk/>
            <pc:sldMk cId="0" sldId="313"/>
            <ac:spMk id="10243" creationId="{79776124-8A68-6F11-0C71-1C003B0C39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0FA50B8-9FF8-F224-8A6F-9E743EF173BD}"/>
              </a:ext>
            </a:extLst>
          </p:cNvPr>
          <p:cNvSpPr>
            <a:spLocks noGrp="1" noChangeArrowheads="1"/>
          </p:cNvSpPr>
          <p:nvPr>
            <p:ph type="hdr" sz="quarter"/>
          </p:nvPr>
        </p:nvSpPr>
        <p:spPr bwMode="auto">
          <a:xfrm>
            <a:off x="0" y="0"/>
            <a:ext cx="2881313" cy="488950"/>
          </a:xfrm>
          <a:prstGeom prst="rect">
            <a:avLst/>
          </a:prstGeom>
          <a:noFill/>
          <a:ln>
            <a:noFill/>
          </a:ln>
          <a:effectLst/>
        </p:spPr>
        <p:txBody>
          <a:bodyPr vert="horz" wrap="square" lIns="90526" tIns="45263" rIns="90526" bIns="45263" numCol="1" anchor="t" anchorCtr="0" compatLnSpc="1">
            <a:prstTxWarp prst="textNoShape">
              <a:avLst/>
            </a:prstTxWarp>
          </a:bodyPr>
          <a:lstStyle>
            <a:lvl1pP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84995" name="Rectangle 3">
            <a:extLst>
              <a:ext uri="{FF2B5EF4-FFF2-40B4-BE49-F238E27FC236}">
                <a16:creationId xmlns:a16="http://schemas.microsoft.com/office/drawing/2014/main" id="{30D0F500-A44E-0BE9-7AEB-3DBC9EA57077}"/>
              </a:ext>
            </a:extLst>
          </p:cNvPr>
          <p:cNvSpPr>
            <a:spLocks noGrp="1" noChangeArrowheads="1"/>
          </p:cNvSpPr>
          <p:nvPr>
            <p:ph type="dt" sz="quarter" idx="1"/>
          </p:nvPr>
        </p:nvSpPr>
        <p:spPr bwMode="auto">
          <a:xfrm>
            <a:off x="3763963" y="0"/>
            <a:ext cx="2881312" cy="488950"/>
          </a:xfrm>
          <a:prstGeom prst="rect">
            <a:avLst/>
          </a:prstGeom>
          <a:noFill/>
          <a:ln>
            <a:noFill/>
          </a:ln>
          <a:effectLst/>
        </p:spPr>
        <p:txBody>
          <a:bodyPr vert="horz" wrap="square" lIns="90526" tIns="45263" rIns="90526" bIns="45263" numCol="1" anchor="t" anchorCtr="0" compatLnSpc="1">
            <a:prstTxWarp prst="textNoShape">
              <a:avLst/>
            </a:prstTxWarp>
          </a:bodyPr>
          <a:lstStyle>
            <a:lvl1pPr algn="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84996" name="Rectangle 4">
            <a:extLst>
              <a:ext uri="{FF2B5EF4-FFF2-40B4-BE49-F238E27FC236}">
                <a16:creationId xmlns:a16="http://schemas.microsoft.com/office/drawing/2014/main" id="{C4A69C3F-063D-E2D6-584C-EF743D7C2099}"/>
              </a:ext>
            </a:extLst>
          </p:cNvPr>
          <p:cNvSpPr>
            <a:spLocks noGrp="1" noChangeArrowheads="1"/>
          </p:cNvSpPr>
          <p:nvPr>
            <p:ph type="ftr" sz="quarter" idx="2"/>
          </p:nvPr>
        </p:nvSpPr>
        <p:spPr bwMode="auto">
          <a:xfrm>
            <a:off x="0" y="9286875"/>
            <a:ext cx="2881313" cy="488950"/>
          </a:xfrm>
          <a:prstGeom prst="rect">
            <a:avLst/>
          </a:prstGeom>
          <a:noFill/>
          <a:ln>
            <a:noFill/>
          </a:ln>
          <a:effectLst/>
        </p:spPr>
        <p:txBody>
          <a:bodyPr vert="horz" wrap="square" lIns="90526" tIns="45263" rIns="90526" bIns="45263" numCol="1" anchor="b" anchorCtr="0" compatLnSpc="1">
            <a:prstTxWarp prst="textNoShape">
              <a:avLst/>
            </a:prstTxWarp>
          </a:bodyPr>
          <a:lstStyle>
            <a:lvl1pP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84997" name="Rectangle 5">
            <a:extLst>
              <a:ext uri="{FF2B5EF4-FFF2-40B4-BE49-F238E27FC236}">
                <a16:creationId xmlns:a16="http://schemas.microsoft.com/office/drawing/2014/main" id="{3DF90A21-BF86-685D-4E4A-CF07ECC455E8}"/>
              </a:ext>
            </a:extLst>
          </p:cNvPr>
          <p:cNvSpPr>
            <a:spLocks noGrp="1" noChangeArrowheads="1"/>
          </p:cNvSpPr>
          <p:nvPr>
            <p:ph type="sldNum" sz="quarter" idx="3"/>
          </p:nvPr>
        </p:nvSpPr>
        <p:spPr bwMode="auto">
          <a:xfrm>
            <a:off x="3763963" y="9286875"/>
            <a:ext cx="2881312" cy="488950"/>
          </a:xfrm>
          <a:prstGeom prst="rect">
            <a:avLst/>
          </a:prstGeom>
          <a:noFill/>
          <a:ln>
            <a:noFill/>
          </a:ln>
          <a:effectLst/>
        </p:spPr>
        <p:txBody>
          <a:bodyPr vert="horz" wrap="square" lIns="90526" tIns="45263" rIns="90526" bIns="4526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397D4CF-2EAC-479A-92E3-0FDB4540D84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2686A3E-9012-5BD0-1753-30CF88CEBC0C}"/>
              </a:ext>
            </a:extLst>
          </p:cNvPr>
          <p:cNvSpPr>
            <a:spLocks noGrp="1" noChangeArrowheads="1"/>
          </p:cNvSpPr>
          <p:nvPr>
            <p:ph type="hdr" sz="quarter"/>
          </p:nvPr>
        </p:nvSpPr>
        <p:spPr bwMode="auto">
          <a:xfrm>
            <a:off x="0" y="0"/>
            <a:ext cx="2881313" cy="488950"/>
          </a:xfrm>
          <a:prstGeom prst="rect">
            <a:avLst/>
          </a:prstGeom>
          <a:noFill/>
          <a:ln>
            <a:noFill/>
          </a:ln>
          <a:effectLst/>
        </p:spPr>
        <p:txBody>
          <a:bodyPr vert="horz" wrap="square" lIns="90526" tIns="45263" rIns="90526" bIns="45263" numCol="1" anchor="t" anchorCtr="0" compatLnSpc="1">
            <a:prstTxWarp prst="textNoShape">
              <a:avLst/>
            </a:prstTxWarp>
          </a:bodyPr>
          <a:lstStyle>
            <a:lvl1pP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89091" name="Rectangle 3">
            <a:extLst>
              <a:ext uri="{FF2B5EF4-FFF2-40B4-BE49-F238E27FC236}">
                <a16:creationId xmlns:a16="http://schemas.microsoft.com/office/drawing/2014/main" id="{3F3A8B5C-817C-6780-9ADE-6F93FB5419E0}"/>
              </a:ext>
            </a:extLst>
          </p:cNvPr>
          <p:cNvSpPr>
            <a:spLocks noGrp="1" noChangeArrowheads="1"/>
          </p:cNvSpPr>
          <p:nvPr>
            <p:ph type="dt" idx="1"/>
          </p:nvPr>
        </p:nvSpPr>
        <p:spPr bwMode="auto">
          <a:xfrm>
            <a:off x="3763963" y="0"/>
            <a:ext cx="2881312" cy="488950"/>
          </a:xfrm>
          <a:prstGeom prst="rect">
            <a:avLst/>
          </a:prstGeom>
          <a:noFill/>
          <a:ln>
            <a:noFill/>
          </a:ln>
          <a:effectLst/>
        </p:spPr>
        <p:txBody>
          <a:bodyPr vert="horz" wrap="square" lIns="90526" tIns="45263" rIns="90526" bIns="45263" numCol="1" anchor="t" anchorCtr="0" compatLnSpc="1">
            <a:prstTxWarp prst="textNoShape">
              <a:avLst/>
            </a:prstTxWarp>
          </a:bodyPr>
          <a:lstStyle>
            <a:lvl1pPr algn="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12292" name="Rectangle 4">
            <a:extLst>
              <a:ext uri="{FF2B5EF4-FFF2-40B4-BE49-F238E27FC236}">
                <a16:creationId xmlns:a16="http://schemas.microsoft.com/office/drawing/2014/main" id="{89704356-3E24-9DB3-8266-8512862078C7}"/>
              </a:ext>
            </a:extLst>
          </p:cNvPr>
          <p:cNvSpPr>
            <a:spLocks noGrp="1" noRot="1" noChangeAspect="1" noChangeArrowheads="1" noTextEdit="1"/>
          </p:cNvSpPr>
          <p:nvPr>
            <p:ph type="sldImg" idx="2"/>
          </p:nvPr>
        </p:nvSpPr>
        <p:spPr bwMode="auto">
          <a:xfrm>
            <a:off x="877888" y="733425"/>
            <a:ext cx="4891087"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id="{58291754-D795-0AA7-178D-670D32349816}"/>
              </a:ext>
            </a:extLst>
          </p:cNvPr>
          <p:cNvSpPr>
            <a:spLocks noGrp="1" noChangeArrowheads="1"/>
          </p:cNvSpPr>
          <p:nvPr>
            <p:ph type="body" sz="quarter" idx="3"/>
          </p:nvPr>
        </p:nvSpPr>
        <p:spPr bwMode="auto">
          <a:xfrm>
            <a:off x="665163" y="4643438"/>
            <a:ext cx="5316537" cy="4400550"/>
          </a:xfrm>
          <a:prstGeom prst="rect">
            <a:avLst/>
          </a:prstGeom>
          <a:noFill/>
          <a:ln>
            <a:noFill/>
          </a:ln>
          <a:effectLst/>
        </p:spPr>
        <p:txBody>
          <a:bodyPr vert="horz" wrap="square" lIns="90526" tIns="45263" rIns="90526" bIns="452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a:extLst>
              <a:ext uri="{FF2B5EF4-FFF2-40B4-BE49-F238E27FC236}">
                <a16:creationId xmlns:a16="http://schemas.microsoft.com/office/drawing/2014/main" id="{525FF5E8-BFDB-DC32-A668-385EC004EE6B}"/>
              </a:ext>
            </a:extLst>
          </p:cNvPr>
          <p:cNvSpPr>
            <a:spLocks noGrp="1" noChangeArrowheads="1"/>
          </p:cNvSpPr>
          <p:nvPr>
            <p:ph type="ftr" sz="quarter" idx="4"/>
          </p:nvPr>
        </p:nvSpPr>
        <p:spPr bwMode="auto">
          <a:xfrm>
            <a:off x="0" y="9286875"/>
            <a:ext cx="2881313" cy="488950"/>
          </a:xfrm>
          <a:prstGeom prst="rect">
            <a:avLst/>
          </a:prstGeom>
          <a:noFill/>
          <a:ln>
            <a:noFill/>
          </a:ln>
          <a:effectLst/>
        </p:spPr>
        <p:txBody>
          <a:bodyPr vert="horz" wrap="square" lIns="90526" tIns="45263" rIns="90526" bIns="45263" numCol="1" anchor="b" anchorCtr="0" compatLnSpc="1">
            <a:prstTxWarp prst="textNoShape">
              <a:avLst/>
            </a:prstTxWarp>
          </a:bodyPr>
          <a:lstStyle>
            <a:lvl1pPr eaLnBrk="1" fontAlgn="auto" hangingPunct="1">
              <a:spcBef>
                <a:spcPct val="0"/>
              </a:spcBef>
              <a:spcAft>
                <a:spcPts val="0"/>
              </a:spcAft>
              <a:buClrTx/>
              <a:buSzTx/>
              <a:buFontTx/>
              <a:buNone/>
              <a:defRPr sz="1200">
                <a:effectLst/>
                <a:latin typeface="Arial" charset="0"/>
                <a:cs typeface="Arial" charset="0"/>
              </a:defRPr>
            </a:lvl1pPr>
          </a:lstStyle>
          <a:p>
            <a:pPr>
              <a:defRPr/>
            </a:pPr>
            <a:endParaRPr lang="en-US"/>
          </a:p>
        </p:txBody>
      </p:sp>
      <p:sp>
        <p:nvSpPr>
          <p:cNvPr id="89095" name="Rectangle 7">
            <a:extLst>
              <a:ext uri="{FF2B5EF4-FFF2-40B4-BE49-F238E27FC236}">
                <a16:creationId xmlns:a16="http://schemas.microsoft.com/office/drawing/2014/main" id="{0FA3DEE9-5260-3DDB-8AD6-94BAA5E904DC}"/>
              </a:ext>
            </a:extLst>
          </p:cNvPr>
          <p:cNvSpPr>
            <a:spLocks noGrp="1" noChangeArrowheads="1"/>
          </p:cNvSpPr>
          <p:nvPr>
            <p:ph type="sldNum" sz="quarter" idx="5"/>
          </p:nvPr>
        </p:nvSpPr>
        <p:spPr bwMode="auto">
          <a:xfrm>
            <a:off x="3763963" y="9286875"/>
            <a:ext cx="2881312" cy="488950"/>
          </a:xfrm>
          <a:prstGeom prst="rect">
            <a:avLst/>
          </a:prstGeom>
          <a:noFill/>
          <a:ln>
            <a:noFill/>
          </a:ln>
          <a:effectLst/>
        </p:spPr>
        <p:txBody>
          <a:bodyPr vert="horz" wrap="square" lIns="90526" tIns="45263" rIns="90526" bIns="4526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F28A3C-AA6A-4B21-A95F-80D64548ED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59D3718-F42B-8938-E474-C55866DD31BD}"/>
              </a:ext>
            </a:extLst>
          </p:cNvPr>
          <p:cNvCxnSpPr/>
          <p:nvPr/>
        </p:nvCxnSpPr>
        <p:spPr>
          <a:xfrm>
            <a:off x="2396319" y="3684587"/>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Date Placeholder 3">
            <a:extLst>
              <a:ext uri="{FF2B5EF4-FFF2-40B4-BE49-F238E27FC236}">
                <a16:creationId xmlns:a16="http://schemas.microsoft.com/office/drawing/2014/main" id="{E05D9A9F-C0B9-40B0-689D-5B541C12143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09C6B1E-FFAD-72C5-233A-6F9ED4611A4C}"/>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FEFAE4-99B1-CF9B-1E1B-2035EF8C8B65}"/>
              </a:ext>
            </a:extLst>
          </p:cNvPr>
          <p:cNvSpPr>
            <a:spLocks noGrp="1"/>
          </p:cNvSpPr>
          <p:nvPr>
            <p:ph type="sldNum" sz="quarter" idx="12"/>
          </p:nvPr>
        </p:nvSpPr>
        <p:spPr>
          <a:xfrm>
            <a:off x="1435100" y="798513"/>
            <a:ext cx="801688" cy="504825"/>
          </a:xfrm>
        </p:spPr>
        <p:txBody>
          <a:bodyPr/>
          <a:lstStyle>
            <a:lvl1pPr>
              <a:defRPr/>
            </a:lvl1pPr>
          </a:lstStyle>
          <a:p>
            <a:pPr>
              <a:defRPr/>
            </a:pPr>
            <a:fld id="{FD20DE27-D4CF-4F85-AF02-F504054F4A3D}" type="slidenum">
              <a:rPr lang="en-US" altLang="en-US"/>
              <a:pPr>
                <a:defRPr/>
              </a:pPr>
              <a:t>‹#›</a:t>
            </a:fld>
            <a:endParaRPr lang="en-US" altLang="en-US"/>
          </a:p>
        </p:txBody>
      </p:sp>
    </p:spTree>
    <p:extLst>
      <p:ext uri="{BB962C8B-B14F-4D97-AF65-F5344CB8AC3E}">
        <p14:creationId xmlns:p14="http://schemas.microsoft.com/office/powerpoint/2010/main" val="182025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EF25BD1-C4AD-E45E-A404-18B985E2FFD6}"/>
              </a:ext>
            </a:extLst>
          </p:cNvPr>
          <p:cNvCxnSpPr/>
          <p:nvPr/>
        </p:nvCxnSpPr>
        <p:spPr>
          <a:xfrm>
            <a:off x="1443491" y="2008187"/>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55A3BFE-53EF-BA9B-2D30-821D1D45A3F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C778FC-B247-E612-6FCD-AA5652FF8A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8E365C-6C77-C3D7-677A-F4B362860F5C}"/>
              </a:ext>
            </a:extLst>
          </p:cNvPr>
          <p:cNvSpPr>
            <a:spLocks noGrp="1"/>
          </p:cNvSpPr>
          <p:nvPr>
            <p:ph type="sldNum" sz="quarter" idx="12"/>
          </p:nvPr>
        </p:nvSpPr>
        <p:spPr/>
        <p:txBody>
          <a:bodyPr/>
          <a:lstStyle>
            <a:lvl1pPr>
              <a:defRPr/>
            </a:lvl1pPr>
          </a:lstStyle>
          <a:p>
            <a:pPr>
              <a:defRPr/>
            </a:pPr>
            <a:fld id="{75B1AFD5-5C99-40B0-9516-4A658D9A69E4}" type="slidenum">
              <a:rPr lang="en-US" altLang="en-US"/>
              <a:pPr>
                <a:defRPr/>
              </a:pPr>
              <a:t>‹#›</a:t>
            </a:fld>
            <a:endParaRPr lang="en-US" altLang="en-US"/>
          </a:p>
        </p:txBody>
      </p:sp>
    </p:spTree>
    <p:extLst>
      <p:ext uri="{BB962C8B-B14F-4D97-AF65-F5344CB8AC3E}">
        <p14:creationId xmlns:p14="http://schemas.microsoft.com/office/powerpoint/2010/main" val="117875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E52193-4841-3A19-21DD-325D6A6424B7}"/>
              </a:ext>
            </a:extLst>
          </p:cNvPr>
          <p:cNvCxnSpPr/>
          <p:nvPr/>
        </p:nvCxnSpPr>
        <p:spPr>
          <a:xfrm>
            <a:off x="6927850"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DE2F21-353C-FD15-70D3-2850007A11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0E0665-558A-3742-7B91-3769252812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6936E1-DFAB-8125-3876-1C45C493509D}"/>
              </a:ext>
            </a:extLst>
          </p:cNvPr>
          <p:cNvSpPr>
            <a:spLocks noGrp="1"/>
          </p:cNvSpPr>
          <p:nvPr>
            <p:ph type="sldNum" sz="quarter" idx="12"/>
          </p:nvPr>
        </p:nvSpPr>
        <p:spPr/>
        <p:txBody>
          <a:bodyPr/>
          <a:lstStyle>
            <a:lvl1pPr>
              <a:defRPr/>
            </a:lvl1pPr>
          </a:lstStyle>
          <a:p>
            <a:pPr>
              <a:defRPr/>
            </a:pPr>
            <a:fld id="{7A620838-F214-431E-96E6-152429D41067}" type="slidenum">
              <a:rPr lang="en-US" altLang="en-US"/>
              <a:pPr>
                <a:defRPr/>
              </a:pPr>
              <a:t>‹#›</a:t>
            </a:fld>
            <a:endParaRPr lang="en-US" altLang="en-US"/>
          </a:p>
        </p:txBody>
      </p:sp>
    </p:spTree>
    <p:extLst>
      <p:ext uri="{BB962C8B-B14F-4D97-AF65-F5344CB8AC3E}">
        <p14:creationId xmlns:p14="http://schemas.microsoft.com/office/powerpoint/2010/main" val="328299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3-HD-BTM.png">
            <a:extLst>
              <a:ext uri="{FF2B5EF4-FFF2-40B4-BE49-F238E27FC236}">
                <a16:creationId xmlns:a16="http://schemas.microsoft.com/office/drawing/2014/main" id="{9B05ADE5-AD84-3291-B97D-941D01948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641696E1-8048-78A8-C547-F1B6F07C0EED}"/>
              </a:ext>
            </a:extLst>
          </p:cNvPr>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CD085BF-449F-2F69-AE04-39F2CFE42CF5}"/>
              </a:ext>
            </a:extLst>
          </p:cNvPr>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CAFF9D-FDA7-C264-493C-8A69F4888D92}"/>
              </a:ext>
            </a:extLst>
          </p:cNvPr>
          <p:cNvSpPr>
            <a:spLocks noGrp="1"/>
          </p:cNvSpPr>
          <p:nvPr>
            <p:ph type="sldNum" sz="quarter" idx="12"/>
          </p:nvPr>
        </p:nvSpPr>
        <p:spPr>
          <a:xfrm>
            <a:off x="6057900" y="1430338"/>
            <a:ext cx="2171700" cy="365125"/>
          </a:xfrm>
        </p:spPr>
        <p:txBody>
          <a:bodyPr/>
          <a:lstStyle>
            <a:lvl1pPr>
              <a:defRPr/>
            </a:lvl1pPr>
          </a:lstStyle>
          <a:p>
            <a:pPr>
              <a:defRPr/>
            </a:pPr>
            <a:fld id="{4D14A3D4-641D-4D98-A47B-5AD88EF34835}" type="slidenum">
              <a:rPr lang="en-US" altLang="en-US"/>
              <a:pPr>
                <a:defRPr/>
              </a:pPr>
              <a:t>‹#›</a:t>
            </a:fld>
            <a:endParaRPr lang="en-US" altLang="en-US"/>
          </a:p>
        </p:txBody>
      </p:sp>
    </p:spTree>
    <p:extLst>
      <p:ext uri="{BB962C8B-B14F-4D97-AF65-F5344CB8AC3E}">
        <p14:creationId xmlns:p14="http://schemas.microsoft.com/office/powerpoint/2010/main" val="209323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8E3ED-607E-906D-96EB-CCAA152C11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A72868D-1B2A-1B15-D616-0B1F9F91D3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90706C-8421-773B-2F9F-FC58F9F57FEF}"/>
              </a:ext>
            </a:extLst>
          </p:cNvPr>
          <p:cNvSpPr>
            <a:spLocks noGrp="1"/>
          </p:cNvSpPr>
          <p:nvPr>
            <p:ph type="sldNum" sz="quarter" idx="12"/>
          </p:nvPr>
        </p:nvSpPr>
        <p:spPr/>
        <p:txBody>
          <a:bodyPr/>
          <a:lstStyle>
            <a:lvl1pPr>
              <a:defRPr/>
            </a:lvl1pPr>
          </a:lstStyle>
          <a:p>
            <a:pPr>
              <a:defRPr/>
            </a:pPr>
            <a:fld id="{FCA9CCE7-CF3E-40E6-B8D3-149FDFCFF585}" type="slidenum">
              <a:rPr lang="en-US" altLang="en-US"/>
              <a:pPr>
                <a:defRPr/>
              </a:pPr>
              <a:t>‹#›</a:t>
            </a:fld>
            <a:endParaRPr lang="en-US" altLang="en-US"/>
          </a:p>
        </p:txBody>
      </p:sp>
    </p:spTree>
    <p:extLst>
      <p:ext uri="{BB962C8B-B14F-4D97-AF65-F5344CB8AC3E}">
        <p14:creationId xmlns:p14="http://schemas.microsoft.com/office/powerpoint/2010/main" val="292615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C3-HD-BTM.png">
            <a:extLst>
              <a:ext uri="{FF2B5EF4-FFF2-40B4-BE49-F238E27FC236}">
                <a16:creationId xmlns:a16="http://schemas.microsoft.com/office/drawing/2014/main" id="{DD2774F0-94FA-DFA2-15BD-80D047517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a:t>Click to edit Master title style</a:t>
            </a:r>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8FB63B7-8F55-41A4-8EFC-F8FE754C8DE7}"/>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F5E123E9-5D5E-6220-CC78-CC8363473342}"/>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176680-B202-324B-2E52-78279DFEC6E8}"/>
              </a:ext>
            </a:extLst>
          </p:cNvPr>
          <p:cNvSpPr>
            <a:spLocks noGrp="1"/>
          </p:cNvSpPr>
          <p:nvPr>
            <p:ph type="sldNum" sz="quarter" idx="12"/>
          </p:nvPr>
        </p:nvSpPr>
        <p:spPr>
          <a:xfrm>
            <a:off x="7881938" y="381000"/>
            <a:ext cx="668337" cy="365125"/>
          </a:xfrm>
        </p:spPr>
        <p:txBody>
          <a:bodyPr/>
          <a:lstStyle>
            <a:lvl1pPr>
              <a:defRPr/>
            </a:lvl1pPr>
          </a:lstStyle>
          <a:p>
            <a:pPr>
              <a:defRPr/>
            </a:pPr>
            <a:fld id="{D9FFFC9D-F4A2-4015-BC91-4F1E6A9FA29C}" type="slidenum">
              <a:rPr lang="en-US" altLang="en-US"/>
              <a:pPr>
                <a:defRPr/>
              </a:pPr>
              <a:t>‹#›</a:t>
            </a:fld>
            <a:endParaRPr lang="en-US" altLang="en-US"/>
          </a:p>
        </p:txBody>
      </p:sp>
    </p:spTree>
    <p:extLst>
      <p:ext uri="{BB962C8B-B14F-4D97-AF65-F5344CB8AC3E}">
        <p14:creationId xmlns:p14="http://schemas.microsoft.com/office/powerpoint/2010/main" val="273112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F2DEC4-B1B3-7E5A-E4DD-3698CF21F00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5D35FB-F502-0E03-750E-C334B9B30E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3BB491-A43F-FADD-6906-8BEBEF865367}"/>
              </a:ext>
            </a:extLst>
          </p:cNvPr>
          <p:cNvSpPr>
            <a:spLocks noGrp="1"/>
          </p:cNvSpPr>
          <p:nvPr>
            <p:ph type="sldNum" sz="quarter" idx="12"/>
          </p:nvPr>
        </p:nvSpPr>
        <p:spPr/>
        <p:txBody>
          <a:bodyPr/>
          <a:lstStyle>
            <a:lvl1pPr>
              <a:defRPr/>
            </a:lvl1pPr>
          </a:lstStyle>
          <a:p>
            <a:pPr>
              <a:defRPr/>
            </a:pPr>
            <a:fld id="{E8B546E8-DA42-4B8C-BDC9-3190DE7DD9CC}" type="slidenum">
              <a:rPr lang="en-US" altLang="en-US"/>
              <a:pPr>
                <a:defRPr/>
              </a:pPr>
              <a:t>‹#›</a:t>
            </a:fld>
            <a:endParaRPr lang="en-US" altLang="en-US"/>
          </a:p>
        </p:txBody>
      </p:sp>
    </p:spTree>
    <p:extLst>
      <p:ext uri="{BB962C8B-B14F-4D97-AF65-F5344CB8AC3E}">
        <p14:creationId xmlns:p14="http://schemas.microsoft.com/office/powerpoint/2010/main" val="409832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369A0CF-287B-C7EC-CC9B-DB39F088891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C801015-33D1-9C84-F5B2-E8362D2D14A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D9C858-9877-863B-758B-22FBF95D75DF}"/>
              </a:ext>
            </a:extLst>
          </p:cNvPr>
          <p:cNvSpPr>
            <a:spLocks noGrp="1"/>
          </p:cNvSpPr>
          <p:nvPr>
            <p:ph type="sldNum" sz="quarter" idx="12"/>
          </p:nvPr>
        </p:nvSpPr>
        <p:spPr/>
        <p:txBody>
          <a:bodyPr/>
          <a:lstStyle>
            <a:lvl1pPr>
              <a:defRPr/>
            </a:lvl1pPr>
          </a:lstStyle>
          <a:p>
            <a:pPr>
              <a:defRPr/>
            </a:pPr>
            <a:fld id="{A7CBADF3-C20B-4ED5-AE92-045CD670FAC5}" type="slidenum">
              <a:rPr lang="en-US" altLang="en-US"/>
              <a:pPr>
                <a:defRPr/>
              </a:pPr>
              <a:t>‹#›</a:t>
            </a:fld>
            <a:endParaRPr lang="en-US" altLang="en-US"/>
          </a:p>
        </p:txBody>
      </p:sp>
    </p:spTree>
    <p:extLst>
      <p:ext uri="{BB962C8B-B14F-4D97-AF65-F5344CB8AC3E}">
        <p14:creationId xmlns:p14="http://schemas.microsoft.com/office/powerpoint/2010/main" val="199140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6C00C0A-CB01-B5E2-97D3-53F26ECC258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2DDB9C-A096-E3FF-CB39-857405CF60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A7A8814-F124-1FFA-3C97-311F908C4BC6}"/>
              </a:ext>
            </a:extLst>
          </p:cNvPr>
          <p:cNvSpPr>
            <a:spLocks noGrp="1"/>
          </p:cNvSpPr>
          <p:nvPr>
            <p:ph type="sldNum" sz="quarter" idx="12"/>
          </p:nvPr>
        </p:nvSpPr>
        <p:spPr/>
        <p:txBody>
          <a:bodyPr/>
          <a:lstStyle>
            <a:lvl1pPr>
              <a:defRPr/>
            </a:lvl1pPr>
          </a:lstStyle>
          <a:p>
            <a:pPr>
              <a:defRPr/>
            </a:pPr>
            <a:fld id="{CBAB0EF6-DA4A-45DE-9D0B-C334EEB44274}" type="slidenum">
              <a:rPr lang="en-US" altLang="en-US"/>
              <a:pPr>
                <a:defRPr/>
              </a:pPr>
              <a:t>‹#›</a:t>
            </a:fld>
            <a:endParaRPr lang="en-US" altLang="en-US"/>
          </a:p>
        </p:txBody>
      </p:sp>
    </p:spTree>
    <p:extLst>
      <p:ext uri="{BB962C8B-B14F-4D97-AF65-F5344CB8AC3E}">
        <p14:creationId xmlns:p14="http://schemas.microsoft.com/office/powerpoint/2010/main" val="107420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9670FA-AF06-9AEE-24C4-0E76DA59234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458CC0A-CD82-5247-2BF1-2865AAF4C4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D2CE2A4-B667-B6D1-EA02-350D8476B6AA}"/>
              </a:ext>
            </a:extLst>
          </p:cNvPr>
          <p:cNvSpPr>
            <a:spLocks noGrp="1"/>
          </p:cNvSpPr>
          <p:nvPr>
            <p:ph type="sldNum" sz="quarter" idx="12"/>
          </p:nvPr>
        </p:nvSpPr>
        <p:spPr/>
        <p:txBody>
          <a:bodyPr/>
          <a:lstStyle>
            <a:lvl1pPr>
              <a:defRPr/>
            </a:lvl1pPr>
          </a:lstStyle>
          <a:p>
            <a:pPr>
              <a:defRPr/>
            </a:pPr>
            <a:fld id="{C4BA27A8-131B-4751-A71E-8381FC0E5015}" type="slidenum">
              <a:rPr lang="en-US" altLang="en-US"/>
              <a:pPr>
                <a:defRPr/>
              </a:pPr>
              <a:t>‹#›</a:t>
            </a:fld>
            <a:endParaRPr lang="en-US" altLang="en-US"/>
          </a:p>
        </p:txBody>
      </p:sp>
    </p:spTree>
    <p:extLst>
      <p:ext uri="{BB962C8B-B14F-4D97-AF65-F5344CB8AC3E}">
        <p14:creationId xmlns:p14="http://schemas.microsoft.com/office/powerpoint/2010/main" val="14621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6F37D78-C612-5CD7-95DF-97C8D03F6BC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B0DE0CF-BF0D-EE72-BBAE-491AD69E6E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81E741-C10B-9468-DE04-AE456A227BC7}"/>
              </a:ext>
            </a:extLst>
          </p:cNvPr>
          <p:cNvSpPr>
            <a:spLocks noGrp="1"/>
          </p:cNvSpPr>
          <p:nvPr>
            <p:ph type="sldNum" sz="quarter" idx="12"/>
          </p:nvPr>
        </p:nvSpPr>
        <p:spPr/>
        <p:txBody>
          <a:bodyPr/>
          <a:lstStyle>
            <a:lvl1pPr>
              <a:defRPr/>
            </a:lvl1pPr>
          </a:lstStyle>
          <a:p>
            <a:pPr>
              <a:defRPr/>
            </a:pPr>
            <a:fld id="{A2A0A5BA-4E0F-4367-B36B-3D7835EE2700}" type="slidenum">
              <a:rPr lang="en-US" altLang="en-US"/>
              <a:pPr>
                <a:defRPr/>
              </a:pPr>
              <a:t>‹#›</a:t>
            </a:fld>
            <a:endParaRPr lang="en-US" altLang="en-US"/>
          </a:p>
        </p:txBody>
      </p:sp>
    </p:spTree>
    <p:extLst>
      <p:ext uri="{BB962C8B-B14F-4D97-AF65-F5344CB8AC3E}">
        <p14:creationId xmlns:p14="http://schemas.microsoft.com/office/powerpoint/2010/main" val="214125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906FD9-96D0-76A9-4F45-EFB8E479B7E0}"/>
              </a:ext>
            </a:extLst>
          </p:cNvPr>
          <p:cNvCxnSpPr/>
          <p:nvPr/>
        </p:nvCxnSpPr>
        <p:spPr>
          <a:xfrm>
            <a:off x="1443491" y="2008187"/>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23884C7-04D2-9970-CD82-093D1B2545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1599B69-2CD5-235E-6893-B68C317C5E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7905EC-53BB-27B9-B540-5A8249A9AA1D}"/>
              </a:ext>
            </a:extLst>
          </p:cNvPr>
          <p:cNvSpPr>
            <a:spLocks noGrp="1"/>
          </p:cNvSpPr>
          <p:nvPr>
            <p:ph type="sldNum" sz="quarter" idx="12"/>
          </p:nvPr>
        </p:nvSpPr>
        <p:spPr/>
        <p:txBody>
          <a:bodyPr/>
          <a:lstStyle>
            <a:lvl1pPr>
              <a:defRPr/>
            </a:lvl1pPr>
          </a:lstStyle>
          <a:p>
            <a:pPr>
              <a:defRPr/>
            </a:pPr>
            <a:fld id="{0D470563-B692-4B15-B2E3-FEF0DF997EBC}" type="slidenum">
              <a:rPr lang="en-US" altLang="en-US"/>
              <a:pPr>
                <a:defRPr/>
              </a:pPr>
              <a:t>‹#›</a:t>
            </a:fld>
            <a:endParaRPr lang="en-US" altLang="en-US"/>
          </a:p>
        </p:txBody>
      </p:sp>
    </p:spTree>
    <p:extLst>
      <p:ext uri="{BB962C8B-B14F-4D97-AF65-F5344CB8AC3E}">
        <p14:creationId xmlns:p14="http://schemas.microsoft.com/office/powerpoint/2010/main" val="402171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0E6976E-3F48-6397-8A6A-168B2949ABA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A2ABA98-AECB-1ED9-0295-F2152302EE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AC779B-3378-494C-A22E-9CB952612AA8}"/>
              </a:ext>
            </a:extLst>
          </p:cNvPr>
          <p:cNvSpPr>
            <a:spLocks noGrp="1"/>
          </p:cNvSpPr>
          <p:nvPr>
            <p:ph type="sldNum" sz="quarter" idx="12"/>
          </p:nvPr>
        </p:nvSpPr>
        <p:spPr/>
        <p:txBody>
          <a:bodyPr/>
          <a:lstStyle>
            <a:lvl1pPr>
              <a:defRPr/>
            </a:lvl1pPr>
          </a:lstStyle>
          <a:p>
            <a:pPr>
              <a:defRPr/>
            </a:pPr>
            <a:fld id="{A4C468A1-2438-40AA-8225-288EE4A9CC01}" type="slidenum">
              <a:rPr lang="en-US" altLang="en-US"/>
              <a:pPr>
                <a:defRPr/>
              </a:pPr>
              <a:t>‹#›</a:t>
            </a:fld>
            <a:endParaRPr lang="en-US" altLang="en-US"/>
          </a:p>
        </p:txBody>
      </p:sp>
    </p:spTree>
    <p:extLst>
      <p:ext uri="{BB962C8B-B14F-4D97-AF65-F5344CB8AC3E}">
        <p14:creationId xmlns:p14="http://schemas.microsoft.com/office/powerpoint/2010/main" val="3503675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B3EFA80-91BD-FFA1-261D-F8DC74B4F5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7CFFC8-18AA-3575-A61A-D0A19A812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9BBE04-CA49-CDBD-9022-42E76C110FFA}"/>
              </a:ext>
            </a:extLst>
          </p:cNvPr>
          <p:cNvSpPr>
            <a:spLocks noGrp="1"/>
          </p:cNvSpPr>
          <p:nvPr>
            <p:ph type="sldNum" sz="quarter" idx="12"/>
          </p:nvPr>
        </p:nvSpPr>
        <p:spPr/>
        <p:txBody>
          <a:bodyPr/>
          <a:lstStyle>
            <a:lvl1pPr>
              <a:defRPr/>
            </a:lvl1pPr>
          </a:lstStyle>
          <a:p>
            <a:pPr>
              <a:defRPr/>
            </a:pPr>
            <a:fld id="{A17D8670-F495-4E33-AC35-9559B2810520}" type="slidenum">
              <a:rPr lang="en-US" altLang="en-US"/>
              <a:pPr>
                <a:defRPr/>
              </a:pPr>
              <a:t>‹#›</a:t>
            </a:fld>
            <a:endParaRPr lang="en-US" altLang="en-US"/>
          </a:p>
        </p:txBody>
      </p:sp>
    </p:spTree>
    <p:extLst>
      <p:ext uri="{BB962C8B-B14F-4D97-AF65-F5344CB8AC3E}">
        <p14:creationId xmlns:p14="http://schemas.microsoft.com/office/powerpoint/2010/main" val="97438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3" name="Picture 6" descr="C3-HD-BTM.png">
            <a:extLst>
              <a:ext uri="{FF2B5EF4-FFF2-40B4-BE49-F238E27FC236}">
                <a16:creationId xmlns:a16="http://schemas.microsoft.com/office/drawing/2014/main" id="{49CFCB88-4FCE-838A-5613-75D81BB2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A9912-7748-6111-E09B-BAAFFD14FD96}"/>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5">
            <a:extLst>
              <a:ext uri="{FF2B5EF4-FFF2-40B4-BE49-F238E27FC236}">
                <a16:creationId xmlns:a16="http://schemas.microsoft.com/office/drawing/2014/main" id="{03A714E0-31F1-F7C7-250C-17A03EFE7373}"/>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5C67881-87B7-2C30-C9FB-1C4341BD7707}"/>
              </a:ext>
            </a:extLst>
          </p:cNvPr>
          <p:cNvSpPr>
            <a:spLocks noGrp="1"/>
          </p:cNvSpPr>
          <p:nvPr>
            <p:ph type="sldNum" sz="quarter" idx="12"/>
          </p:nvPr>
        </p:nvSpPr>
        <p:spPr>
          <a:xfrm>
            <a:off x="7881938" y="381000"/>
            <a:ext cx="668337" cy="365125"/>
          </a:xfrm>
        </p:spPr>
        <p:txBody>
          <a:bodyPr/>
          <a:lstStyle>
            <a:lvl1pPr>
              <a:defRPr/>
            </a:lvl1pPr>
          </a:lstStyle>
          <a:p>
            <a:pPr>
              <a:defRPr/>
            </a:pPr>
            <a:fld id="{C3A7ED25-A713-445A-95CB-3ACA76051F17}" type="slidenum">
              <a:rPr lang="en-US" altLang="en-US"/>
              <a:pPr>
                <a:defRPr/>
              </a:pPr>
              <a:t>‹#›</a:t>
            </a:fld>
            <a:endParaRPr lang="en-US" altLang="en-US"/>
          </a:p>
        </p:txBody>
      </p:sp>
    </p:spTree>
    <p:extLst>
      <p:ext uri="{BB962C8B-B14F-4D97-AF65-F5344CB8AC3E}">
        <p14:creationId xmlns:p14="http://schemas.microsoft.com/office/powerpoint/2010/main" val="1778735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3" name="Picture 6" descr="C3-HD-BTM.png">
            <a:extLst>
              <a:ext uri="{FF2B5EF4-FFF2-40B4-BE49-F238E27FC236}">
                <a16:creationId xmlns:a16="http://schemas.microsoft.com/office/drawing/2014/main" id="{055472EA-E69B-1D6F-CD54-679193B89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E57A175-A54B-1C4D-4FBC-84A5EC88F0B6}"/>
              </a:ext>
            </a:extLst>
          </p:cNvPr>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6" name="TextBox 5">
            <a:extLst>
              <a:ext uri="{FF2B5EF4-FFF2-40B4-BE49-F238E27FC236}">
                <a16:creationId xmlns:a16="http://schemas.microsoft.com/office/drawing/2014/main" id="{0B0844C4-7811-14B8-46A2-ECACFC4906FF}"/>
              </a:ext>
            </a:extLst>
          </p:cNvPr>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560E6986-9F76-4569-BD51-CB951D1394CB}"/>
              </a:ext>
            </a:extLst>
          </p:cNvPr>
          <p:cNvSpPr>
            <a:spLocks noGrp="1"/>
          </p:cNvSpPr>
          <p:nvPr>
            <p:ph type="dt" sz="half" idx="14"/>
          </p:nvPr>
        </p:nvSpPr>
        <p:spPr>
          <a:xfrm>
            <a:off x="5562600" y="381000"/>
            <a:ext cx="2182813" cy="365125"/>
          </a:xfrm>
        </p:spPr>
        <p:txBody>
          <a:bodyPr/>
          <a:lstStyle>
            <a:lvl1pPr algn="r">
              <a:defRPr/>
            </a:lvl1pPr>
          </a:lstStyle>
          <a:p>
            <a:pPr>
              <a:defRPr/>
            </a:pPr>
            <a:endParaRPr lang="en-US"/>
          </a:p>
        </p:txBody>
      </p:sp>
      <p:sp>
        <p:nvSpPr>
          <p:cNvPr id="8" name="Footer Placeholder 5">
            <a:extLst>
              <a:ext uri="{FF2B5EF4-FFF2-40B4-BE49-F238E27FC236}">
                <a16:creationId xmlns:a16="http://schemas.microsoft.com/office/drawing/2014/main" id="{486E0DD0-74C6-8F14-D3DD-CD5708F318F8}"/>
              </a:ext>
            </a:extLst>
          </p:cNvPr>
          <p:cNvSpPr>
            <a:spLocks noGrp="1"/>
          </p:cNvSpPr>
          <p:nvPr>
            <p:ph type="ftr" sz="quarter" idx="15"/>
          </p:nvPr>
        </p:nvSpPr>
        <p:spPr>
          <a:xfrm>
            <a:off x="593725" y="379413"/>
            <a:ext cx="4830763" cy="365125"/>
          </a:xfrm>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D2F6F06-40D3-211E-13EF-83DDFBE91370}"/>
              </a:ext>
            </a:extLst>
          </p:cNvPr>
          <p:cNvSpPr>
            <a:spLocks noGrp="1"/>
          </p:cNvSpPr>
          <p:nvPr>
            <p:ph type="sldNum" sz="quarter" idx="16"/>
          </p:nvPr>
        </p:nvSpPr>
        <p:spPr>
          <a:xfrm>
            <a:off x="7881938" y="381000"/>
            <a:ext cx="668337" cy="365125"/>
          </a:xfrm>
        </p:spPr>
        <p:txBody>
          <a:bodyPr/>
          <a:lstStyle>
            <a:lvl1pPr>
              <a:defRPr/>
            </a:lvl1pPr>
          </a:lstStyle>
          <a:p>
            <a:pPr>
              <a:defRPr/>
            </a:pPr>
            <a:fld id="{E26AE434-B99A-4A21-9D44-076317DB0C7E}" type="slidenum">
              <a:rPr lang="en-US" altLang="en-US"/>
              <a:pPr>
                <a:defRPr/>
              </a:pPr>
              <a:t>‹#›</a:t>
            </a:fld>
            <a:endParaRPr lang="en-US" altLang="en-US"/>
          </a:p>
        </p:txBody>
      </p:sp>
    </p:spTree>
    <p:extLst>
      <p:ext uri="{BB962C8B-B14F-4D97-AF65-F5344CB8AC3E}">
        <p14:creationId xmlns:p14="http://schemas.microsoft.com/office/powerpoint/2010/main" val="322604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3" name="Picture 6" descr="C3-HD-BTM.png">
            <a:extLst>
              <a:ext uri="{FF2B5EF4-FFF2-40B4-BE49-F238E27FC236}">
                <a16:creationId xmlns:a16="http://schemas.microsoft.com/office/drawing/2014/main" id="{895550AD-C70C-9DBB-D074-4324BB41D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7EF6E-28DB-39DA-FADE-430579E50745}"/>
              </a:ext>
            </a:extLst>
          </p:cNvPr>
          <p:cNvSpPr>
            <a:spLocks noGrp="1"/>
          </p:cNvSpPr>
          <p:nvPr>
            <p:ph type="dt" sz="half" idx="10"/>
          </p:nvPr>
        </p:nvSpPr>
        <p:spPr>
          <a:xfrm>
            <a:off x="5562600" y="379413"/>
            <a:ext cx="2182813" cy="365125"/>
          </a:xfrm>
        </p:spPr>
        <p:txBody>
          <a:bodyPr/>
          <a:lstStyle>
            <a:lvl1pPr algn="r">
              <a:defRPr/>
            </a:lvl1pPr>
          </a:lstStyle>
          <a:p>
            <a:pPr>
              <a:defRPr/>
            </a:pPr>
            <a:endParaRPr lang="en-US"/>
          </a:p>
        </p:txBody>
      </p:sp>
      <p:sp>
        <p:nvSpPr>
          <p:cNvPr id="6" name="Footer Placeholder 5">
            <a:extLst>
              <a:ext uri="{FF2B5EF4-FFF2-40B4-BE49-F238E27FC236}">
                <a16:creationId xmlns:a16="http://schemas.microsoft.com/office/drawing/2014/main" id="{C1246033-85C9-BD42-CB7D-FE7E25CB6DFA}"/>
              </a:ext>
            </a:extLst>
          </p:cNvPr>
          <p:cNvSpPr>
            <a:spLocks noGrp="1"/>
          </p:cNvSpPr>
          <p:nvPr>
            <p:ph type="ftr" sz="quarter" idx="11"/>
          </p:nvPr>
        </p:nvSpPr>
        <p:spPr>
          <a:xfrm>
            <a:off x="593725" y="379413"/>
            <a:ext cx="4830763"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10FE31A-C0CE-A672-675C-8406E561E1CC}"/>
              </a:ext>
            </a:extLst>
          </p:cNvPr>
          <p:cNvSpPr>
            <a:spLocks noGrp="1"/>
          </p:cNvSpPr>
          <p:nvPr>
            <p:ph type="sldNum" sz="quarter" idx="12"/>
          </p:nvPr>
        </p:nvSpPr>
        <p:spPr>
          <a:xfrm>
            <a:off x="7881938" y="381000"/>
            <a:ext cx="668337" cy="365125"/>
          </a:xfrm>
        </p:spPr>
        <p:txBody>
          <a:bodyPr/>
          <a:lstStyle>
            <a:lvl1pPr>
              <a:defRPr/>
            </a:lvl1pPr>
          </a:lstStyle>
          <a:p>
            <a:pPr>
              <a:defRPr/>
            </a:pPr>
            <a:fld id="{A971456B-A83B-4C03-A20F-6BD2B34A6322}" type="slidenum">
              <a:rPr lang="en-US" altLang="en-US"/>
              <a:pPr>
                <a:defRPr/>
              </a:pPr>
              <a:t>‹#›</a:t>
            </a:fld>
            <a:endParaRPr lang="en-US" altLang="en-US"/>
          </a:p>
        </p:txBody>
      </p:sp>
    </p:spTree>
    <p:extLst>
      <p:ext uri="{BB962C8B-B14F-4D97-AF65-F5344CB8AC3E}">
        <p14:creationId xmlns:p14="http://schemas.microsoft.com/office/powerpoint/2010/main" val="2410802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CFBA7986-3C2E-E26F-467A-1DD1CCAFF34A}"/>
              </a:ext>
            </a:extLst>
          </p:cNvPr>
          <p:cNvSpPr>
            <a:spLocks noGrp="1"/>
          </p:cNvSpPr>
          <p:nvPr>
            <p:ph type="dt" sz="half" idx="18"/>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962A432-4865-D1BB-6853-A7A1BC7582AB}"/>
              </a:ext>
            </a:extLst>
          </p:cNvPr>
          <p:cNvSpPr>
            <a:spLocks noGrp="1"/>
          </p:cNvSpPr>
          <p:nvPr>
            <p:ph type="ftr" sz="quarter" idx="19"/>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7BF746-2F31-1AAB-9084-78F9ED63C174}"/>
              </a:ext>
            </a:extLst>
          </p:cNvPr>
          <p:cNvSpPr>
            <a:spLocks noGrp="1"/>
          </p:cNvSpPr>
          <p:nvPr>
            <p:ph type="sldNum" sz="quarter" idx="20"/>
          </p:nvPr>
        </p:nvSpPr>
        <p:spPr/>
        <p:txBody>
          <a:bodyPr/>
          <a:lstStyle>
            <a:lvl1pPr>
              <a:defRPr/>
            </a:lvl1pPr>
          </a:lstStyle>
          <a:p>
            <a:pPr>
              <a:defRPr/>
            </a:pPr>
            <a:fld id="{8056FB8D-67F9-4F80-BAF4-C6AC3479C51C}" type="slidenum">
              <a:rPr lang="en-US" altLang="en-US"/>
              <a:pPr>
                <a:defRPr/>
              </a:pPr>
              <a:t>‹#›</a:t>
            </a:fld>
            <a:endParaRPr lang="en-US" altLang="en-US"/>
          </a:p>
        </p:txBody>
      </p:sp>
    </p:spTree>
    <p:extLst>
      <p:ext uri="{BB962C8B-B14F-4D97-AF65-F5344CB8AC3E}">
        <p14:creationId xmlns:p14="http://schemas.microsoft.com/office/powerpoint/2010/main" val="4251835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DB9BF1DB-EDF3-B9EF-B7D4-261FFFC8E9BE}"/>
              </a:ext>
            </a:extLst>
          </p:cNvPr>
          <p:cNvSpPr>
            <a:spLocks noGrp="1"/>
          </p:cNvSpPr>
          <p:nvPr>
            <p:ph type="dt" sz="half" idx="23"/>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506C18E-1032-D7F4-F6F9-9B10E53AE283}"/>
              </a:ext>
            </a:extLst>
          </p:cNvPr>
          <p:cNvSpPr>
            <a:spLocks noGrp="1"/>
          </p:cNvSpPr>
          <p:nvPr>
            <p:ph type="ftr" sz="quarter" idx="24"/>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18975A4-DD68-8D74-57D7-34E226C63348}"/>
              </a:ext>
            </a:extLst>
          </p:cNvPr>
          <p:cNvSpPr>
            <a:spLocks noGrp="1"/>
          </p:cNvSpPr>
          <p:nvPr>
            <p:ph type="sldNum" sz="quarter" idx="25"/>
          </p:nvPr>
        </p:nvSpPr>
        <p:spPr/>
        <p:txBody>
          <a:bodyPr/>
          <a:lstStyle>
            <a:lvl1pPr>
              <a:defRPr/>
            </a:lvl1pPr>
          </a:lstStyle>
          <a:p>
            <a:pPr>
              <a:defRPr/>
            </a:pPr>
            <a:fld id="{3766A482-A3FD-4AE1-8AF8-7ED10ABAE9E7}" type="slidenum">
              <a:rPr lang="en-US" altLang="en-US"/>
              <a:pPr>
                <a:defRPr/>
              </a:pPr>
              <a:t>‹#›</a:t>
            </a:fld>
            <a:endParaRPr lang="en-US" altLang="en-US"/>
          </a:p>
        </p:txBody>
      </p:sp>
    </p:spTree>
    <p:extLst>
      <p:ext uri="{BB962C8B-B14F-4D97-AF65-F5344CB8AC3E}">
        <p14:creationId xmlns:p14="http://schemas.microsoft.com/office/powerpoint/2010/main" val="1274672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D4A22-2FF3-593E-F565-01406693A0C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C1A127-F7FA-1233-A613-A373FE1964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693DB8-CEC7-3075-C8A5-5712649E80B4}"/>
              </a:ext>
            </a:extLst>
          </p:cNvPr>
          <p:cNvSpPr>
            <a:spLocks noGrp="1"/>
          </p:cNvSpPr>
          <p:nvPr>
            <p:ph type="sldNum" sz="quarter" idx="12"/>
          </p:nvPr>
        </p:nvSpPr>
        <p:spPr/>
        <p:txBody>
          <a:bodyPr/>
          <a:lstStyle>
            <a:lvl1pPr>
              <a:defRPr/>
            </a:lvl1pPr>
          </a:lstStyle>
          <a:p>
            <a:pPr>
              <a:defRPr/>
            </a:pPr>
            <a:fld id="{62F6FC10-B026-4AC0-B71F-D88C92D28EE1}" type="slidenum">
              <a:rPr lang="en-US" altLang="en-US"/>
              <a:pPr>
                <a:defRPr/>
              </a:pPr>
              <a:t>‹#›</a:t>
            </a:fld>
            <a:endParaRPr lang="en-US" altLang="en-US"/>
          </a:p>
        </p:txBody>
      </p:sp>
    </p:spTree>
    <p:extLst>
      <p:ext uri="{BB962C8B-B14F-4D97-AF65-F5344CB8AC3E}">
        <p14:creationId xmlns:p14="http://schemas.microsoft.com/office/powerpoint/2010/main" val="136425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C3-HD-BTM.png">
            <a:extLst>
              <a:ext uri="{FF2B5EF4-FFF2-40B4-BE49-F238E27FC236}">
                <a16:creationId xmlns:a16="http://schemas.microsoft.com/office/drawing/2014/main" id="{9B348B3F-ECCC-7836-6DB1-B50464557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2C92FE-85C1-3803-2059-364960B9B4C4}"/>
              </a:ext>
            </a:extLst>
          </p:cNvPr>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a:extLst>
              <a:ext uri="{FF2B5EF4-FFF2-40B4-BE49-F238E27FC236}">
                <a16:creationId xmlns:a16="http://schemas.microsoft.com/office/drawing/2014/main" id="{74186ED7-8175-37D1-5422-A9906FAD3DB4}"/>
              </a:ext>
            </a:extLst>
          </p:cNvPr>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1F48FF-E0DC-8C6A-B641-1EA354ECF9B6}"/>
              </a:ext>
            </a:extLst>
          </p:cNvPr>
          <p:cNvSpPr>
            <a:spLocks noGrp="1"/>
          </p:cNvSpPr>
          <p:nvPr>
            <p:ph type="sldNum" sz="quarter" idx="12"/>
          </p:nvPr>
        </p:nvSpPr>
        <p:spPr>
          <a:xfrm>
            <a:off x="7881938" y="381000"/>
            <a:ext cx="668337" cy="365125"/>
          </a:xfrm>
        </p:spPr>
        <p:txBody>
          <a:bodyPr/>
          <a:lstStyle>
            <a:lvl1pPr>
              <a:defRPr/>
            </a:lvl1pPr>
          </a:lstStyle>
          <a:p>
            <a:pPr>
              <a:defRPr/>
            </a:pPr>
            <a:fld id="{1B2E13B8-F20F-4C6A-9D6D-7DAC69B84686}" type="slidenum">
              <a:rPr lang="en-US" altLang="en-US"/>
              <a:pPr>
                <a:defRPr/>
              </a:pPr>
              <a:t>‹#›</a:t>
            </a:fld>
            <a:endParaRPr lang="en-US" altLang="en-US"/>
          </a:p>
        </p:txBody>
      </p:sp>
    </p:spTree>
    <p:extLst>
      <p:ext uri="{BB962C8B-B14F-4D97-AF65-F5344CB8AC3E}">
        <p14:creationId xmlns:p14="http://schemas.microsoft.com/office/powerpoint/2010/main" val="374016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CB6D478-E481-FE60-A1D9-F5F4FF82B41B}"/>
              </a:ext>
            </a:extLst>
          </p:cNvPr>
          <p:cNvCxnSpPr/>
          <p:nvPr/>
        </p:nvCxnSpPr>
        <p:spPr>
          <a:xfrm>
            <a:off x="1443491" y="395287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9FA7A361-4D31-41F1-AB0C-108B7AF6A35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208BA9-5144-1287-461B-B7DE429F83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03F5B7-84D4-51E7-70BD-094958FBF7A9}"/>
              </a:ext>
            </a:extLst>
          </p:cNvPr>
          <p:cNvSpPr>
            <a:spLocks noGrp="1"/>
          </p:cNvSpPr>
          <p:nvPr>
            <p:ph type="sldNum" sz="quarter" idx="12"/>
          </p:nvPr>
        </p:nvSpPr>
        <p:spPr/>
        <p:txBody>
          <a:bodyPr/>
          <a:lstStyle>
            <a:lvl1pPr>
              <a:defRPr/>
            </a:lvl1pPr>
          </a:lstStyle>
          <a:p>
            <a:pPr>
              <a:defRPr/>
            </a:pPr>
            <a:fld id="{C49DE6BC-F089-4E89-BBB9-4B016CF38BFA}" type="slidenum">
              <a:rPr lang="en-US" altLang="en-US"/>
              <a:pPr>
                <a:defRPr/>
              </a:pPr>
              <a:t>‹#›</a:t>
            </a:fld>
            <a:endParaRPr lang="en-US" altLang="en-US"/>
          </a:p>
        </p:txBody>
      </p:sp>
    </p:spTree>
    <p:extLst>
      <p:ext uri="{BB962C8B-B14F-4D97-AF65-F5344CB8AC3E}">
        <p14:creationId xmlns:p14="http://schemas.microsoft.com/office/powerpoint/2010/main" val="333983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8E2F0D5-68A5-D3F5-667C-DE83BC7E7592}"/>
              </a:ext>
            </a:extLst>
          </p:cNvPr>
          <p:cNvCxnSpPr/>
          <p:nvPr/>
        </p:nvCxnSpPr>
        <p:spPr>
          <a:xfrm>
            <a:off x="1443491" y="2008187"/>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3ABAF54-7554-70B7-7BFA-49EF6D4D986A}"/>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2C6AD7C-41BD-09F2-6E7F-165C19E78AA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2D6478E-A470-6BEE-023E-6158860B446A}"/>
              </a:ext>
            </a:extLst>
          </p:cNvPr>
          <p:cNvSpPr>
            <a:spLocks noGrp="1"/>
          </p:cNvSpPr>
          <p:nvPr>
            <p:ph type="sldNum" sz="quarter" idx="12"/>
          </p:nvPr>
        </p:nvSpPr>
        <p:spPr/>
        <p:txBody>
          <a:bodyPr/>
          <a:lstStyle>
            <a:lvl1pPr>
              <a:defRPr/>
            </a:lvl1pPr>
          </a:lstStyle>
          <a:p>
            <a:pPr>
              <a:defRPr/>
            </a:pPr>
            <a:fld id="{886C7336-FAF9-4A48-A3A3-D3343472B67F}" type="slidenum">
              <a:rPr lang="en-US" altLang="en-US"/>
              <a:pPr>
                <a:defRPr/>
              </a:pPr>
              <a:t>‹#›</a:t>
            </a:fld>
            <a:endParaRPr lang="en-US" altLang="en-US"/>
          </a:p>
        </p:txBody>
      </p:sp>
    </p:spTree>
    <p:extLst>
      <p:ext uri="{BB962C8B-B14F-4D97-AF65-F5344CB8AC3E}">
        <p14:creationId xmlns:p14="http://schemas.microsoft.com/office/powerpoint/2010/main" val="3541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46B46C3-7D51-205F-8B19-BE4C6F2FDD01}"/>
              </a:ext>
            </a:extLst>
          </p:cNvPr>
          <p:cNvCxnSpPr/>
          <p:nvPr/>
        </p:nvCxnSpPr>
        <p:spPr>
          <a:xfrm>
            <a:off x="1443491" y="2008187"/>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81305A8D-1304-B6B8-83EA-619C2F7558E6}"/>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C918C0D2-1391-37D0-F98E-B424D330602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99FCE118-FDD4-A5EB-B613-9736FEFAFCE4}"/>
              </a:ext>
            </a:extLst>
          </p:cNvPr>
          <p:cNvSpPr>
            <a:spLocks noGrp="1"/>
          </p:cNvSpPr>
          <p:nvPr>
            <p:ph type="sldNum" sz="quarter" idx="12"/>
          </p:nvPr>
        </p:nvSpPr>
        <p:spPr/>
        <p:txBody>
          <a:bodyPr/>
          <a:lstStyle>
            <a:lvl1pPr>
              <a:defRPr/>
            </a:lvl1pPr>
          </a:lstStyle>
          <a:p>
            <a:pPr>
              <a:defRPr/>
            </a:pPr>
            <a:fld id="{4FC78BF8-6C64-4AFA-BC8E-33AD500D9A64}" type="slidenum">
              <a:rPr lang="en-US" altLang="en-US"/>
              <a:pPr>
                <a:defRPr/>
              </a:pPr>
              <a:t>‹#›</a:t>
            </a:fld>
            <a:endParaRPr lang="en-US" altLang="en-US"/>
          </a:p>
        </p:txBody>
      </p:sp>
    </p:spTree>
    <p:extLst>
      <p:ext uri="{BB962C8B-B14F-4D97-AF65-F5344CB8AC3E}">
        <p14:creationId xmlns:p14="http://schemas.microsoft.com/office/powerpoint/2010/main" val="26978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CAA2228-2BD4-E7BC-32F1-88E48633C7BE}"/>
              </a:ext>
            </a:extLst>
          </p:cNvPr>
          <p:cNvCxnSpPr/>
          <p:nvPr/>
        </p:nvCxnSpPr>
        <p:spPr>
          <a:xfrm>
            <a:off x="1443491" y="2008187"/>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22393898-9109-5772-66CA-5A0FEA40C0D1}"/>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C1B5443B-A38E-9A55-3D5B-BA7DBF1EB3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DC459C6-E108-6A75-9710-F56E530E34F9}"/>
              </a:ext>
            </a:extLst>
          </p:cNvPr>
          <p:cNvSpPr>
            <a:spLocks noGrp="1"/>
          </p:cNvSpPr>
          <p:nvPr>
            <p:ph type="sldNum" sz="quarter" idx="12"/>
          </p:nvPr>
        </p:nvSpPr>
        <p:spPr/>
        <p:txBody>
          <a:bodyPr/>
          <a:lstStyle>
            <a:lvl1pPr>
              <a:defRPr/>
            </a:lvl1pPr>
          </a:lstStyle>
          <a:p>
            <a:pPr>
              <a:defRPr/>
            </a:pPr>
            <a:fld id="{3CBF0813-9D01-4324-8524-4411BD2F4707}" type="slidenum">
              <a:rPr lang="en-US" altLang="en-US"/>
              <a:pPr>
                <a:defRPr/>
              </a:pPr>
              <a:t>‹#›</a:t>
            </a:fld>
            <a:endParaRPr lang="en-US" altLang="en-US"/>
          </a:p>
        </p:txBody>
      </p:sp>
    </p:spTree>
    <p:extLst>
      <p:ext uri="{BB962C8B-B14F-4D97-AF65-F5344CB8AC3E}">
        <p14:creationId xmlns:p14="http://schemas.microsoft.com/office/powerpoint/2010/main" val="387484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00DDFB-03F0-35A1-B794-1ADFE2AD7DA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1351249-3DDF-F4FB-7422-0BE87FD858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1D98F9-6E04-6D15-B2A9-7BB4461AC631}"/>
              </a:ext>
            </a:extLst>
          </p:cNvPr>
          <p:cNvSpPr>
            <a:spLocks noGrp="1"/>
          </p:cNvSpPr>
          <p:nvPr>
            <p:ph type="sldNum" sz="quarter" idx="12"/>
          </p:nvPr>
        </p:nvSpPr>
        <p:spPr/>
        <p:txBody>
          <a:bodyPr/>
          <a:lstStyle>
            <a:lvl1pPr>
              <a:defRPr/>
            </a:lvl1pPr>
          </a:lstStyle>
          <a:p>
            <a:pPr>
              <a:defRPr/>
            </a:pPr>
            <a:fld id="{9739D25A-CEEF-491E-B91F-F7F2BB9A88C7}" type="slidenum">
              <a:rPr lang="en-US" altLang="en-US"/>
              <a:pPr>
                <a:defRPr/>
              </a:pPr>
              <a:t>‹#›</a:t>
            </a:fld>
            <a:endParaRPr lang="en-US" altLang="en-US"/>
          </a:p>
        </p:txBody>
      </p:sp>
    </p:spTree>
    <p:extLst>
      <p:ext uri="{BB962C8B-B14F-4D97-AF65-F5344CB8AC3E}">
        <p14:creationId xmlns:p14="http://schemas.microsoft.com/office/powerpoint/2010/main" val="19371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712F176-0C3A-BF8E-B7FE-C857B9403CFA}"/>
              </a:ext>
            </a:extLst>
          </p:cNvPr>
          <p:cNvCxnSpPr/>
          <p:nvPr/>
        </p:nvCxnSpPr>
        <p:spPr>
          <a:xfrm>
            <a:off x="1441748" y="336788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B7A6D8DD-F9B2-A1BC-43D3-B4F3181C6C4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251F0164-BEAF-0655-71FA-32FF16FC45A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61D93648-2815-81E2-C559-D7D1C1EF6814}"/>
              </a:ext>
            </a:extLst>
          </p:cNvPr>
          <p:cNvSpPr>
            <a:spLocks noGrp="1"/>
          </p:cNvSpPr>
          <p:nvPr>
            <p:ph type="sldNum" sz="quarter" idx="12"/>
          </p:nvPr>
        </p:nvSpPr>
        <p:spPr/>
        <p:txBody>
          <a:bodyPr/>
          <a:lstStyle>
            <a:lvl1pPr>
              <a:defRPr/>
            </a:lvl1pPr>
          </a:lstStyle>
          <a:p>
            <a:pPr>
              <a:defRPr/>
            </a:pPr>
            <a:fld id="{80527ECA-5C61-4224-8C57-07B2A35D09AE}" type="slidenum">
              <a:rPr lang="en-US" altLang="en-US"/>
              <a:pPr>
                <a:defRPr/>
              </a:pPr>
              <a:t>‹#›</a:t>
            </a:fld>
            <a:endParaRPr lang="en-US" altLang="en-US"/>
          </a:p>
        </p:txBody>
      </p:sp>
    </p:spTree>
    <p:extLst>
      <p:ext uri="{BB962C8B-B14F-4D97-AF65-F5344CB8AC3E}">
        <p14:creationId xmlns:p14="http://schemas.microsoft.com/office/powerpoint/2010/main" val="251695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78FF5496-B5B4-2B90-0813-D41A65218E75}"/>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id="{D95FCC5F-1E48-B399-050F-1E0A74199982}"/>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6652E82E-7D7D-769D-8AFE-53A8BDAE76E4}"/>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id="{F9E8BD76-DC18-626A-4138-58218364A6D4}"/>
              </a:ext>
            </a:extLst>
          </p:cNvPr>
          <p:cNvCxnSpPr/>
          <p:nvPr/>
        </p:nvCxnSpPr>
        <p:spPr>
          <a:xfrm>
            <a:off x="1441281" y="3306762"/>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a:extLst>
              <a:ext uri="{FF2B5EF4-FFF2-40B4-BE49-F238E27FC236}">
                <a16:creationId xmlns:a16="http://schemas.microsoft.com/office/drawing/2014/main" id="{FFAD0F72-A40D-E0D3-40C1-81C9F6C723CC}"/>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p>
        </p:txBody>
      </p:sp>
      <p:sp>
        <p:nvSpPr>
          <p:cNvPr id="10" name="Footer Placeholder 5">
            <a:extLst>
              <a:ext uri="{FF2B5EF4-FFF2-40B4-BE49-F238E27FC236}">
                <a16:creationId xmlns:a16="http://schemas.microsoft.com/office/drawing/2014/main" id="{08862E34-B746-ACB2-67F3-C38A2F2ADE18}"/>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E0EDCEE-CA44-5CCC-C0A9-3E6ACC861897}"/>
              </a:ext>
            </a:extLst>
          </p:cNvPr>
          <p:cNvSpPr>
            <a:spLocks noGrp="1"/>
          </p:cNvSpPr>
          <p:nvPr>
            <p:ph type="sldNum" sz="quarter" idx="12"/>
          </p:nvPr>
        </p:nvSpPr>
        <p:spPr/>
        <p:txBody>
          <a:bodyPr/>
          <a:lstStyle>
            <a:lvl1pPr>
              <a:defRPr/>
            </a:lvl1pPr>
          </a:lstStyle>
          <a:p>
            <a:pPr>
              <a:defRPr/>
            </a:pPr>
            <a:fld id="{502C5842-5A47-4539-9C4C-2C2C6EEF994D}" type="slidenum">
              <a:rPr lang="en-US" altLang="en-US"/>
              <a:pPr>
                <a:defRPr/>
              </a:pPr>
              <a:t>‹#›</a:t>
            </a:fld>
            <a:endParaRPr lang="en-US" altLang="en-US"/>
          </a:p>
        </p:txBody>
      </p:sp>
    </p:spTree>
    <p:extLst>
      <p:ext uri="{BB962C8B-B14F-4D97-AF65-F5344CB8AC3E}">
        <p14:creationId xmlns:p14="http://schemas.microsoft.com/office/powerpoint/2010/main" val="170703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B67C7D-7C75-7ADC-75AC-AE0C0D18F2C4}"/>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a:p>
        </p:txBody>
      </p:sp>
      <p:pic>
        <p:nvPicPr>
          <p:cNvPr id="1027" name="Picture 11">
            <a:extLst>
              <a:ext uri="{FF2B5EF4-FFF2-40B4-BE49-F238E27FC236}">
                <a16:creationId xmlns:a16="http://schemas.microsoft.com/office/drawing/2014/main" id="{78C4C4E7-AAC1-0F1F-1FDB-A6CC27C0EA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39A0FC32-56D0-94AA-2FE6-09DF0E7EC4E5}"/>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A31AE09D-0DD2-5AEE-E420-6E3BD0871807}"/>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p>
        </p:txBody>
      </p:sp>
      <p:sp>
        <p:nvSpPr>
          <p:cNvPr id="1030" name="Text Placeholder 2">
            <a:extLst>
              <a:ext uri="{FF2B5EF4-FFF2-40B4-BE49-F238E27FC236}">
                <a16:creationId xmlns:a16="http://schemas.microsoft.com/office/drawing/2014/main" id="{A94D2B2F-4413-D938-6687-C0A365214BA6}"/>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EDE4E5-640D-D38B-648E-E31F77ABC70B}"/>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1D5CBE0-1EE0-FC84-ECA4-914DD1CB01C8}"/>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18D7FAB-E4F3-5D89-3442-3506DA9553C6}"/>
              </a:ext>
            </a:extLst>
          </p:cNvPr>
          <p:cNvSpPr>
            <a:spLocks noGrp="1"/>
          </p:cNvSpPr>
          <p:nvPr>
            <p:ph type="sldNum" sz="quarter" idx="4"/>
          </p:nvPr>
        </p:nvSpPr>
        <p:spPr>
          <a:xfrm>
            <a:off x="487363" y="798513"/>
            <a:ext cx="795337"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defRPr>
            </a:lvl1pPr>
          </a:lstStyle>
          <a:p>
            <a:pPr>
              <a:defRPr/>
            </a:pPr>
            <a:fld id="{34E215D0-01CB-4FDF-BA8C-B501C66EA6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2" r:id="rId7"/>
    <p:sldLayoutId id="2147483759" r:id="rId8"/>
    <p:sldLayoutId id="2147483760" r:id="rId9"/>
    <p:sldLayoutId id="2147483761" r:id="rId10"/>
    <p:sldLayoutId id="2147483762"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3-HD-TOP.png">
            <a:extLst>
              <a:ext uri="{FF2B5EF4-FFF2-40B4-BE49-F238E27FC236}">
                <a16:creationId xmlns:a16="http://schemas.microsoft.com/office/drawing/2014/main" id="{174C3EDB-8E8D-9B6B-6A64-98E9F0974A2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A39156B-DE4B-FCD0-88D9-05647BD59712}"/>
              </a:ext>
            </a:extLst>
          </p:cNvPr>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50957CC6-8547-4401-04FC-49B21BD71947}"/>
              </a:ext>
            </a:extLst>
          </p:cNvPr>
          <p:cNvSpPr>
            <a:spLocks noGrp="1" noChangeArrowheads="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F9C7CC-F4A0-ACD4-2495-4919C46E0C26}"/>
              </a:ext>
            </a:extLst>
          </p:cNvPr>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B588DD7-0804-8679-02C9-A4CE8B4C414B}"/>
              </a:ext>
            </a:extLst>
          </p:cNvPr>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681D861-50EB-F5EB-6A18-4E42ACB253B8}"/>
              </a:ext>
            </a:extLst>
          </p:cNvPr>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BBA135EA-D1A9-49FC-B7C7-0552E19FB1ED}" type="slidenum">
              <a:rPr lang="en-US" altLang="en-US"/>
              <a:pPr>
                <a:defRPr/>
              </a:pPr>
              <a:t>‹#›</a:t>
            </a:fld>
            <a:endParaRPr lang="en-US" altLang="en-US"/>
          </a:p>
        </p:txBody>
      </p:sp>
    </p:spTree>
    <p:extLst>
      <p:ext uri="{BB962C8B-B14F-4D97-AF65-F5344CB8AC3E}">
        <p14:creationId xmlns:p14="http://schemas.microsoft.com/office/powerpoint/2010/main" val="686961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www.dairylink-uk.co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mailto:enquiries@st-austins.co.uk"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st-austins.co.uk/"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536945-F89A-2366-FF4C-3A30AFA42DC8}"/>
              </a:ext>
            </a:extLst>
          </p:cNvPr>
          <p:cNvSpPr>
            <a:spLocks noGrp="1" noChangeArrowheads="1"/>
          </p:cNvSpPr>
          <p:nvPr>
            <p:ph type="ctrTitle"/>
          </p:nvPr>
        </p:nvSpPr>
        <p:spPr>
          <a:xfrm>
            <a:off x="539750" y="736600"/>
            <a:ext cx="8137525" cy="1828800"/>
          </a:xfrm>
        </p:spPr>
        <p:txBody>
          <a:bodyPr/>
          <a:lstStyle/>
          <a:p>
            <a:pPr algn="ctr" eaLnBrk="1" fontAlgn="auto" hangingPunct="1">
              <a:spcAft>
                <a:spcPts val="0"/>
              </a:spcAft>
              <a:defRPr/>
            </a:pPr>
            <a:r>
              <a:rPr lang="en-GB" sz="3600" b="1"/>
              <a:t>St Austin’s Catholic Primary and Nursery School</a:t>
            </a:r>
            <a:endParaRPr lang="en-US" sz="3600" b="1"/>
          </a:p>
        </p:txBody>
      </p:sp>
      <p:sp>
        <p:nvSpPr>
          <p:cNvPr id="10243" name="Rectangle 3">
            <a:extLst>
              <a:ext uri="{FF2B5EF4-FFF2-40B4-BE49-F238E27FC236}">
                <a16:creationId xmlns:a16="http://schemas.microsoft.com/office/drawing/2014/main" id="{79776124-8A68-6F11-0C71-1C003B0C3919}"/>
              </a:ext>
            </a:extLst>
          </p:cNvPr>
          <p:cNvSpPr>
            <a:spLocks noGrp="1" noChangeArrowheads="1"/>
          </p:cNvSpPr>
          <p:nvPr>
            <p:ph type="subTitle" idx="1"/>
          </p:nvPr>
        </p:nvSpPr>
        <p:spPr>
          <a:xfrm>
            <a:off x="1258888" y="3068638"/>
            <a:ext cx="6400800" cy="2951162"/>
          </a:xfrm>
        </p:spPr>
        <p:txBody>
          <a:bodyPr/>
          <a:lstStyle/>
          <a:p>
            <a:pPr algn="ctr" eaLnBrk="1" hangingPunct="1"/>
            <a:r>
              <a:rPr lang="en-GB" altLang="en-US" sz="3200"/>
              <a:t>‘Welcome to St. Austin's !’</a:t>
            </a:r>
            <a:endParaRPr lang="en-US" altLang="en-US" sz="3200"/>
          </a:p>
          <a:p>
            <a:pPr algn="ctr" eaLnBrk="1" hangingPunct="1"/>
            <a:endParaRPr lang="en-GB" altLang="en-US" sz="3200"/>
          </a:p>
          <a:p>
            <a:pPr algn="ctr" eaLnBrk="1" hangingPunct="1"/>
            <a:r>
              <a:rPr lang="en-GB" altLang="en-US" sz="3200"/>
              <a:t>Reception parents meeting </a:t>
            </a:r>
          </a:p>
          <a:p>
            <a:pPr algn="ctr" eaLnBrk="1" hangingPunct="1"/>
            <a:r>
              <a:rPr lang="en-GB" altLang="en-US"/>
              <a:t>September 2026  </a:t>
            </a:r>
          </a:p>
          <a:p>
            <a:pPr eaLnBrk="1" hangingPunct="1"/>
            <a:endParaRPr lang="en-GB" altLang="en-US"/>
          </a:p>
        </p:txBody>
      </p:sp>
      <p:pic>
        <p:nvPicPr>
          <p:cNvPr id="10244" name="Picture 2">
            <a:extLst>
              <a:ext uri="{FF2B5EF4-FFF2-40B4-BE49-F238E27FC236}">
                <a16:creationId xmlns:a16="http://schemas.microsoft.com/office/drawing/2014/main" id="{FECE3E86-6C9D-CF5A-CA67-29AD8C86A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36538"/>
            <a:ext cx="16557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4D9C-7611-85DA-616B-A72A78669A2D}"/>
              </a:ext>
            </a:extLst>
          </p:cNvPr>
          <p:cNvSpPr>
            <a:spLocks noGrp="1"/>
          </p:cNvSpPr>
          <p:nvPr>
            <p:ph type="title"/>
          </p:nvPr>
        </p:nvSpPr>
        <p:spPr>
          <a:xfrm>
            <a:off x="-180528" y="897066"/>
            <a:ext cx="8226747" cy="1293812"/>
          </a:xfrm>
        </p:spPr>
        <p:txBody>
          <a:bodyPr/>
          <a:lstStyle/>
          <a:p>
            <a:r>
              <a:rPr kumimoji="0" lang="en-US" sz="3600" b="0" i="0" u="none" strike="noStrike" kern="1200" cap="all" spc="0" normalizeH="0" baseline="0" noProof="0">
                <a:ln>
                  <a:noFill/>
                </a:ln>
                <a:solidFill>
                  <a:srgbClr val="A5300F"/>
                </a:solidFill>
                <a:effectLst/>
                <a:uLnTx/>
                <a:uFillTx/>
                <a:latin typeface="Gill Sans MT" panose="020B0502020104020203"/>
                <a:ea typeface="+mj-ea"/>
                <a:cs typeface="+mj-cs"/>
              </a:rPr>
              <a:t>St Francis of Assisi Church </a:t>
            </a:r>
            <a:endParaRPr lang="en-GB"/>
          </a:p>
        </p:txBody>
      </p:sp>
      <p:sp>
        <p:nvSpPr>
          <p:cNvPr id="3" name="Content Placeholder 2">
            <a:extLst>
              <a:ext uri="{FF2B5EF4-FFF2-40B4-BE49-F238E27FC236}">
                <a16:creationId xmlns:a16="http://schemas.microsoft.com/office/drawing/2014/main" id="{49750B05-10FB-7736-B1B6-ADA7DA8F37B8}"/>
              </a:ext>
            </a:extLst>
          </p:cNvPr>
          <p:cNvSpPr>
            <a:spLocks noGrp="1"/>
          </p:cNvSpPr>
          <p:nvPr>
            <p:ph idx="1"/>
          </p:nvPr>
        </p:nvSpPr>
        <p:spPr/>
        <p:txBody>
          <a:bodyPr/>
          <a:lstStyle/>
          <a:p>
            <a:pPr marL="342900" marR="0" lvl="1" indent="0" algn="ctr" defTabSz="685800" rtl="0" eaLnBrk="1" fontAlgn="base" latinLnBrk="0" hangingPunct="1">
              <a:lnSpc>
                <a:spcPct val="120000"/>
              </a:lnSpc>
              <a:spcBef>
                <a:spcPts val="500"/>
              </a:spcBef>
              <a:spcAft>
                <a:spcPct val="0"/>
              </a:spcAft>
              <a:buClr>
                <a:srgbClr val="A5300F"/>
              </a:buClr>
              <a:buSzPct val="100000"/>
              <a:buFont typeface="Wingdings" panose="05000000000000000000" pitchFamily="2" charset="2"/>
              <a:buNone/>
              <a:tabLst/>
              <a:defRPr/>
            </a:pPr>
            <a:r>
              <a:rPr kumimoji="0" lang="en-US" altLang="en-US" sz="2400" b="1" i="0" u="none" strike="noStrike" kern="1200" cap="none" spc="0" normalizeH="0" baseline="0" noProof="0">
                <a:ln>
                  <a:noFill/>
                </a:ln>
                <a:solidFill>
                  <a:prstClr val="black"/>
                </a:solidFill>
                <a:effectLst/>
                <a:uLnTx/>
                <a:uFillTx/>
                <a:latin typeface="Gill Sans MT" panose="020B0502020104020203"/>
                <a:ea typeface="+mn-ea"/>
                <a:cs typeface="+mn-cs"/>
              </a:rPr>
              <a:t>Spiritual Development </a:t>
            </a:r>
          </a:p>
          <a:p>
            <a:pPr marL="342900" marR="0" lvl="1" indent="0" algn="l" defTabSz="685800" rtl="0" eaLnBrk="1" fontAlgn="base" latinLnBrk="0" hangingPunct="1">
              <a:lnSpc>
                <a:spcPct val="120000"/>
              </a:lnSpc>
              <a:spcBef>
                <a:spcPts val="500"/>
              </a:spcBef>
              <a:spcAft>
                <a:spcPct val="0"/>
              </a:spcAft>
              <a:buClr>
                <a:srgbClr val="A5300F"/>
              </a:buClr>
              <a:buSzPct val="100000"/>
              <a:buFont typeface="Wingdings" panose="05000000000000000000" pitchFamily="2" charset="2"/>
              <a:buNone/>
              <a:tabLst/>
              <a:defRPr/>
            </a:pPr>
            <a:endParaRPr kumimoji="0" lang="en-US" alt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1" indent="0" algn="ctr" defTabSz="685800" rtl="0" eaLnBrk="1" fontAlgn="base" latinLnBrk="0" hangingPunct="1">
              <a:lnSpc>
                <a:spcPct val="120000"/>
              </a:lnSpc>
              <a:spcBef>
                <a:spcPts val="500"/>
              </a:spcBef>
              <a:spcAft>
                <a:spcPct val="0"/>
              </a:spcAft>
              <a:buClr>
                <a:srgbClr val="A5300F"/>
              </a:buClr>
              <a:buSzPct val="100000"/>
              <a:buFont typeface="Arial" panose="020B0604020202020204" pitchFamily="34" charset="0"/>
              <a:buNone/>
              <a:tabLst/>
              <a:defRPr/>
            </a:pPr>
            <a:r>
              <a:rPr kumimoji="0" lang="en-US" altLang="en-US" sz="2400" b="1" i="0" u="none" strike="noStrike" kern="1200" cap="none" spc="0" normalizeH="0" baseline="0" noProof="0">
                <a:ln>
                  <a:noFill/>
                </a:ln>
                <a:solidFill>
                  <a:prstClr val="black"/>
                </a:solidFill>
                <a:effectLst/>
                <a:uLnTx/>
                <a:uFillTx/>
                <a:latin typeface="Gill Sans MT" panose="020B0502020104020203"/>
                <a:ea typeface="+mn-ea"/>
                <a:cs typeface="+mn-cs"/>
              </a:rPr>
              <a:t>Parish priest: </a:t>
            </a:r>
            <a:r>
              <a:rPr kumimoji="0" lang="en-US" altLang="en-US" sz="2400" b="0" i="0" u="none" strike="noStrike" kern="1200" cap="none" spc="0" normalizeH="0" baseline="0" noProof="0">
                <a:ln>
                  <a:noFill/>
                </a:ln>
                <a:solidFill>
                  <a:prstClr val="black"/>
                </a:solidFill>
                <a:effectLst/>
                <a:uLnTx/>
                <a:uFillTx/>
                <a:latin typeface="Gill Sans MT" panose="020B0502020104020203"/>
                <a:ea typeface="+mn-ea"/>
                <a:cs typeface="+mn-cs"/>
              </a:rPr>
              <a:t>Father David Potter </a:t>
            </a:r>
          </a:p>
          <a:p>
            <a:pPr marL="342900" marR="0" lvl="1" indent="0" algn="ctr" defTabSz="685800" rtl="0" eaLnBrk="1" fontAlgn="base" latinLnBrk="0" hangingPunct="1">
              <a:lnSpc>
                <a:spcPct val="120000"/>
              </a:lnSpc>
              <a:spcBef>
                <a:spcPts val="500"/>
              </a:spcBef>
              <a:spcAft>
                <a:spcPct val="0"/>
              </a:spcAft>
              <a:buClr>
                <a:srgbClr val="A5300F"/>
              </a:buClr>
              <a:buSzPct val="100000"/>
              <a:buFont typeface="Arial" panose="020B0604020202020204" pitchFamily="34" charset="0"/>
              <a:buNone/>
              <a:tabLst/>
              <a:defRPr/>
            </a:pPr>
            <a:endParaRPr kumimoji="0" lang="en-US" alt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1" indent="0" algn="l" defTabSz="685800" rtl="0" eaLnBrk="1" fontAlgn="base" latinLnBrk="0" hangingPunct="1">
              <a:lnSpc>
                <a:spcPct val="120000"/>
              </a:lnSpc>
              <a:spcBef>
                <a:spcPts val="500"/>
              </a:spcBef>
              <a:spcAft>
                <a:spcPct val="0"/>
              </a:spcAft>
              <a:buClr>
                <a:srgbClr val="A5300F"/>
              </a:buClr>
              <a:buSzPct val="100000"/>
              <a:buFont typeface="Wingdings" panose="05000000000000000000" pitchFamily="2" charset="2"/>
              <a:buNone/>
              <a:tabLst/>
              <a:defRPr/>
            </a:pPr>
            <a:endParaRPr kumimoji="0" lang="en-US" alt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1" indent="0" algn="ctr" defTabSz="685800" rtl="0" eaLnBrk="1" fontAlgn="base" latinLnBrk="0" hangingPunct="1">
              <a:lnSpc>
                <a:spcPct val="120000"/>
              </a:lnSpc>
              <a:spcBef>
                <a:spcPts val="500"/>
              </a:spcBef>
              <a:spcAft>
                <a:spcPct val="0"/>
              </a:spcAft>
              <a:buClr>
                <a:srgbClr val="A5300F"/>
              </a:buClr>
              <a:buSzPct val="100000"/>
              <a:buFont typeface="Wingdings" panose="05000000000000000000" pitchFamily="2" charset="2"/>
              <a:buNone/>
              <a:tabLst/>
              <a:defRPr/>
            </a:pPr>
            <a:r>
              <a:rPr kumimoji="0" lang="en-US" altLang="en-US" sz="2400" b="0" i="0" u="none" strike="noStrike" kern="1200" cap="none" spc="0" normalizeH="0" baseline="0" noProof="0">
                <a:ln>
                  <a:noFill/>
                </a:ln>
                <a:solidFill>
                  <a:prstClr val="black"/>
                </a:solidFill>
                <a:effectLst/>
                <a:uLnTx/>
                <a:uFillTx/>
                <a:latin typeface="Gill Sans MT" panose="020B0502020104020203"/>
                <a:ea typeface="+mn-ea"/>
                <a:cs typeface="+mn-cs"/>
              </a:rPr>
              <a:t>Children’s Mass: 9.30am –all welcome. </a:t>
            </a:r>
          </a:p>
          <a:p>
            <a:pPr marL="342900" marR="0" lvl="1" indent="0" algn="ctr" defTabSz="685800" rtl="0" eaLnBrk="1" fontAlgn="base" latinLnBrk="0" hangingPunct="1">
              <a:lnSpc>
                <a:spcPct val="120000"/>
              </a:lnSpc>
              <a:spcBef>
                <a:spcPts val="500"/>
              </a:spcBef>
              <a:spcAft>
                <a:spcPct val="0"/>
              </a:spcAft>
              <a:buClr>
                <a:srgbClr val="A5300F"/>
              </a:buClr>
              <a:buSzPct val="100000"/>
              <a:buFont typeface="Wingdings" panose="05000000000000000000" pitchFamily="2" charset="2"/>
              <a:buNone/>
              <a:tabLst/>
              <a:defRPr/>
            </a:pPr>
            <a:endParaRPr kumimoji="0" lang="en-US" altLang="en-US" sz="2400" b="0" i="0" u="none" strike="noStrike" kern="1200" cap="none"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71831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2071-CCE4-9D26-16ED-6348921E0025}"/>
              </a:ext>
            </a:extLst>
          </p:cNvPr>
          <p:cNvSpPr>
            <a:spLocks noGrp="1"/>
          </p:cNvSpPr>
          <p:nvPr>
            <p:ph type="title"/>
          </p:nvPr>
        </p:nvSpPr>
        <p:spPr>
          <a:xfrm>
            <a:off x="931137" y="900113"/>
            <a:ext cx="7281725" cy="1293812"/>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en-US" sz="3600" b="0" i="0" u="none" strike="noStrike" kern="1200" cap="all" spc="0" normalizeH="0" baseline="0" noProof="0">
                <a:ln>
                  <a:noFill/>
                </a:ln>
                <a:solidFill>
                  <a:srgbClr val="A5300F"/>
                </a:solidFill>
                <a:effectLst/>
                <a:uLnTx/>
                <a:uFillTx/>
                <a:latin typeface="Gill Sans MT" panose="020B0502020104020203"/>
                <a:ea typeface="+mn-ea"/>
                <a:cs typeface="+mn-cs"/>
              </a:rPr>
              <a:t>Mrs. Hughes – Inclusion Lead </a:t>
            </a:r>
            <a:br>
              <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0A5BA8C0-4332-7F6D-0F73-C57F2AD4FE54}"/>
              </a:ext>
            </a:extLst>
          </p:cNvPr>
          <p:cNvSpPr>
            <a:spLocks noGrp="1"/>
          </p:cNvSpPr>
          <p:nvPr>
            <p:ph idx="1"/>
          </p:nvPr>
        </p:nvSpPr>
        <p:spPr>
          <a:xfrm>
            <a:off x="593724" y="1547019"/>
            <a:ext cx="7956550" cy="4070350"/>
          </a:xfrm>
        </p:spPr>
        <p:txBody>
          <a:bodyPr/>
          <a:lstStyle/>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Senior management team</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KS2 class teacher </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Special educational needs coordinator </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Line manager to learning support staff</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Medical and the administration of medicines </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Attendance and welfare of children  </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Early help assessment lead / Team around the family </a:t>
            </a:r>
          </a:p>
          <a:p>
            <a:endParaRPr lang="en-GB"/>
          </a:p>
        </p:txBody>
      </p:sp>
    </p:spTree>
    <p:extLst>
      <p:ext uri="{BB962C8B-B14F-4D97-AF65-F5344CB8AC3E}">
        <p14:creationId xmlns:p14="http://schemas.microsoft.com/office/powerpoint/2010/main" val="8222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1738E-27C8-3394-DACE-6E50E1EF5F75}"/>
              </a:ext>
            </a:extLst>
          </p:cNvPr>
          <p:cNvSpPr>
            <a:spLocks noGrp="1"/>
          </p:cNvSpPr>
          <p:nvPr>
            <p:ph idx="1"/>
          </p:nvPr>
        </p:nvSpPr>
        <p:spPr>
          <a:xfrm>
            <a:off x="179512" y="1124744"/>
            <a:ext cx="8784976" cy="4790430"/>
          </a:xfrm>
        </p:spPr>
        <p:txBody>
          <a:bodyPr/>
          <a:lstStyle/>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Gill Sans MT" panose="020B0502020104020203"/>
                <a:ea typeface="+mn-ea"/>
                <a:cs typeface="+mn-cs"/>
              </a:rPr>
              <a:t>First day response </a:t>
            </a:r>
            <a:r>
              <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rPr>
              <a:t>– School will contact the parent/carer if no message has been left at the office.  If still no response we will continue to contact three other contacts provided by the parent. </a:t>
            </a: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Gill Sans MT" panose="020B0502020104020203"/>
                <a:ea typeface="+mn-ea"/>
                <a:cs typeface="+mn-cs"/>
              </a:rPr>
              <a:t>48-hour sickness rule  </a:t>
            </a:r>
            <a:r>
              <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rPr>
              <a:t>- If your child has a vomiting or diarrhoea bug please ensure they stay at home, and not return until they have completed 48 clear hours.  This is NHS England school guidance.  </a:t>
            </a: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Gill Sans MT" panose="020B0502020104020203"/>
                <a:ea typeface="+mn-ea"/>
                <a:cs typeface="+mn-cs"/>
              </a:rPr>
              <a:t>Attendance and Punctuality </a:t>
            </a:r>
            <a:r>
              <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rPr>
              <a:t>– We have excellent attendance</a:t>
            </a: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Gill Sans MT" panose="020B0502020104020203"/>
                <a:ea typeface="+mn-ea"/>
                <a:cs typeface="+mn-cs"/>
              </a:rPr>
              <a:t>Holidays in term time  </a:t>
            </a:r>
            <a:r>
              <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rPr>
              <a:t>-  are not permitted, as Headteacher I can not authorise this. I have no power to do so! </a:t>
            </a: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rPr>
              <a:t>We have incentives ! These are …… </a:t>
            </a:r>
          </a:p>
          <a:p>
            <a:endParaRPr lang="en-GB"/>
          </a:p>
        </p:txBody>
      </p:sp>
    </p:spTree>
    <p:extLst>
      <p:ext uri="{BB962C8B-B14F-4D97-AF65-F5344CB8AC3E}">
        <p14:creationId xmlns:p14="http://schemas.microsoft.com/office/powerpoint/2010/main" val="27030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D70D-294B-3E68-E9C8-50ADCA300B79}"/>
              </a:ext>
            </a:extLst>
          </p:cNvPr>
          <p:cNvSpPr>
            <a:spLocks noGrp="1"/>
          </p:cNvSpPr>
          <p:nvPr>
            <p:ph type="title"/>
          </p:nvPr>
        </p:nvSpPr>
        <p:spPr>
          <a:xfrm>
            <a:off x="593726" y="763588"/>
            <a:ext cx="7218634" cy="1293812"/>
          </a:xfrm>
        </p:spPr>
        <p:txBody>
          <a:bodyPr/>
          <a:lstStyle/>
          <a:p>
            <a:r>
              <a:rPr kumimoji="0" lang="en-GB" sz="3200" b="1" i="0" u="none" strike="noStrike" kern="1200" cap="all" spc="0" normalizeH="0" baseline="0" noProof="0">
                <a:ln>
                  <a:noFill/>
                </a:ln>
                <a:solidFill>
                  <a:srgbClr val="C00000"/>
                </a:solidFill>
                <a:effectLst/>
                <a:uLnTx/>
                <a:uFillTx/>
                <a:latin typeface="Gill Sans MT" panose="020B0502020104020203"/>
                <a:ea typeface="+mj-ea"/>
                <a:cs typeface="+mj-cs"/>
              </a:rPr>
              <a:t>Special educational needs</a:t>
            </a:r>
            <a:endParaRPr lang="en-GB" b="1">
              <a:solidFill>
                <a:srgbClr val="C00000"/>
              </a:solidFill>
            </a:endParaRPr>
          </a:p>
        </p:txBody>
      </p:sp>
      <p:sp>
        <p:nvSpPr>
          <p:cNvPr id="3" name="Content Placeholder 2">
            <a:extLst>
              <a:ext uri="{FF2B5EF4-FFF2-40B4-BE49-F238E27FC236}">
                <a16:creationId xmlns:a16="http://schemas.microsoft.com/office/drawing/2014/main" id="{70302732-AEC0-A7C4-6EAC-6541E231C2B6}"/>
              </a:ext>
            </a:extLst>
          </p:cNvPr>
          <p:cNvSpPr>
            <a:spLocks noGrp="1"/>
          </p:cNvSpPr>
          <p:nvPr>
            <p:ph idx="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Early intervention</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Transition- Nurseries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SEN register- SSPs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Support agencies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Trained staff</a:t>
            </a:r>
          </a:p>
          <a:p>
            <a:pPr marL="0" indent="0" defTabSz="457200">
              <a:lnSpc>
                <a:spcPct val="100000"/>
              </a:lnSpc>
              <a:spcBef>
                <a:spcPct val="0"/>
              </a:spcBef>
              <a:buNone/>
              <a:defRPr/>
            </a:pPr>
            <a:r>
              <a:rPr kumimoji="0" lang="en-GB" altLang="en-US" sz="2800" b="0" i="0" u="none" strike="noStrike" kern="1200" cap="none" spc="0" normalizeH="0" baseline="0" noProof="0" dirty="0">
                <a:ln>
                  <a:noFill/>
                </a:ln>
                <a:solidFill>
                  <a:prstClr val="black"/>
                </a:solidFill>
                <a:effectLst/>
                <a:uLnTx/>
                <a:uFillTx/>
                <a:latin typeface="Gill Sans MT"/>
              </a:rPr>
              <a:t>Meetings</a:t>
            </a:r>
            <a:r>
              <a:rPr lang="en-GB" altLang="en-US" sz="2800" dirty="0">
                <a:solidFill>
                  <a:prstClr val="black"/>
                </a:solidFill>
                <a:latin typeface="Gill Sans MT"/>
              </a:rPr>
              <a:t> with </a:t>
            </a:r>
            <a:r>
              <a:rPr lang="en-GB" altLang="en-US" sz="2800">
                <a:solidFill>
                  <a:prstClr val="black"/>
                </a:solidFill>
                <a:latin typeface="Gill Sans MT"/>
              </a:rPr>
              <a:t>stakeholders</a:t>
            </a:r>
            <a:r>
              <a:rPr lang="en-GB" altLang="en-US" sz="2800" dirty="0">
                <a:solidFill>
                  <a:prstClr val="black"/>
                </a:solidFill>
                <a:latin typeface="Gill Sans MT"/>
              </a:rPr>
              <a:t> </a:t>
            </a:r>
            <a:endParaRPr lang="en-GB" altLang="en-US" sz="28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COMMUNICATION</a:t>
            </a:r>
            <a:endParaRPr lang="en-GB"/>
          </a:p>
        </p:txBody>
      </p:sp>
    </p:spTree>
    <p:extLst>
      <p:ext uri="{BB962C8B-B14F-4D97-AF65-F5344CB8AC3E}">
        <p14:creationId xmlns:p14="http://schemas.microsoft.com/office/powerpoint/2010/main" val="3662635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A519-14A3-33B7-91BA-80DE3BDACA15}"/>
              </a:ext>
            </a:extLst>
          </p:cNvPr>
          <p:cNvSpPr>
            <a:spLocks noGrp="1"/>
          </p:cNvSpPr>
          <p:nvPr>
            <p:ph type="title"/>
          </p:nvPr>
        </p:nvSpPr>
        <p:spPr>
          <a:xfrm>
            <a:off x="1043609" y="763588"/>
            <a:ext cx="3600400" cy="1293812"/>
          </a:xfrm>
        </p:spPr>
        <p:txBody>
          <a:bodyPr/>
          <a:lstStyle/>
          <a:p>
            <a:r>
              <a:rPr kumimoji="0" lang="en-US" sz="3600" b="0" i="0" u="none" strike="noStrike" kern="1200" cap="all" spc="0" normalizeH="0" baseline="0" noProof="0">
                <a:ln>
                  <a:noFill/>
                </a:ln>
                <a:solidFill>
                  <a:srgbClr val="A5300F"/>
                </a:solidFill>
                <a:effectLst/>
                <a:uLnTx/>
                <a:uFillTx/>
                <a:latin typeface="Gill Sans MT" panose="020B0502020104020203"/>
                <a:ea typeface="+mj-ea"/>
                <a:cs typeface="+mj-cs"/>
              </a:rPr>
              <a:t>Medical Needs </a:t>
            </a:r>
            <a:endParaRPr lang="en-GB"/>
          </a:p>
        </p:txBody>
      </p:sp>
      <p:sp>
        <p:nvSpPr>
          <p:cNvPr id="3" name="Content Placeholder 2">
            <a:extLst>
              <a:ext uri="{FF2B5EF4-FFF2-40B4-BE49-F238E27FC236}">
                <a16:creationId xmlns:a16="http://schemas.microsoft.com/office/drawing/2014/main" id="{E21B41DE-9179-E425-6E2A-23956D0CCA92}"/>
              </a:ext>
            </a:extLst>
          </p:cNvPr>
          <p:cNvSpPr>
            <a:spLocks noGrp="1"/>
          </p:cNvSpPr>
          <p:nvPr>
            <p:ph idx="1"/>
          </p:nvPr>
        </p:nvSpPr>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rPr>
              <a:t>Any allergies or medical need- care plan</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rPr>
              <a:t>School Nurse -    Jenny Doyle 	</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rPr>
              <a:t>Contact number -  295 9700  Call centre </a:t>
            </a:r>
            <a:endParaRPr kumimoji="0" lang="en-US" sz="2000" b="0" i="0" u="none" strike="noStrike" kern="1200" cap="all" spc="0" normalizeH="0" baseline="0" noProof="0">
              <a:ln>
                <a:noFill/>
              </a:ln>
              <a:solidFill>
                <a:prstClr val="black"/>
              </a:solidFill>
              <a:effectLst/>
              <a:highlight>
                <a:srgbClr val="00FF00"/>
              </a:highligh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43467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9492-766D-CDAC-F3BD-41AAD38E2918}"/>
              </a:ext>
            </a:extLst>
          </p:cNvPr>
          <p:cNvSpPr>
            <a:spLocks noGrp="1"/>
          </p:cNvSpPr>
          <p:nvPr>
            <p:ph type="title"/>
          </p:nvPr>
        </p:nvSpPr>
        <p:spPr>
          <a:xfrm>
            <a:off x="107504" y="763588"/>
            <a:ext cx="8442771" cy="1293812"/>
          </a:xfrm>
        </p:spPr>
        <p:txBody>
          <a:bodyPr/>
          <a:lstStyle/>
          <a:p>
            <a:r>
              <a:rPr kumimoji="0" lang="en-GB" sz="2900" b="0" i="0" u="none" strike="noStrike" kern="1200" cap="all" spc="0" normalizeH="0" baseline="0" noProof="0">
                <a:ln>
                  <a:noFill/>
                </a:ln>
                <a:solidFill>
                  <a:srgbClr val="C00000"/>
                </a:solidFill>
                <a:effectLst/>
                <a:uLnTx/>
                <a:uFillTx/>
                <a:latin typeface="Gill Sans MT" panose="020B0502020104020203"/>
                <a:ea typeface="+mj-ea"/>
                <a:cs typeface="+mj-cs"/>
              </a:rPr>
              <a:t>Key Stage 2 – Year 6  Achievements in  2025</a:t>
            </a:r>
            <a:endParaRPr lang="en-GB"/>
          </a:p>
        </p:txBody>
      </p:sp>
      <p:sp>
        <p:nvSpPr>
          <p:cNvPr id="3" name="Content Placeholder 2">
            <a:extLst>
              <a:ext uri="{FF2B5EF4-FFF2-40B4-BE49-F238E27FC236}">
                <a16:creationId xmlns:a16="http://schemas.microsoft.com/office/drawing/2014/main" id="{51A3300B-971A-3AF0-383A-DC461B06BE30}"/>
              </a:ext>
            </a:extLst>
          </p:cNvPr>
          <p:cNvSpPr>
            <a:spLocks noGrp="1"/>
          </p:cNvSpPr>
          <p:nvPr>
            <p:ph idx="1"/>
          </p:nvPr>
        </p:nvSpPr>
        <p:spPr/>
        <p:txBody>
          <a:bodyPr/>
          <a:lstStyle/>
          <a:p>
            <a:r>
              <a:rPr kumimoji="0" lang="en-GB" sz="2900" b="0" i="0" u="none" strike="noStrike" kern="1200" cap="all" spc="0" normalizeH="0" baseline="0" noProof="0">
                <a:ln>
                  <a:noFill/>
                </a:ln>
                <a:solidFill>
                  <a:prstClr val="black"/>
                </a:solidFill>
                <a:effectLst/>
                <a:uLnTx/>
                <a:uFillTx/>
                <a:latin typeface="Gill Sans MT" panose="020B0502020104020203"/>
                <a:ea typeface="+mj-ea"/>
                <a:cs typeface="+mj-cs"/>
              </a:rPr>
              <a:t> 					EXP                GD</a:t>
            </a:r>
          </a:p>
          <a:p>
            <a:pPr marL="228600" marR="0" lvl="0" indent="-228600" algn="l" defTabSz="685800" rtl="0" eaLnBrk="0" fontAlgn="base" latinLnBrk="0" hangingPunct="0">
              <a:lnSpc>
                <a:spcPct val="120000"/>
              </a:lnSpc>
              <a:spcBef>
                <a:spcPts val="1000"/>
              </a:spcBef>
              <a:spcAft>
                <a:spcPct val="0"/>
              </a:spcAft>
              <a:buClr>
                <a:srgbClr val="A5300F"/>
              </a:buClr>
              <a:buSzPct val="100000"/>
              <a:buFont typeface="Arial" panose="020B0604020202020204" pitchFamily="34" charset="0"/>
              <a:buChar char="•"/>
              <a:tabLst/>
              <a:defRPr/>
            </a:pPr>
            <a:r>
              <a:rPr kumimoji="0" lang="en-GB" sz="2900" b="0" i="0" u="none" strike="noStrike" kern="1200" cap="all" spc="0" normalizeH="0" baseline="0" noProof="0">
                <a:ln>
                  <a:noFill/>
                </a:ln>
                <a:solidFill>
                  <a:prstClr val="black"/>
                </a:solidFill>
                <a:effectLst/>
                <a:uLnTx/>
                <a:uFillTx/>
                <a:latin typeface="Gill Sans MT" panose="020B0502020104020203"/>
                <a:ea typeface="+mj-ea"/>
                <a:cs typeface="+mj-cs"/>
              </a:rPr>
              <a:t> </a:t>
            </a:r>
            <a:r>
              <a:rPr kumimoji="0" lang="en-GB" sz="3200" b="0" i="0" u="none" strike="noStrike" kern="1200" cap="none" spc="0" normalizeH="0" baseline="0" noProof="0">
                <a:ln>
                  <a:noFill/>
                </a:ln>
                <a:solidFill>
                  <a:prstClr val="black"/>
                </a:solidFill>
                <a:effectLst/>
                <a:uLnTx/>
                <a:uFillTx/>
                <a:latin typeface="Gill Sans MT" panose="020B0502020104020203"/>
                <a:ea typeface="+mn-ea"/>
                <a:cs typeface="+mn-cs"/>
              </a:rPr>
              <a:t>Reading                            89%             35%</a:t>
            </a:r>
          </a:p>
          <a:p>
            <a:pPr marL="228600" marR="0" lvl="0" indent="-228600" algn="l" defTabSz="685800" rtl="0" eaLnBrk="0" fontAlgn="base" latinLnBrk="0" hangingPunct="0">
              <a:lnSpc>
                <a:spcPct val="120000"/>
              </a:lnSpc>
              <a:spcBef>
                <a:spcPts val="1000"/>
              </a:spcBef>
              <a:spcAft>
                <a:spcPct val="0"/>
              </a:spcAft>
              <a:buClr>
                <a:srgbClr val="A5300F"/>
              </a:buClr>
              <a:buSzPct val="100000"/>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Gill Sans MT" panose="020B0502020104020203"/>
                <a:ea typeface="+mn-ea"/>
                <a:cs typeface="+mn-cs"/>
              </a:rPr>
              <a:t>Writing 					73%            13%</a:t>
            </a:r>
          </a:p>
          <a:p>
            <a:pPr marL="228600" marR="0" lvl="0" indent="-228600" algn="l" defTabSz="685800" rtl="0" eaLnBrk="0" fontAlgn="base" latinLnBrk="0" hangingPunct="0">
              <a:lnSpc>
                <a:spcPct val="120000"/>
              </a:lnSpc>
              <a:spcBef>
                <a:spcPts val="1000"/>
              </a:spcBef>
              <a:spcAft>
                <a:spcPct val="0"/>
              </a:spcAft>
              <a:buClr>
                <a:srgbClr val="A5300F"/>
              </a:buClr>
              <a:buSzPct val="100000"/>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Gill Sans MT" panose="020B0502020104020203"/>
                <a:ea typeface="+mn-ea"/>
                <a:cs typeface="+mn-cs"/>
              </a:rPr>
              <a:t>Maths                                76%             24%</a:t>
            </a:r>
          </a:p>
          <a:p>
            <a:pPr marL="228600" marR="0" lvl="0" indent="-228600" algn="l" defTabSz="685800" rtl="0" eaLnBrk="0" fontAlgn="base" latinLnBrk="0" hangingPunct="0">
              <a:lnSpc>
                <a:spcPct val="120000"/>
              </a:lnSpc>
              <a:spcBef>
                <a:spcPts val="1000"/>
              </a:spcBef>
              <a:spcAft>
                <a:spcPct val="0"/>
              </a:spcAft>
              <a:buClr>
                <a:srgbClr val="A5300F"/>
              </a:buClr>
              <a:buSzPct val="100000"/>
              <a:buFont typeface="Arial" panose="020B0604020202020204" pitchFamily="34" charset="0"/>
              <a:buChar char="•"/>
              <a:tabLst/>
              <a:defRPr/>
            </a:pPr>
            <a:r>
              <a:rPr kumimoji="0" lang="en-GB" sz="3200" b="0" i="0" u="none" strike="noStrike" kern="1200" cap="none" spc="0" normalizeH="0" baseline="0" noProof="0">
                <a:ln>
                  <a:noFill/>
                </a:ln>
                <a:solidFill>
                  <a:prstClr val="black"/>
                </a:solidFill>
                <a:effectLst/>
                <a:uLnTx/>
                <a:uFillTx/>
                <a:latin typeface="Gill Sans MT" panose="020B0502020104020203"/>
                <a:ea typeface="+mn-ea"/>
                <a:cs typeface="+mn-cs"/>
              </a:rPr>
              <a:t>Spelling &amp; Grammar           80%             36%</a:t>
            </a:r>
            <a:endParaRPr lang="en-GB"/>
          </a:p>
        </p:txBody>
      </p:sp>
    </p:spTree>
    <p:extLst>
      <p:ext uri="{BB962C8B-B14F-4D97-AF65-F5344CB8AC3E}">
        <p14:creationId xmlns:p14="http://schemas.microsoft.com/office/powerpoint/2010/main" val="368917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77AA-1875-A017-8CBB-3BB7BD47735F}"/>
              </a:ext>
            </a:extLst>
          </p:cNvPr>
          <p:cNvSpPr>
            <a:spLocks noGrp="1"/>
          </p:cNvSpPr>
          <p:nvPr>
            <p:ph type="title"/>
          </p:nvPr>
        </p:nvSpPr>
        <p:spPr>
          <a:xfrm>
            <a:off x="395536" y="763588"/>
            <a:ext cx="8154739" cy="1293812"/>
          </a:xfrm>
        </p:spPr>
        <p:txBody>
          <a:bodyPr/>
          <a:lstStyle/>
          <a:p>
            <a:r>
              <a:rPr kumimoji="0" lang="en-GB" sz="3600" b="0" i="0" u="none" strike="noStrike" kern="1200" cap="all" spc="0" normalizeH="0" baseline="0" noProof="0">
                <a:ln>
                  <a:noFill/>
                </a:ln>
                <a:solidFill>
                  <a:srgbClr val="C00000"/>
                </a:solidFill>
                <a:effectLst/>
                <a:uLnTx/>
                <a:uFillTx/>
                <a:latin typeface="Gill Sans MT" panose="020B0502020104020203"/>
                <a:ea typeface="+mj-ea"/>
                <a:cs typeface="+mj-cs"/>
              </a:rPr>
              <a:t>Reception Information  2026-2027 </a:t>
            </a:r>
            <a:endParaRPr lang="en-GB"/>
          </a:p>
        </p:txBody>
      </p:sp>
      <p:sp>
        <p:nvSpPr>
          <p:cNvPr id="3" name="Content Placeholder 2">
            <a:extLst>
              <a:ext uri="{FF2B5EF4-FFF2-40B4-BE49-F238E27FC236}">
                <a16:creationId xmlns:a16="http://schemas.microsoft.com/office/drawing/2014/main" id="{937F7C4C-98F6-701A-8F7B-86AEE02FFEDE}"/>
              </a:ext>
            </a:extLst>
          </p:cNvPr>
          <p:cNvSpPr>
            <a:spLocks noGrp="1"/>
          </p:cNvSpPr>
          <p:nvPr>
            <p:ph idx="1"/>
          </p:nvPr>
        </p:nvSpPr>
        <p:spPr/>
        <p:txBody>
          <a:bodyPr/>
          <a:lstStyle/>
          <a:p>
            <a:pPr marL="0" indent="0" algn="ctr">
              <a:buNone/>
            </a:pPr>
            <a:r>
              <a:rPr kumimoji="0" lang="en-US" sz="5400" b="0" i="0" u="none" strike="noStrike" kern="0" cap="none" spc="0" normalizeH="0" baseline="0" noProof="0">
                <a:ln>
                  <a:noFill/>
                </a:ln>
                <a:solidFill>
                  <a:srgbClr val="C00000"/>
                </a:solidFill>
                <a:effectLst/>
                <a:uLnTx/>
                <a:uFillTx/>
                <a:latin typeface="Gill Sans MT" panose="020B0502020104020203" pitchFamily="34" charset="0"/>
                <a:ea typeface="+mn-ea"/>
                <a:cs typeface="+mn-cs"/>
              </a:rPr>
              <a:t>Please welcome</a:t>
            </a:r>
          </a:p>
          <a:p>
            <a:pPr marL="0" indent="0" algn="ctr">
              <a:buNone/>
            </a:pPr>
            <a:r>
              <a:rPr kumimoji="0" lang="en-US" sz="5400" b="0" i="0" u="none" strike="noStrike" kern="0" cap="none" spc="0" normalizeH="0" baseline="0" noProof="0">
                <a:ln>
                  <a:noFill/>
                </a:ln>
                <a:solidFill>
                  <a:srgbClr val="C00000"/>
                </a:solidFill>
                <a:effectLst/>
                <a:uLnTx/>
                <a:uFillTx/>
                <a:latin typeface="Gill Sans MT" panose="020B0502020104020203" pitchFamily="34" charset="0"/>
                <a:ea typeface="+mn-ea"/>
                <a:cs typeface="+mn-cs"/>
              </a:rPr>
              <a:t> Miss McCallion and our reception children!</a:t>
            </a:r>
            <a:endParaRPr lang="en-GB" sz="5400">
              <a:solidFill>
                <a:srgbClr val="C00000"/>
              </a:solidFill>
            </a:endParaRPr>
          </a:p>
        </p:txBody>
      </p:sp>
    </p:spTree>
    <p:extLst>
      <p:ext uri="{BB962C8B-B14F-4D97-AF65-F5344CB8AC3E}">
        <p14:creationId xmlns:p14="http://schemas.microsoft.com/office/powerpoint/2010/main" val="353821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95E0-C9C6-041B-5B14-855462E8A779}"/>
              </a:ext>
            </a:extLst>
          </p:cNvPr>
          <p:cNvSpPr>
            <a:spLocks noGrp="1"/>
          </p:cNvSpPr>
          <p:nvPr>
            <p:ph type="title"/>
          </p:nvPr>
        </p:nvSpPr>
        <p:spPr>
          <a:xfrm>
            <a:off x="323528" y="911686"/>
            <a:ext cx="4824536" cy="1293812"/>
          </a:xfrm>
        </p:spPr>
        <p:txBody>
          <a:bodyPr/>
          <a:lstStyle/>
          <a:p>
            <a:r>
              <a:rPr kumimoji="0" lang="en-GB" sz="3600" b="0" i="0" u="none" strike="noStrike" kern="1200" cap="all" spc="0" normalizeH="0" baseline="0" noProof="0">
                <a:ln>
                  <a:noFill/>
                </a:ln>
                <a:solidFill>
                  <a:srgbClr val="A5300F"/>
                </a:solidFill>
                <a:effectLst/>
                <a:uLnTx/>
                <a:uFillTx/>
                <a:latin typeface="Gill Sans MT" panose="020B0502020104020203"/>
                <a:ea typeface="+mj-ea"/>
                <a:cs typeface="+mj-cs"/>
              </a:rPr>
              <a:t>Dates for the diary</a:t>
            </a:r>
            <a:endParaRPr lang="en-GB"/>
          </a:p>
        </p:txBody>
      </p:sp>
      <p:sp>
        <p:nvSpPr>
          <p:cNvPr id="3" name="Content Placeholder 2">
            <a:extLst>
              <a:ext uri="{FF2B5EF4-FFF2-40B4-BE49-F238E27FC236}">
                <a16:creationId xmlns:a16="http://schemas.microsoft.com/office/drawing/2014/main" id="{BEA9381D-FA57-1CA8-98DE-E1236FC77AF5}"/>
              </a:ext>
            </a:extLst>
          </p:cNvPr>
          <p:cNvSpPr>
            <a:spLocks noGrp="1"/>
          </p:cNvSpPr>
          <p:nvPr>
            <p:ph idx="1"/>
          </p:nvPr>
        </p:nvSpPr>
        <p:spPr>
          <a:xfrm>
            <a:off x="251520" y="2193925"/>
            <a:ext cx="8298755" cy="4070350"/>
          </a:xfrm>
        </p:spPr>
        <p:txBody>
          <a:bodyPr/>
          <a:lstStyle/>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Tuesday 1</a:t>
            </a:r>
            <a:r>
              <a:rPr kumimoji="0" lang="en-US" sz="2600" b="1" i="0" u="none" strike="noStrike" kern="1200" cap="none" spc="0" normalizeH="0" baseline="30000" noProof="0">
                <a:ln>
                  <a:noFill/>
                </a:ln>
                <a:solidFill>
                  <a:prstClr val="black"/>
                </a:solidFill>
                <a:effectLst/>
                <a:uLnTx/>
                <a:uFillTx/>
                <a:latin typeface="Gill Sans MT" panose="020B0502020104020203"/>
                <a:ea typeface="+mn-ea"/>
                <a:cs typeface="+mn-cs"/>
              </a:rPr>
              <a:t>st</a:t>
            </a: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  Sept – INSET  training day</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Wednesday 2</a:t>
            </a:r>
            <a:r>
              <a:rPr kumimoji="0" lang="en-US" sz="2600" b="1" i="0" u="none" strike="noStrike" kern="1200" cap="none" spc="0" normalizeH="0" baseline="30000" noProof="0">
                <a:ln>
                  <a:noFill/>
                </a:ln>
                <a:solidFill>
                  <a:prstClr val="black"/>
                </a:solidFill>
                <a:effectLst/>
                <a:uLnTx/>
                <a:uFillTx/>
                <a:latin typeface="Gill Sans MT" panose="020B0502020104020203"/>
                <a:ea typeface="+mn-ea"/>
                <a:cs typeface="+mn-cs"/>
              </a:rPr>
              <a:t>nd</a:t>
            </a: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 Sept – School opens for years 1 – 6</a:t>
            </a: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endPar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228600" marR="0" lvl="0" indent="-2286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Thursday  3</a:t>
            </a:r>
            <a:r>
              <a:rPr kumimoji="0" lang="en-US" sz="2600" b="1" i="0" u="none" strike="noStrike" kern="1200" cap="none" spc="0" normalizeH="0" baseline="30000" noProof="0">
                <a:ln>
                  <a:noFill/>
                </a:ln>
                <a:solidFill>
                  <a:prstClr val="black"/>
                </a:solidFill>
                <a:effectLst/>
                <a:uLnTx/>
                <a:uFillTx/>
                <a:latin typeface="Gill Sans MT" panose="020B0502020104020203"/>
                <a:ea typeface="+mn-ea"/>
                <a:cs typeface="+mn-cs"/>
              </a:rPr>
              <a:t>rd</a:t>
            </a:r>
            <a:r>
              <a:rPr kumimoji="0" lang="en-US" sz="2600" b="1" i="0" u="none" strike="noStrike" kern="1200" cap="none" spc="0" normalizeH="0" baseline="0" noProof="0">
                <a:ln>
                  <a:noFill/>
                </a:ln>
                <a:solidFill>
                  <a:prstClr val="black"/>
                </a:solidFill>
                <a:effectLst/>
                <a:uLnTx/>
                <a:uFillTx/>
                <a:latin typeface="Gill Sans MT" panose="020B0502020104020203"/>
                <a:ea typeface="+mn-ea"/>
                <a:cs typeface="+mn-cs"/>
              </a:rPr>
              <a:t> Sept – School opens for Reception </a:t>
            </a:r>
            <a:endParaRPr lang="en-GB"/>
          </a:p>
        </p:txBody>
      </p:sp>
    </p:spTree>
    <p:extLst>
      <p:ext uri="{BB962C8B-B14F-4D97-AF65-F5344CB8AC3E}">
        <p14:creationId xmlns:p14="http://schemas.microsoft.com/office/powerpoint/2010/main" val="71829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93F3-C6CF-AC9E-DB99-0FA19CE374C7}"/>
              </a:ext>
            </a:extLst>
          </p:cNvPr>
          <p:cNvSpPr>
            <a:spLocks noGrp="1"/>
          </p:cNvSpPr>
          <p:nvPr>
            <p:ph type="title"/>
          </p:nvPr>
        </p:nvSpPr>
        <p:spPr>
          <a:xfrm>
            <a:off x="251520" y="1484784"/>
            <a:ext cx="3546227" cy="224631"/>
          </a:xfrm>
        </p:spPr>
        <p:txBody>
          <a:bodyPr>
            <a:normAutofit fontScale="90000"/>
          </a:bodyPr>
          <a:lstStyle/>
          <a:p>
            <a:pPr marL="0" marR="0" lvl="0" indent="0" defTabSz="457200" rtl="0" eaLnBrk="0" fontAlgn="auto" latinLnBrk="0" hangingPunct="0">
              <a:lnSpc>
                <a:spcPct val="100000"/>
              </a:lnSpc>
              <a:spcBef>
                <a:spcPct val="0"/>
              </a:spcBef>
              <a:spcAft>
                <a:spcPts val="0"/>
              </a:spcAft>
              <a:tabLst/>
              <a:defRPr/>
            </a:pPr>
            <a:r>
              <a:rPr kumimoji="0" lang="en-GB" sz="3600" b="0" i="0" u="none" strike="noStrike" kern="1200" cap="none" spc="0" normalizeH="0" baseline="0" noProof="0">
                <a:ln>
                  <a:noFill/>
                </a:ln>
                <a:solidFill>
                  <a:srgbClr val="A5300F"/>
                </a:solidFill>
                <a:effectLst/>
                <a:uLnTx/>
                <a:uFillTx/>
                <a:latin typeface="Gill Sans MT" panose="020B0502020104020203" pitchFamily="34" charset="0"/>
                <a:ea typeface="+mn-ea"/>
                <a:cs typeface="+mn-cs"/>
              </a:rPr>
              <a:t>First Day At School</a:t>
            </a:r>
            <a:br>
              <a:rPr kumimoji="0" lang="en-GB" sz="3600" b="0" i="0" u="none" strike="noStrike" kern="1200" cap="none" spc="0" normalizeH="0" baseline="0" noProof="0">
                <a:ln>
                  <a:noFill/>
                </a:ln>
                <a:solidFill>
                  <a:srgbClr val="A5300F"/>
                </a:solidFill>
                <a:effectLst/>
                <a:uLnTx/>
                <a:uFillTx/>
                <a:latin typeface="Gill Sans MT" panose="020B0502020104020203" pitchFamily="34" charset="0"/>
                <a:ea typeface="+mn-ea"/>
                <a:cs typeface="+mn-cs"/>
              </a:rPr>
            </a:br>
            <a:endParaRPr lang="en-GB"/>
          </a:p>
        </p:txBody>
      </p:sp>
      <p:sp>
        <p:nvSpPr>
          <p:cNvPr id="3" name="Content Placeholder 2">
            <a:extLst>
              <a:ext uri="{FF2B5EF4-FFF2-40B4-BE49-F238E27FC236}">
                <a16:creationId xmlns:a16="http://schemas.microsoft.com/office/drawing/2014/main" id="{47BD7B32-30B9-C540-B38E-CE39BFF79D0F}"/>
              </a:ext>
            </a:extLst>
          </p:cNvPr>
          <p:cNvSpPr>
            <a:spLocks noGrp="1"/>
          </p:cNvSpPr>
          <p:nvPr>
            <p:ph idx="1"/>
          </p:nvPr>
        </p:nvSpPr>
        <p:spPr>
          <a:xfrm>
            <a:off x="251520" y="1573351"/>
            <a:ext cx="7956550" cy="4070350"/>
          </a:xfrm>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Gill Sans MT" panose="020B0502020104020203"/>
                <a:ea typeface="+mn-ea"/>
                <a:cs typeface="+mn-cs"/>
              </a:rPr>
              <a:t>Thursday  3</a:t>
            </a:r>
            <a:r>
              <a:rPr kumimoji="0" lang="en-US" sz="2800" b="1" i="0" u="none" strike="noStrike" kern="1200" cap="none" spc="0" normalizeH="0" baseline="30000" noProof="0">
                <a:ln>
                  <a:noFill/>
                </a:ln>
                <a:solidFill>
                  <a:prstClr val="black"/>
                </a:solidFill>
                <a:effectLst/>
                <a:uLnTx/>
                <a:uFillTx/>
                <a:latin typeface="Gill Sans MT" panose="020B0502020104020203"/>
                <a:ea typeface="+mn-ea"/>
                <a:cs typeface="+mn-cs"/>
              </a:rPr>
              <a:t>rd</a:t>
            </a:r>
            <a:r>
              <a:rPr kumimoji="0" lang="en-US" sz="2800" b="1" i="0" u="none" strike="noStrike" kern="1200" cap="none" spc="0" normalizeH="0" baseline="0" noProof="0">
                <a:ln>
                  <a:noFill/>
                </a:ln>
                <a:solidFill>
                  <a:prstClr val="black"/>
                </a:solidFill>
                <a:effectLst/>
                <a:uLnTx/>
                <a:uFillTx/>
                <a:latin typeface="Gill Sans MT" panose="020B0502020104020203"/>
                <a:ea typeface="+mn-ea"/>
                <a:cs typeface="+mn-cs"/>
              </a:rPr>
              <a:t> September 2026</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School siblings		-	8.45am - 3.10pm </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Miss McCallion  		-	9.00 am - 3.10pm</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Mr. Hughes		       -	9.15 am - 3.10pm</a:t>
            </a: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2000" b="1" i="0" u="none" strike="noStrike" kern="1200" cap="none" spc="0" normalizeH="0" baseline="0" noProof="0">
              <a:ln>
                <a:noFill/>
              </a:ln>
              <a:solidFill>
                <a:srgbClr val="A5300F"/>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000" b="1" i="0" u="none" strike="noStrike" kern="1200" cap="none" spc="0" normalizeH="0" baseline="0" noProof="0">
                <a:ln>
                  <a:noFill/>
                </a:ln>
                <a:solidFill>
                  <a:srgbClr val="A5300F"/>
                </a:solidFill>
                <a:effectLst/>
                <a:uLnTx/>
                <a:uFillTx/>
                <a:latin typeface="Gill Sans MT" panose="020B0502020104020203"/>
                <a:ea typeface="+mn-ea"/>
                <a:cs typeface="+mn-cs"/>
              </a:rPr>
              <a:t>(The  above times apply to the first day only, all children will attend school from 8.45am – 3.10pm going forward)</a:t>
            </a: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*Please do not bring older siblings on to the key stage one playground with reception children </a:t>
            </a:r>
          </a:p>
          <a:p>
            <a:endParaRPr lang="en-GB"/>
          </a:p>
        </p:txBody>
      </p:sp>
    </p:spTree>
    <p:extLst>
      <p:ext uri="{BB962C8B-B14F-4D97-AF65-F5344CB8AC3E}">
        <p14:creationId xmlns:p14="http://schemas.microsoft.com/office/powerpoint/2010/main" val="348284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3F97-CDAE-AF1E-96F6-3D772D18B420}"/>
              </a:ext>
            </a:extLst>
          </p:cNvPr>
          <p:cNvSpPr>
            <a:spLocks noGrp="1"/>
          </p:cNvSpPr>
          <p:nvPr>
            <p:ph type="title"/>
          </p:nvPr>
        </p:nvSpPr>
        <p:spPr>
          <a:xfrm>
            <a:off x="-180528" y="905692"/>
            <a:ext cx="7956550" cy="1293812"/>
          </a:xfrm>
        </p:spPr>
        <p:txBody>
          <a:bodyPr/>
          <a:lstStyle/>
          <a:p>
            <a:r>
              <a:rPr kumimoji="0" lang="en-US" sz="3600" b="0" i="0" u="none" strike="noStrike" kern="1200" cap="all" spc="0" normalizeH="0" baseline="0" noProof="0">
                <a:ln>
                  <a:noFill/>
                </a:ln>
                <a:solidFill>
                  <a:srgbClr val="A5300F"/>
                </a:solidFill>
                <a:effectLst/>
                <a:uLnTx/>
                <a:uFillTx/>
                <a:latin typeface="Gill Sans MT" panose="020B0502020104020203"/>
                <a:ea typeface="+mj-ea"/>
                <a:cs typeface="+mj-cs"/>
              </a:rPr>
              <a:t>St Austin’s EYFS Curriculum</a:t>
            </a:r>
            <a:endParaRPr lang="en-GB"/>
          </a:p>
        </p:txBody>
      </p:sp>
      <p:sp>
        <p:nvSpPr>
          <p:cNvPr id="3" name="Content Placeholder 2">
            <a:extLst>
              <a:ext uri="{FF2B5EF4-FFF2-40B4-BE49-F238E27FC236}">
                <a16:creationId xmlns:a16="http://schemas.microsoft.com/office/drawing/2014/main" id="{A9F489F9-7E56-F4B1-1782-19B00048CEBE}"/>
              </a:ext>
            </a:extLst>
          </p:cNvPr>
          <p:cNvSpPr>
            <a:spLocks noGrp="1"/>
          </p:cNvSpPr>
          <p:nvPr>
            <p:ph idx="1"/>
          </p:nvPr>
        </p:nvSpPr>
        <p:spPr/>
        <p:txBody>
          <a:bodyPr/>
          <a:lstStyle/>
          <a:p>
            <a:pPr marL="0" marR="0" lvl="0" indent="0" algn="ct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Parents/carers will receive  a booklet </a:t>
            </a:r>
          </a:p>
          <a:p>
            <a:pPr marL="0" marR="0" lvl="0" indent="0" algn="ctr" defTabSz="4572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“Starting School.” Please talk to your child over the summer holidays about their class teacher and the items they will need to begin their educational journey. </a:t>
            </a:r>
          </a:p>
          <a:p>
            <a:endParaRPr lang="en-GB"/>
          </a:p>
        </p:txBody>
      </p:sp>
      <p:pic>
        <p:nvPicPr>
          <p:cNvPr id="5" name="Picture 4">
            <a:extLst>
              <a:ext uri="{FF2B5EF4-FFF2-40B4-BE49-F238E27FC236}">
                <a16:creationId xmlns:a16="http://schemas.microsoft.com/office/drawing/2014/main" id="{CC497FF8-C0FE-A67E-D0AF-B14F2FB8AE63}"/>
              </a:ext>
            </a:extLst>
          </p:cNvPr>
          <p:cNvPicPr>
            <a:picLocks noChangeAspect="1"/>
          </p:cNvPicPr>
          <p:nvPr/>
        </p:nvPicPr>
        <p:blipFill>
          <a:blip r:embed="rId2"/>
          <a:stretch>
            <a:fillRect/>
          </a:stretch>
        </p:blipFill>
        <p:spPr>
          <a:xfrm>
            <a:off x="6948264" y="4005064"/>
            <a:ext cx="1908213" cy="2542252"/>
          </a:xfrm>
          <a:prstGeom prst="rect">
            <a:avLst/>
          </a:prstGeom>
        </p:spPr>
      </p:pic>
    </p:spTree>
    <p:extLst>
      <p:ext uri="{BB962C8B-B14F-4D97-AF65-F5344CB8AC3E}">
        <p14:creationId xmlns:p14="http://schemas.microsoft.com/office/powerpoint/2010/main" val="33706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5E17-9C41-5235-AB84-DC61577492A2}"/>
              </a:ext>
            </a:extLst>
          </p:cNvPr>
          <p:cNvSpPr>
            <a:spLocks noGrp="1"/>
          </p:cNvSpPr>
          <p:nvPr>
            <p:ph type="title"/>
          </p:nvPr>
        </p:nvSpPr>
        <p:spPr>
          <a:xfrm>
            <a:off x="827584" y="836712"/>
            <a:ext cx="6912768" cy="1293812"/>
          </a:xfrm>
        </p:spPr>
        <p:txBody>
          <a:bodyPr/>
          <a:lstStyle/>
          <a:p>
            <a:r>
              <a:rPr lang="en-GB">
                <a:solidFill>
                  <a:schemeClr val="accent1"/>
                </a:solidFill>
              </a:rPr>
              <a:t>Reception Class 2026-27</a:t>
            </a:r>
            <a:endParaRPr lang="en-GB"/>
          </a:p>
        </p:txBody>
      </p:sp>
      <p:sp>
        <p:nvSpPr>
          <p:cNvPr id="3" name="Content Placeholder 2">
            <a:extLst>
              <a:ext uri="{FF2B5EF4-FFF2-40B4-BE49-F238E27FC236}">
                <a16:creationId xmlns:a16="http://schemas.microsoft.com/office/drawing/2014/main" id="{6598750C-5818-745F-45A6-C658E141C7EA}"/>
              </a:ext>
            </a:extLst>
          </p:cNvPr>
          <p:cNvSpPr>
            <a:spLocks noGrp="1"/>
          </p:cNvSpPr>
          <p:nvPr>
            <p:ph idx="1"/>
          </p:nvPr>
        </p:nvSpPr>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rPr>
              <a:t>Headteacher: Mrs. Colette Hickey</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rPr>
              <a:t>Deputy Headteacher: Mrs. Jane Doyle</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rPr>
              <a:t>Assistant Headteacher: Mrs. Alison Kelly </a:t>
            </a:r>
          </a:p>
          <a:p>
            <a:endParaRPr lang="en-GB"/>
          </a:p>
        </p:txBody>
      </p:sp>
    </p:spTree>
    <p:extLst>
      <p:ext uri="{BB962C8B-B14F-4D97-AF65-F5344CB8AC3E}">
        <p14:creationId xmlns:p14="http://schemas.microsoft.com/office/powerpoint/2010/main" val="142740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D4A3-48EF-BF5A-E4C1-179A42DE2DEC}"/>
              </a:ext>
            </a:extLst>
          </p:cNvPr>
          <p:cNvSpPr>
            <a:spLocks noGrp="1"/>
          </p:cNvSpPr>
          <p:nvPr>
            <p:ph type="title"/>
          </p:nvPr>
        </p:nvSpPr>
        <p:spPr>
          <a:xfrm>
            <a:off x="251519" y="1124744"/>
            <a:ext cx="8298755" cy="716632"/>
          </a:xfrm>
        </p:spPr>
        <p:txBody>
          <a:bodyPr>
            <a:normAutofit fontScale="90000"/>
          </a:bodyPr>
          <a:lstStyle/>
          <a:p>
            <a:pPr marL="0" marR="0" lvl="0" indent="0" defTabSz="685800" rtl="0" eaLnBrk="1" fontAlgn="auto" latinLnBrk="0" hangingPunct="1">
              <a:lnSpc>
                <a:spcPct val="120000"/>
              </a:lnSpc>
              <a:spcBef>
                <a:spcPts val="1000"/>
              </a:spcBef>
              <a:spcAft>
                <a:spcPts val="0"/>
              </a:spcAft>
              <a:tabLst/>
              <a:defRPr/>
            </a:pPr>
            <a:r>
              <a:rPr kumimoji="0" lang="en-GB" sz="2900" b="0" i="0" u="none" strike="noStrike" kern="1200" cap="none" spc="0" normalizeH="0" baseline="0" noProof="0">
                <a:ln>
                  <a:noFill/>
                </a:ln>
                <a:solidFill>
                  <a:srgbClr val="C00000"/>
                </a:solidFill>
                <a:effectLst/>
                <a:uLnTx/>
                <a:uFillTx/>
                <a:latin typeface="Gill Sans MT" panose="020B0502020104020203"/>
                <a:ea typeface="+mn-ea"/>
                <a:cs typeface="+mn-cs"/>
              </a:rPr>
              <a:t>AT ST AUSTIN’S, WE PRIDE OURSELVES ON HOW SMART OUR CHILDREN LOOK IN THEIR UNIFORM. </a:t>
            </a:r>
            <a:br>
              <a:rPr kumimoji="0" lang="en-GB" sz="2900" b="0" i="0" u="none" strike="noStrike" kern="1200" cap="none" spc="0" normalizeH="0" baseline="0" noProof="0">
                <a:ln>
                  <a:noFill/>
                </a:ln>
                <a:solidFill>
                  <a:srgbClr val="C00000"/>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1C81A2C4-6C96-D9C9-6F44-8498D577E11D}"/>
              </a:ext>
            </a:extLst>
          </p:cNvPr>
          <p:cNvSpPr>
            <a:spLocks noGrp="1"/>
          </p:cNvSpPr>
          <p:nvPr>
            <p:ph idx="1"/>
          </p:nvPr>
        </p:nvSpPr>
        <p:spPr>
          <a:xfrm>
            <a:off x="422621" y="2276872"/>
            <a:ext cx="7956550" cy="40703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a:ln>
                  <a:noFill/>
                </a:ln>
                <a:solidFill>
                  <a:prstClr val="black"/>
                </a:solidFill>
                <a:effectLst/>
                <a:uLnTx/>
                <a:uFillTx/>
                <a:latin typeface="Gill Sans MT" panose="020B0502020104020203"/>
                <a:ea typeface="+mn-ea"/>
                <a:cs typeface="+mn-cs"/>
              </a:rPr>
              <a:t>Our Winter Uniform </a:t>
            </a:r>
            <a:r>
              <a:rPr kumimoji="0" lang="en-GB" sz="2800" b="1" i="0" u="none" strike="noStrike" kern="1200" cap="none" spc="0" normalizeH="0" baseline="0" noProof="0">
                <a:ln>
                  <a:noFill/>
                </a:ln>
                <a:solidFill>
                  <a:prstClr val="black"/>
                </a:solidFill>
                <a:effectLst/>
                <a:uLnTx/>
                <a:uFillTx/>
                <a:latin typeface="Gill Sans MT" panose="020B05020201040202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Grey long trousers/shorts/skirts/pinafores</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White shirt</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Maroon V-neck jumper/cardigan ( no logos)</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Maroon/Gold tie</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Grey or maroon socks/tights (no white socks – summer uniform only)</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Black plain school shoes </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Maroon blazer (optional)</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School waterproof coat (optional )</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95016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6205DE-41B2-0048-A8A9-B24FE0949639}"/>
              </a:ext>
            </a:extLst>
          </p:cNvPr>
          <p:cNvSpPr/>
          <p:nvPr/>
        </p:nvSpPr>
        <p:spPr>
          <a:xfrm>
            <a:off x="395536" y="1492796"/>
            <a:ext cx="4104456" cy="4276725"/>
          </a:xfrm>
          <a:prstGeom prst="rect">
            <a:avLst/>
          </a:prstGeom>
        </p:spPr>
        <p:txBody>
          <a:bodyPr wrap="square">
            <a:spAutoFit/>
          </a:bodyPr>
          <a:lstStyle/>
          <a:p>
            <a:pPr eaLnBrk="1" fontAlgn="auto" hangingPunct="1">
              <a:spcBef>
                <a:spcPts val="0"/>
              </a:spcBef>
              <a:spcAft>
                <a:spcPts val="0"/>
              </a:spcAft>
              <a:defRPr/>
            </a:pPr>
            <a:endParaRPr lang="en-US" sz="24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endParaRPr lang="en-US" sz="24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Pink &amp; white checked dress</a:t>
            </a:r>
          </a:p>
          <a:p>
            <a:pPr marL="342900" indent="-342900" eaLnBrk="1" fontAlgn="auto" hangingPunct="1">
              <a:spcBef>
                <a:spcPts val="0"/>
              </a:spcBef>
              <a:spcAft>
                <a:spcPts val="0"/>
              </a:spcAft>
              <a:buFont typeface="Arial" panose="020B0604020202020204" pitchFamily="34" charset="0"/>
              <a:buChar char="•"/>
              <a:defRPr/>
            </a:pPr>
            <a:endParaRPr lang="en-GB"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Maroon cardigan </a:t>
            </a:r>
          </a:p>
          <a:p>
            <a:pPr eaLnBrk="1" fontAlgn="auto" hangingPunct="1">
              <a:spcBef>
                <a:spcPts val="0"/>
              </a:spcBef>
              <a:spcAft>
                <a:spcPts val="0"/>
              </a:spcAft>
              <a:defRPr/>
            </a:pPr>
            <a:endParaRPr lang="en-US"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White socks </a:t>
            </a:r>
          </a:p>
          <a:p>
            <a:pPr marL="342900" indent="-342900" eaLnBrk="1" fontAlgn="auto" hangingPunct="1">
              <a:spcBef>
                <a:spcPts val="0"/>
              </a:spcBef>
              <a:spcAft>
                <a:spcPts val="0"/>
              </a:spcAft>
              <a:buFont typeface="Arial" panose="020B0604020202020204" pitchFamily="34" charset="0"/>
              <a:buChar char="•"/>
              <a:defRPr/>
            </a:pPr>
            <a:endParaRPr lang="en-US"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Black shoes</a:t>
            </a:r>
            <a:endParaRPr lang="en-GB" sz="2800">
              <a:solidFill>
                <a:prstClr val="black"/>
              </a:solidFill>
              <a:latin typeface="Gill Sans MT" panose="020B0502020104020203"/>
            </a:endParaRPr>
          </a:p>
        </p:txBody>
      </p:sp>
      <p:sp>
        <p:nvSpPr>
          <p:cNvPr id="5" name="Rectangle 4">
            <a:extLst>
              <a:ext uri="{FF2B5EF4-FFF2-40B4-BE49-F238E27FC236}">
                <a16:creationId xmlns:a16="http://schemas.microsoft.com/office/drawing/2014/main" id="{8E9EFE35-9B6D-5FAB-5349-56B7DA91C1E5}"/>
              </a:ext>
            </a:extLst>
          </p:cNvPr>
          <p:cNvSpPr/>
          <p:nvPr/>
        </p:nvSpPr>
        <p:spPr>
          <a:xfrm>
            <a:off x="5130719" y="1412776"/>
            <a:ext cx="3816350" cy="5016500"/>
          </a:xfrm>
          <a:prstGeom prst="rect">
            <a:avLst/>
          </a:prstGeom>
        </p:spPr>
        <p:txBody>
          <a:bodyPr>
            <a:spAutoFit/>
          </a:bodyPr>
          <a:lstStyle/>
          <a:p>
            <a:pPr eaLnBrk="1" fontAlgn="auto" hangingPunct="1">
              <a:spcBef>
                <a:spcPts val="0"/>
              </a:spcBef>
              <a:spcAft>
                <a:spcPts val="0"/>
              </a:spcAft>
              <a:defRPr/>
            </a:pPr>
            <a:endParaRPr lang="en-US" sz="2400">
              <a:solidFill>
                <a:prstClr val="black"/>
              </a:solidFill>
              <a:latin typeface="Gill Sans MT" panose="020B0502020104020203"/>
            </a:endParaRPr>
          </a:p>
          <a:p>
            <a:pPr eaLnBrk="1" fontAlgn="auto" hangingPunct="1">
              <a:spcBef>
                <a:spcPts val="0"/>
              </a:spcBef>
              <a:spcAft>
                <a:spcPts val="0"/>
              </a:spcAft>
              <a:defRPr/>
            </a:pPr>
            <a:endParaRPr lang="en-US" sz="24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Open neck white short sleeved shirt</a:t>
            </a:r>
          </a:p>
          <a:p>
            <a:pPr marL="342900" indent="-342900" eaLnBrk="1" fontAlgn="auto" hangingPunct="1">
              <a:spcBef>
                <a:spcPts val="0"/>
              </a:spcBef>
              <a:spcAft>
                <a:spcPts val="0"/>
              </a:spcAft>
              <a:buFont typeface="Arial" panose="020B0604020202020204" pitchFamily="34" charset="0"/>
              <a:buChar char="•"/>
              <a:defRPr/>
            </a:pPr>
            <a:endParaRPr lang="en-US"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Maroon jumper </a:t>
            </a:r>
          </a:p>
          <a:p>
            <a:pPr marL="342900" indent="-342900" eaLnBrk="1" fontAlgn="auto" hangingPunct="1">
              <a:spcBef>
                <a:spcPts val="0"/>
              </a:spcBef>
              <a:spcAft>
                <a:spcPts val="0"/>
              </a:spcAft>
              <a:buFont typeface="Arial" panose="020B0604020202020204" pitchFamily="34" charset="0"/>
              <a:buChar char="•"/>
              <a:defRPr/>
            </a:pPr>
            <a:endParaRPr lang="en-US"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No tie </a:t>
            </a:r>
          </a:p>
          <a:p>
            <a:pPr eaLnBrk="1" fontAlgn="auto" hangingPunct="1">
              <a:spcBef>
                <a:spcPts val="0"/>
              </a:spcBef>
              <a:spcAft>
                <a:spcPts val="0"/>
              </a:spcAft>
              <a:defRPr/>
            </a:pPr>
            <a:endParaRPr lang="en-US" sz="2800">
              <a:solidFill>
                <a:prstClr val="black"/>
              </a:solidFill>
              <a:latin typeface="Gill Sans MT" panose="020B0502020104020203"/>
            </a:endParaRPr>
          </a:p>
          <a:p>
            <a:pPr marL="342900" indent="-342900" eaLnBrk="1" fontAlgn="auto" hangingPunct="1">
              <a:spcBef>
                <a:spcPts val="0"/>
              </a:spcBef>
              <a:spcAft>
                <a:spcPts val="0"/>
              </a:spcAft>
              <a:buFont typeface="Arial" panose="020B0604020202020204" pitchFamily="34" charset="0"/>
              <a:buChar char="•"/>
              <a:defRPr/>
            </a:pPr>
            <a:r>
              <a:rPr lang="en-US" sz="2800">
                <a:solidFill>
                  <a:prstClr val="black"/>
                </a:solidFill>
                <a:latin typeface="Gill Sans MT" panose="020B0502020104020203"/>
              </a:rPr>
              <a:t>Black shoes  </a:t>
            </a:r>
          </a:p>
          <a:p>
            <a:pPr marL="342900" indent="-342900" eaLnBrk="1" fontAlgn="auto" hangingPunct="1">
              <a:spcBef>
                <a:spcPts val="0"/>
              </a:spcBef>
              <a:spcAft>
                <a:spcPts val="0"/>
              </a:spcAft>
              <a:buFont typeface="Arial" panose="020B0604020202020204" pitchFamily="34" charset="0"/>
              <a:buChar char="•"/>
              <a:defRPr/>
            </a:pPr>
            <a:endParaRPr lang="en-US" sz="2800">
              <a:solidFill>
                <a:prstClr val="black"/>
              </a:solidFill>
              <a:latin typeface="Gill Sans MT" panose="020B0502020104020203"/>
            </a:endParaRPr>
          </a:p>
          <a:p>
            <a:pPr eaLnBrk="1" fontAlgn="auto" hangingPunct="1">
              <a:spcBef>
                <a:spcPts val="0"/>
              </a:spcBef>
              <a:spcAft>
                <a:spcPts val="0"/>
              </a:spcAft>
              <a:defRPr/>
            </a:pPr>
            <a:endParaRPr lang="en-GB" sz="2000">
              <a:solidFill>
                <a:prstClr val="black"/>
              </a:solidFill>
              <a:latin typeface="Gill Sans MT" panose="020B0502020104020203"/>
            </a:endParaRPr>
          </a:p>
        </p:txBody>
      </p:sp>
      <p:sp>
        <p:nvSpPr>
          <p:cNvPr id="6" name="Rectangle 1">
            <a:extLst>
              <a:ext uri="{FF2B5EF4-FFF2-40B4-BE49-F238E27FC236}">
                <a16:creationId xmlns:a16="http://schemas.microsoft.com/office/drawing/2014/main" id="{B44D5ABC-0069-6AC7-26EA-A780CAEB6D57}"/>
              </a:ext>
            </a:extLst>
          </p:cNvPr>
          <p:cNvSpPr>
            <a:spLocks noChangeArrowheads="1"/>
          </p:cNvSpPr>
          <p:nvPr/>
        </p:nvSpPr>
        <p:spPr bwMode="auto">
          <a:xfrm>
            <a:off x="2267744" y="692696"/>
            <a:ext cx="57134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2800" b="1" i="0" u="sng" strike="noStrike" kern="0" cap="none" spc="0" normalizeH="0" baseline="0" noProof="0">
                <a:ln>
                  <a:noFill/>
                </a:ln>
                <a:solidFill>
                  <a:prstClr val="black"/>
                </a:solidFill>
                <a:effectLst/>
                <a:uLnTx/>
                <a:uFillTx/>
                <a:latin typeface="Gill Sans MT" panose="020B0502020104020203" pitchFamily="34" charset="0"/>
              </a:rPr>
              <a:t>Our Summer  Uniform </a:t>
            </a:r>
            <a:r>
              <a:rPr kumimoji="0" lang="en-GB" altLang="en-US" sz="2800" b="1" i="0" u="none" strike="noStrike" kern="0" cap="none" spc="0" normalizeH="0" baseline="0" noProof="0">
                <a:ln>
                  <a:noFill/>
                </a:ln>
                <a:solidFill>
                  <a:prstClr val="black"/>
                </a:solidFill>
                <a:effectLst/>
                <a:uLnTx/>
                <a:uFillTx/>
                <a:latin typeface="Gill Sans MT" panose="020B0502020104020203" pitchFamily="34" charset="0"/>
              </a:rPr>
              <a:t>	</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376807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BE36D-6943-426C-3E4F-DAC27CAA958E}"/>
              </a:ext>
            </a:extLst>
          </p:cNvPr>
          <p:cNvSpPr>
            <a:spLocks noGrp="1"/>
          </p:cNvSpPr>
          <p:nvPr>
            <p:ph idx="1"/>
          </p:nvPr>
        </p:nvSpPr>
        <p:spPr>
          <a:xfrm>
            <a:off x="395536" y="2071155"/>
            <a:ext cx="7956550" cy="40703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black"/>
                </a:solidFill>
                <a:effectLst/>
                <a:uLnTx/>
                <a:uFillTx/>
                <a:latin typeface="Gill Sans MT" panose="020B0502020104020203"/>
                <a:ea typeface="+mn-ea"/>
                <a:cs typeface="+mn-cs"/>
              </a:rPr>
              <a:t>P.E. Kit</a:t>
            </a: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rPr>
              <a:t>	</a:t>
            </a:r>
            <a:endParaRPr kumimoji="0" lang="en-GB" sz="18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rPr>
              <a:t> </a:t>
            </a:r>
            <a:endParaRPr kumimoji="0" lang="en-GB" sz="18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Black shorts (not cycling shorts and no logos)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Plain white top (no logos)                              	</a:t>
            </a:r>
            <a:endParaRPr kumimoji="0" lang="en-GB" sz="24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Pumps </a:t>
            </a:r>
            <a:r>
              <a:rPr kumimoji="0" lang="en-US" sz="2400" b="1" i="0" u="none" strike="noStrike" kern="1200" cap="none" spc="0" normalizeH="0" baseline="0" noProof="0">
                <a:ln>
                  <a:noFill/>
                </a:ln>
                <a:solidFill>
                  <a:prstClr val="black"/>
                </a:solidFill>
                <a:effectLst/>
                <a:uLnTx/>
                <a:uFillTx/>
                <a:latin typeface="Gill Sans MT" panose="020B05020201040202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a:solidFill>
                <a:prstClr val="black"/>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a:solidFill>
                  <a:prstClr val="black"/>
                </a:solidFill>
                <a:latin typeface="Gill Sans MT" panose="020B0502020104020203"/>
              </a:rPr>
              <a:t>In Key Stage 2 the children can wear school tracksuits on PE days. </a:t>
            </a:r>
            <a:endParaRPr lang="en-GB"/>
          </a:p>
        </p:txBody>
      </p:sp>
    </p:spTree>
    <p:extLst>
      <p:ext uri="{BB962C8B-B14F-4D97-AF65-F5344CB8AC3E}">
        <p14:creationId xmlns:p14="http://schemas.microsoft.com/office/powerpoint/2010/main" val="300074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574F-50C7-EA49-A182-589A9A04E64E}"/>
              </a:ext>
            </a:extLst>
          </p:cNvPr>
          <p:cNvSpPr>
            <a:spLocks noGrp="1"/>
          </p:cNvSpPr>
          <p:nvPr>
            <p:ph type="title"/>
          </p:nvPr>
        </p:nvSpPr>
        <p:spPr>
          <a:xfrm>
            <a:off x="179512" y="1412776"/>
            <a:ext cx="2970163" cy="720080"/>
          </a:xfrm>
        </p:spPr>
        <p:txBody>
          <a:bodyPr>
            <a:normAutofit fontScale="90000"/>
          </a:bodyPr>
          <a:lstStyle/>
          <a:p>
            <a:pPr marL="0" marR="0" lvl="0" indent="0" defTabSz="685800" rtl="0" eaLnBrk="1" fontAlgn="auto" latinLnBrk="0" hangingPunct="1">
              <a:lnSpc>
                <a:spcPct val="120000"/>
              </a:lnSpc>
              <a:spcBef>
                <a:spcPts val="1000"/>
              </a:spcBef>
              <a:spcAft>
                <a:spcPts val="0"/>
              </a:spcAft>
              <a:tabLst/>
              <a:defRPr/>
            </a:pPr>
            <a:r>
              <a:rPr kumimoji="0" lang="en-US" sz="3600" b="0" i="0" u="none" strike="noStrike" kern="1200" cap="none" spc="0" normalizeH="0" baseline="0" noProof="0">
                <a:ln>
                  <a:noFill/>
                </a:ln>
                <a:solidFill>
                  <a:srgbClr val="C00000"/>
                </a:solidFill>
                <a:effectLst/>
                <a:uLnTx/>
                <a:uFillTx/>
                <a:latin typeface="Gill Sans MT" panose="020B0502020104020203"/>
                <a:ea typeface="+mn-ea"/>
                <a:cs typeface="+mn-cs"/>
              </a:rPr>
              <a:t>LUNCHTIMES </a:t>
            </a:r>
            <a:r>
              <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rPr>
              <a:t> </a:t>
            </a:r>
            <a:br>
              <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77502F54-72DA-D882-143D-C3F078BC2D9C}"/>
              </a:ext>
            </a:extLst>
          </p:cNvPr>
          <p:cNvSpPr>
            <a:spLocks noGrp="1"/>
          </p:cNvSpPr>
          <p:nvPr>
            <p:ph idx="1"/>
          </p:nvPr>
        </p:nvSpPr>
        <p:spPr/>
        <p:txBody>
          <a:bodyPr/>
          <a:lstStyle/>
          <a:p>
            <a:pPr marL="0" marR="0" lvl="0" indent="0" algn="l" defTabSz="457200" rtl="0" eaLnBrk="0" fontAlgn="auto" latinLnBrk="0" hangingPunct="0">
              <a:lnSpc>
                <a:spcPct val="100000"/>
              </a:lnSpc>
              <a:spcBef>
                <a:spcPct val="0"/>
              </a:spcBef>
              <a:spcAft>
                <a:spcPts val="0"/>
              </a:spcAft>
              <a:buClrTx/>
              <a:buSzTx/>
              <a:buFont typeface="Wingdings" panose="05000000000000000000" pitchFamily="2" charset="2"/>
              <a:buNone/>
              <a:tabLst/>
              <a:defRPr/>
            </a:pPr>
            <a:r>
              <a:rPr kumimoji="0" lang="en-GB"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For lunchtime we ask that your child’s lunchbox is easy to open as children are encouraged to be independent in their self-care.  A zip fastened lunchbox is fine. </a:t>
            </a:r>
            <a:br>
              <a:rPr kumimoji="0" lang="en-GB"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br>
            <a:endParaRPr kumimoji="0" lang="en-GB" sz="2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a:p>
            <a:endParaRPr lang="en-GB"/>
          </a:p>
        </p:txBody>
      </p:sp>
      <p:pic>
        <p:nvPicPr>
          <p:cNvPr id="4" name="Picture 1">
            <a:extLst>
              <a:ext uri="{FF2B5EF4-FFF2-40B4-BE49-F238E27FC236}">
                <a16:creationId xmlns:a16="http://schemas.microsoft.com/office/drawing/2014/main" id="{E13FB79D-07D4-A9B5-8C59-8BD6A4E83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861048"/>
            <a:ext cx="2279268" cy="26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993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AC8C-1E06-AE18-00F1-F71461B67393}"/>
              </a:ext>
            </a:extLst>
          </p:cNvPr>
          <p:cNvSpPr>
            <a:spLocks noGrp="1"/>
          </p:cNvSpPr>
          <p:nvPr>
            <p:ph type="title"/>
          </p:nvPr>
        </p:nvSpPr>
        <p:spPr>
          <a:xfrm>
            <a:off x="251520" y="980728"/>
            <a:ext cx="5256584" cy="1293812"/>
          </a:xfrm>
        </p:spPr>
        <p:txBody>
          <a:bodyPr>
            <a:normAutofit fontScale="90000"/>
          </a:bodyPr>
          <a:lstStyle/>
          <a:p>
            <a:pPr marL="0" marR="0" lvl="0" indent="0" defTabSz="685800" rtl="0" eaLnBrk="1" fontAlgn="auto" latinLnBrk="0" hangingPunct="1">
              <a:lnSpc>
                <a:spcPct val="120000"/>
              </a:lnSpc>
              <a:spcBef>
                <a:spcPts val="1000"/>
              </a:spcBef>
              <a:spcAft>
                <a:spcPts val="0"/>
              </a:spcAft>
              <a:tabLst/>
              <a:defRPr/>
            </a:pPr>
            <a:r>
              <a:rPr kumimoji="0" lang="en-US" sz="3900" b="0" i="0" u="none" strike="noStrike" kern="1200" cap="none" spc="0" normalizeH="0" baseline="0" noProof="0">
                <a:ln>
                  <a:noFill/>
                </a:ln>
                <a:solidFill>
                  <a:srgbClr val="C00000"/>
                </a:solidFill>
                <a:effectLst/>
                <a:uLnTx/>
                <a:uFillTx/>
                <a:latin typeface="Gill Sans MT" panose="020B0502020104020203"/>
                <a:ea typeface="+mn-ea"/>
                <a:cs typeface="+mn-cs"/>
              </a:rPr>
              <a:t>UNIFORM</a:t>
            </a:r>
            <a:r>
              <a:rPr kumimoji="0" lang="en-US" sz="3900" b="0" i="0" u="none" strike="noStrike" kern="1200" cap="none" spc="0" normalizeH="0" baseline="0" noProof="0">
                <a:ln>
                  <a:noFill/>
                </a:ln>
                <a:solidFill>
                  <a:prstClr val="black"/>
                </a:solidFill>
                <a:effectLst/>
                <a:uLnTx/>
                <a:uFillTx/>
                <a:latin typeface="Gill Sans MT" panose="020B0502020104020203"/>
                <a:ea typeface="+mn-ea"/>
                <a:cs typeface="+mn-cs"/>
              </a:rPr>
              <a:t> : Earth Uniform </a:t>
            </a:r>
            <a:br>
              <a:rPr kumimoji="0" lang="en-US" sz="3900" b="0" i="0" u="none" strike="noStrike" kern="1200" cap="none" spc="0" normalizeH="0" baseline="0" noProof="0">
                <a:ln>
                  <a:noFill/>
                </a:ln>
                <a:solidFill>
                  <a:prstClr val="black"/>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52C64E17-CBAC-93FC-C054-9F9DB056A185}"/>
              </a:ext>
            </a:extLst>
          </p:cNvPr>
          <p:cNvSpPr>
            <a:spLocks noGrp="1"/>
          </p:cNvSpPr>
          <p:nvPr>
            <p:ph idx="1"/>
          </p:nvPr>
        </p:nvSpPr>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Parents/ carers  can purchase school bags, reading book  protector bags, ties, book bags, water bottles, coats and P.E bags through the school office every day up until our last day which is 23</a:t>
            </a:r>
            <a:r>
              <a:rPr kumimoji="0" lang="en-US" sz="2800" b="0" i="0" u="none" strike="noStrike" kern="1200" cap="none" spc="0" normalizeH="0" baseline="30000" noProof="0">
                <a:ln>
                  <a:noFill/>
                </a:ln>
                <a:solidFill>
                  <a:prstClr val="black"/>
                </a:solidFill>
                <a:effectLst/>
                <a:uLnTx/>
                <a:uFillTx/>
                <a:latin typeface="Gill Sans MT" panose="020B0502020104020203"/>
                <a:ea typeface="+mn-ea"/>
                <a:cs typeface="+mn-cs"/>
              </a:rPr>
              <a:t>rd</a:t>
            </a: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 July 2026.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lang="en-US" sz="2800">
                <a:solidFill>
                  <a:prstClr val="black"/>
                </a:solidFill>
                <a:latin typeface="Gill Sans MT" panose="020B0502020104020203"/>
              </a:rPr>
              <a:t>We are open on the INSET day – 1</a:t>
            </a:r>
            <a:r>
              <a:rPr lang="en-US" sz="2800" baseline="30000">
                <a:solidFill>
                  <a:prstClr val="black"/>
                </a:solidFill>
                <a:latin typeface="Gill Sans MT" panose="020B0502020104020203"/>
              </a:rPr>
              <a:t>st</a:t>
            </a:r>
            <a:r>
              <a:rPr lang="en-US" sz="2800">
                <a:solidFill>
                  <a:prstClr val="black"/>
                </a:solidFill>
                <a:latin typeface="Gill Sans MT" panose="020B0502020104020203"/>
              </a:rPr>
              <a:t> September</a:t>
            </a:r>
            <a:endPar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53325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BC17-1A1E-71B3-3FC3-AA6E9DDA3F0D}"/>
              </a:ext>
            </a:extLst>
          </p:cNvPr>
          <p:cNvSpPr>
            <a:spLocks noGrp="1"/>
          </p:cNvSpPr>
          <p:nvPr>
            <p:ph type="title"/>
          </p:nvPr>
        </p:nvSpPr>
        <p:spPr>
          <a:xfrm>
            <a:off x="179512" y="692696"/>
            <a:ext cx="6378575" cy="1293812"/>
          </a:xfrm>
        </p:spPr>
        <p:txBody>
          <a:bodyPr/>
          <a:lstStyle/>
          <a:p>
            <a:r>
              <a:rPr lang="en-GB">
                <a:solidFill>
                  <a:srgbClr val="C00000"/>
                </a:solidFill>
              </a:rPr>
              <a:t>Health School Award </a:t>
            </a:r>
          </a:p>
        </p:txBody>
      </p:sp>
      <p:sp>
        <p:nvSpPr>
          <p:cNvPr id="3" name="Content Placeholder 2">
            <a:extLst>
              <a:ext uri="{FF2B5EF4-FFF2-40B4-BE49-F238E27FC236}">
                <a16:creationId xmlns:a16="http://schemas.microsoft.com/office/drawing/2014/main" id="{6692EBAD-3D30-C4F8-EA3B-90E20400DA16}"/>
              </a:ext>
            </a:extLst>
          </p:cNvPr>
          <p:cNvSpPr>
            <a:spLocks noGrp="1"/>
          </p:cNvSpPr>
          <p:nvPr>
            <p:ph idx="1"/>
          </p:nvPr>
        </p:nvSpPr>
        <p:spPr>
          <a:xfrm>
            <a:off x="146185" y="1339602"/>
            <a:ext cx="7956550" cy="3241526"/>
          </a:xfrm>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600" b="1"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indent="0" algn="l" fontAlgn="base">
              <a:buNone/>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Milk – all Liverpool schools use a private company which parents/carers must apply directly to if they wish their children to have milk each day.  The payment is made directly to the dairy.  School receive a register. </a:t>
            </a:r>
          </a:p>
          <a:p>
            <a:pPr marL="0" marR="0" indent="0" algn="l" fontAlgn="base">
              <a:buNone/>
            </a:pPr>
            <a:r>
              <a:rPr kumimoji="0" lang="en-GB" sz="2800" b="0" i="0" u="none" strike="noStrike" kern="1200" cap="none" spc="0" normalizeH="0" baseline="0" noProof="0">
                <a:ln>
                  <a:noFill/>
                </a:ln>
                <a:solidFill>
                  <a:prstClr val="black"/>
                </a:solidFill>
                <a:effectLst/>
                <a:uLnTx/>
                <a:uFillTx/>
                <a:latin typeface="Gill Sans MT" panose="020B0502020104020203" pitchFamily="34" charset="0"/>
              </a:rPr>
              <a:t>Parents </a:t>
            </a:r>
            <a:r>
              <a:rPr lang="en-GB" sz="2800" b="0" i="0">
                <a:solidFill>
                  <a:srgbClr val="000000"/>
                </a:solidFill>
                <a:effectLst/>
                <a:latin typeface="Gill Sans MT" panose="020B0502020104020203" pitchFamily="34" charset="0"/>
              </a:rPr>
              <a:t>only pay once their child turns 5. Under 5s still need to be registered or they won’t receive milk.</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srgbClr val="0070C0"/>
                </a:solidFill>
                <a:effectLst/>
                <a:uLnTx/>
                <a:uFillTx/>
                <a:latin typeface="Gill Sans MT" panose="020B0502020104020203"/>
                <a:ea typeface="+mn-ea"/>
                <a:cs typeface="+mn-cs"/>
                <a:hlinkClick r:id="rId2"/>
              </a:rPr>
              <a:t>www.dairylink-uk.com</a:t>
            </a:r>
            <a:endParaRPr kumimoji="0" lang="en-US" sz="2800" b="0" i="0" u="none" strike="noStrike" kern="1200" cap="none" spc="0" normalizeH="0" baseline="0" noProof="0">
              <a:ln>
                <a:noFill/>
              </a:ln>
              <a:solidFill>
                <a:srgbClr val="0070C0"/>
              </a:solidFill>
              <a:effectLst/>
              <a:uLnTx/>
              <a:uFillTx/>
              <a:latin typeface="Gill Sans MT" panose="020B0502020104020203"/>
              <a:ea typeface="+mn-ea"/>
              <a:cs typeface="+mn-cs"/>
            </a:endParaRP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Fruit – this is free for all EYFS and KS1 children.  A healthy snack can be brought to school if your child wishes. </a:t>
            </a:r>
          </a:p>
          <a:p>
            <a:endParaRPr lang="en-GB"/>
          </a:p>
        </p:txBody>
      </p:sp>
    </p:spTree>
    <p:extLst>
      <p:ext uri="{BB962C8B-B14F-4D97-AF65-F5344CB8AC3E}">
        <p14:creationId xmlns:p14="http://schemas.microsoft.com/office/powerpoint/2010/main" val="258867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D1E7-2798-E262-FFF6-EDDDD401D25B}"/>
              </a:ext>
            </a:extLst>
          </p:cNvPr>
          <p:cNvSpPr>
            <a:spLocks noGrp="1"/>
          </p:cNvSpPr>
          <p:nvPr>
            <p:ph type="title"/>
          </p:nvPr>
        </p:nvSpPr>
        <p:spPr>
          <a:xfrm>
            <a:off x="899592" y="1402150"/>
            <a:ext cx="2304256" cy="792088"/>
          </a:xfrm>
        </p:spPr>
        <p:txBody>
          <a:bodyPr>
            <a:normAutofit fontScale="90000"/>
          </a:bodyPr>
          <a:lstStyle/>
          <a:p>
            <a:pPr marL="0" marR="0" lvl="0" indent="0" defTabSz="457200" rtl="0" eaLnBrk="1" fontAlgn="auto" latinLnBrk="0" hangingPunct="1">
              <a:lnSpc>
                <a:spcPct val="100000"/>
              </a:lnSpc>
              <a:spcBef>
                <a:spcPct val="0"/>
              </a:spcBef>
              <a:spcAft>
                <a:spcPts val="0"/>
              </a:spcAft>
              <a:tabLst/>
              <a:defRPr/>
            </a:pPr>
            <a:r>
              <a:rPr kumimoji="0" lang="en-GB" altLang="en-US" sz="3600" b="0" i="0" u="none" strike="noStrike" kern="1200" cap="none" spc="0" normalizeH="0" baseline="0" noProof="0">
                <a:ln>
                  <a:noFill/>
                </a:ln>
                <a:solidFill>
                  <a:srgbClr val="C00000"/>
                </a:solidFill>
                <a:effectLst/>
                <a:uLnTx/>
                <a:uFillTx/>
                <a:latin typeface="Gill Sans MT" panose="020B0502020104020203"/>
                <a:ea typeface="+mn-ea"/>
                <a:cs typeface="+mn-cs"/>
              </a:rPr>
              <a:t>READING</a:t>
            </a:r>
            <a:br>
              <a:rPr kumimoji="0" lang="en-GB" altLang="en-US" sz="3600" b="0" i="0" u="none" strike="noStrike" kern="1200" cap="none" spc="0" normalizeH="0" baseline="0" noProof="0">
                <a:ln>
                  <a:noFill/>
                </a:ln>
                <a:solidFill>
                  <a:srgbClr val="C00000"/>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F9649617-A466-2A60-592D-61F31895AA0A}"/>
              </a:ext>
            </a:extLst>
          </p:cNvPr>
          <p:cNvSpPr>
            <a:spLocks noGrp="1"/>
          </p:cNvSpPr>
          <p:nvPr>
            <p:ph idx="1"/>
          </p:nvPr>
        </p:nvSpPr>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prstClr val="black"/>
                </a:solidFill>
                <a:effectLst/>
                <a:uLnTx/>
                <a:uFillTx/>
                <a:latin typeface="Gill Sans MT" panose="020B0502020104020203"/>
                <a:ea typeface="+mn-ea"/>
                <a:cs typeface="+mn-cs"/>
              </a:rPr>
              <a:t>Reading  is one of our school priorities.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alt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altLang="en-US" sz="3600" b="0" i="0" u="none" strike="noStrike" kern="1200" cap="none" spc="0" normalizeH="0" baseline="0" noProof="0">
                <a:ln>
                  <a:noFill/>
                </a:ln>
                <a:solidFill>
                  <a:prstClr val="black"/>
                </a:solidFill>
                <a:effectLst/>
                <a:uLnTx/>
                <a:uFillTx/>
                <a:latin typeface="Gill Sans MT" panose="020B0502020104020203"/>
                <a:ea typeface="+mn-ea"/>
                <a:cs typeface="+mn-cs"/>
              </a:rPr>
              <a:t>Mrs Kelly:  KS1 English Lead </a:t>
            </a:r>
          </a:p>
          <a:p>
            <a:endParaRPr lang="en-GB"/>
          </a:p>
        </p:txBody>
      </p:sp>
    </p:spTree>
    <p:extLst>
      <p:ext uri="{BB962C8B-B14F-4D97-AF65-F5344CB8AC3E}">
        <p14:creationId xmlns:p14="http://schemas.microsoft.com/office/powerpoint/2010/main" val="323717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20 Minutes of Reading 8x8">
            <a:extLst>
              <a:ext uri="{FF2B5EF4-FFF2-40B4-BE49-F238E27FC236}">
                <a16:creationId xmlns:a16="http://schemas.microsoft.com/office/drawing/2014/main" id="{8315562F-D4F2-52EF-F33C-5B6C3FA4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ading Fun By Dahl Quotes. QuotesGram">
            <a:extLst>
              <a:ext uri="{FF2B5EF4-FFF2-40B4-BE49-F238E27FC236}">
                <a16:creationId xmlns:a16="http://schemas.microsoft.com/office/drawing/2014/main" id="{0D33CA96-F542-7060-A99A-40F551580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0591-CCD8-2C3A-44D3-09C12634574C}"/>
              </a:ext>
            </a:extLst>
          </p:cNvPr>
          <p:cNvSpPr>
            <a:spLocks noGrp="1"/>
          </p:cNvSpPr>
          <p:nvPr>
            <p:ph type="title"/>
          </p:nvPr>
        </p:nvSpPr>
        <p:spPr>
          <a:xfrm>
            <a:off x="0" y="1196752"/>
            <a:ext cx="3456384" cy="699861"/>
          </a:xfrm>
        </p:spPr>
        <p:txBody>
          <a:bodyPr>
            <a:normAutofit fontScale="90000"/>
          </a:bodyPr>
          <a:lstStyle/>
          <a:p>
            <a:pPr marL="0" marR="0" lvl="0" indent="0" defTabSz="685800" rtl="0" eaLnBrk="1" fontAlgn="auto" latinLnBrk="0" hangingPunct="1">
              <a:lnSpc>
                <a:spcPct val="120000"/>
              </a:lnSpc>
              <a:spcBef>
                <a:spcPts val="1000"/>
              </a:spcBef>
              <a:spcAft>
                <a:spcPts val="0"/>
              </a:spcAft>
              <a:tabLst/>
              <a:defRPr/>
            </a:pPr>
            <a:r>
              <a:rPr kumimoji="0" lang="en-GB" sz="3300" b="0" i="0" u="none" strike="noStrike" kern="1200" cap="none" spc="0" normalizeH="0" baseline="0" noProof="0">
                <a:ln>
                  <a:noFill/>
                </a:ln>
                <a:solidFill>
                  <a:srgbClr val="C00000"/>
                </a:solidFill>
                <a:effectLst/>
                <a:uLnTx/>
                <a:uFillTx/>
                <a:latin typeface="Gill Sans MT" panose="020B0502020104020203"/>
                <a:ea typeface="+mn-ea"/>
                <a:cs typeface="+mn-cs"/>
              </a:rPr>
              <a:t>ESSENTIAL FORMS </a:t>
            </a:r>
            <a:br>
              <a:rPr kumimoji="0" lang="en-GB" sz="3300" b="0" i="0" u="none" strike="noStrike" kern="1200" cap="none" spc="0" normalizeH="0" baseline="0" noProof="0">
                <a:ln>
                  <a:noFill/>
                </a:ln>
                <a:solidFill>
                  <a:srgbClr val="C00000"/>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40876AF6-55A5-757F-FB10-AD707C27C42D}"/>
              </a:ext>
            </a:extLst>
          </p:cNvPr>
          <p:cNvSpPr>
            <a:spLocks noGrp="1"/>
          </p:cNvSpPr>
          <p:nvPr>
            <p:ph idx="1"/>
          </p:nvPr>
        </p:nvSpPr>
        <p:spPr>
          <a:xfrm>
            <a:off x="251520" y="1558524"/>
            <a:ext cx="8784976" cy="4070350"/>
          </a:xfrm>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200" b="1" i="0" u="none" strike="noStrike" kern="1200" cap="none" spc="0" normalizeH="0" baseline="0" noProof="0">
                <a:ln>
                  <a:noFill/>
                </a:ln>
                <a:solidFill>
                  <a:prstClr val="black"/>
                </a:solidFill>
                <a:effectLst/>
                <a:uLnTx/>
                <a:uFillTx/>
                <a:latin typeface="Gill Sans MT" panose="020B0502020104020203"/>
                <a:ea typeface="+mn-ea"/>
                <a:cs typeface="+mn-cs"/>
              </a:rPr>
              <a:t>WE WILL NEED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Pupil medical information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Reception information and consent for short notice visits to our local area</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Photographic Images and Digital consent for website/ Instagram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Electronic communication via parents emails</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Equal opportunities monitoring for the LA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1" i="0" u="none" strike="noStrike" kern="1200" cap="none" spc="0" normalizeH="0" baseline="0" noProof="0">
                <a:ln>
                  <a:noFill/>
                </a:ln>
                <a:solidFill>
                  <a:prstClr val="black"/>
                </a:solidFill>
                <a:effectLst/>
                <a:uLnTx/>
                <a:uFillTx/>
                <a:latin typeface="Gill Sans MT" panose="020B0502020104020203"/>
                <a:ea typeface="+mn-ea"/>
                <a:cs typeface="+mn-cs"/>
              </a:rPr>
              <a:t>Emergency Contact numbers </a:t>
            </a: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(we need 3 contact names)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1900" b="0" i="0" u="none" strike="noStrike" kern="1200" cap="none" spc="0" normalizeH="0" baseline="0" noProof="0">
                <a:ln>
                  <a:noFill/>
                </a:ln>
                <a:solidFill>
                  <a:prstClr val="black"/>
                </a:solidFill>
                <a:effectLst/>
                <a:uLnTx/>
                <a:uFillTx/>
                <a:latin typeface="Gill Sans MT" panose="020B0502020104020203"/>
                <a:ea typeface="+mn-ea"/>
                <a:cs typeface="+mn-cs"/>
              </a:rPr>
              <a:t>(If you have not yet completed your forms please see the school office as you leave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1300" b="0" i="0" u="none" strike="noStrike" kern="1200" cap="none"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3195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230C-FBC8-C96D-33FC-1E956360379C}"/>
              </a:ext>
            </a:extLst>
          </p:cNvPr>
          <p:cNvSpPr>
            <a:spLocks noGrp="1"/>
          </p:cNvSpPr>
          <p:nvPr>
            <p:ph type="title"/>
          </p:nvPr>
        </p:nvSpPr>
        <p:spPr>
          <a:xfrm>
            <a:off x="467545" y="980728"/>
            <a:ext cx="1440160" cy="1293812"/>
          </a:xfrm>
        </p:spPr>
        <p:txBody>
          <a:bodyPr/>
          <a:lstStyle/>
          <a:p>
            <a:r>
              <a:rPr lang="en-GB">
                <a:solidFill>
                  <a:srgbClr val="C00000"/>
                </a:solidFill>
              </a:rPr>
              <a:t>Aims</a:t>
            </a:r>
            <a:endParaRPr lang="en-GB"/>
          </a:p>
        </p:txBody>
      </p:sp>
      <p:sp>
        <p:nvSpPr>
          <p:cNvPr id="3" name="Content Placeholder 2">
            <a:extLst>
              <a:ext uri="{FF2B5EF4-FFF2-40B4-BE49-F238E27FC236}">
                <a16:creationId xmlns:a16="http://schemas.microsoft.com/office/drawing/2014/main" id="{C76FA7D4-4569-81DE-45AB-CEA3C7C32392}"/>
              </a:ext>
            </a:extLst>
          </p:cNvPr>
          <p:cNvSpPr>
            <a:spLocks noGrp="1"/>
          </p:cNvSpPr>
          <p:nvPr>
            <p:ph idx="1"/>
          </p:nvPr>
        </p:nvSpPr>
        <p:spPr/>
        <p:txBody>
          <a:bodyPr/>
          <a:lstStyle/>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To welcome you all into our school community</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To inform you of key dates </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To share essential information to support your child’s transition</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To meet some of our key staff members and children </a:t>
            </a:r>
          </a:p>
          <a:p>
            <a:endParaRPr lang="en-GB"/>
          </a:p>
        </p:txBody>
      </p:sp>
    </p:spTree>
    <p:extLst>
      <p:ext uri="{BB962C8B-B14F-4D97-AF65-F5344CB8AC3E}">
        <p14:creationId xmlns:p14="http://schemas.microsoft.com/office/powerpoint/2010/main" val="1995077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C4BD-DE3D-1457-D406-22DD048FB2C3}"/>
              </a:ext>
            </a:extLst>
          </p:cNvPr>
          <p:cNvSpPr>
            <a:spLocks noGrp="1"/>
          </p:cNvSpPr>
          <p:nvPr>
            <p:ph type="title"/>
          </p:nvPr>
        </p:nvSpPr>
        <p:spPr>
          <a:xfrm>
            <a:off x="323528" y="763588"/>
            <a:ext cx="8226747" cy="1293812"/>
          </a:xfrm>
        </p:spPr>
        <p:txBody>
          <a:bodyPr/>
          <a:lstStyle/>
          <a:p>
            <a:r>
              <a:rPr kumimoji="0" lang="en-GB" sz="3600" b="0" i="0" u="none" strike="noStrike" kern="1200" cap="all" spc="0" normalizeH="0" baseline="0" noProof="0">
                <a:ln>
                  <a:noFill/>
                </a:ln>
                <a:solidFill>
                  <a:srgbClr val="C00000"/>
                </a:solidFill>
                <a:effectLst/>
                <a:uLnTx/>
                <a:uFillTx/>
                <a:latin typeface="Gill Sans MT" panose="020B0502020104020203"/>
                <a:ea typeface="+mj-ea"/>
                <a:cs typeface="+mj-cs"/>
              </a:rPr>
              <a:t>Breakfast &amp; After School Club </a:t>
            </a:r>
            <a:endParaRPr lang="en-GB"/>
          </a:p>
        </p:txBody>
      </p:sp>
      <p:sp>
        <p:nvSpPr>
          <p:cNvPr id="3" name="Content Placeholder 2">
            <a:extLst>
              <a:ext uri="{FF2B5EF4-FFF2-40B4-BE49-F238E27FC236}">
                <a16:creationId xmlns:a16="http://schemas.microsoft.com/office/drawing/2014/main" id="{57E85F27-D6D2-53CF-FC45-13574D7CE051}"/>
              </a:ext>
            </a:extLst>
          </p:cNvPr>
          <p:cNvSpPr>
            <a:spLocks noGrp="1"/>
          </p:cNvSpPr>
          <p:nvPr>
            <p:ph idx="1"/>
          </p:nvPr>
        </p:nvSpPr>
        <p:spPr/>
        <p: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a:ea typeface="+mn-ea"/>
                <a:cs typeface="+mn-cs"/>
              </a:rPr>
              <a:t>Breakfast Club Times:   7.45am – 8.45am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a:ea typeface="+mn-ea"/>
                <a:cs typeface="+mn-cs"/>
              </a:rPr>
              <a:t>Cost £4 per session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prstClr val="black"/>
                </a:solidFill>
                <a:effectLst/>
                <a:uLnTx/>
                <a:uFillTx/>
                <a:latin typeface="Century Gothic" panose="020B0502020202020204"/>
                <a:ea typeface="+mn-ea"/>
                <a:cs typeface="+mn-cs"/>
              </a:rPr>
              <a:t>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a:ea typeface="+mn-ea"/>
                <a:cs typeface="+mn-cs"/>
              </a:rPr>
              <a:t>After School Club Times: 3.15- 5.45pm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prstClr val="black"/>
                </a:solidFill>
                <a:effectLst/>
                <a:uLnTx/>
                <a:uFillTx/>
                <a:latin typeface="Century Gothic" panose="020B0502020202020204"/>
                <a:ea typeface="+mn-ea"/>
                <a:cs typeface="+mn-cs"/>
              </a:rPr>
              <a:t>Cost £12.50 per session </a:t>
            </a:r>
            <a:endParaRPr lang="en-GB"/>
          </a:p>
        </p:txBody>
      </p:sp>
    </p:spTree>
    <p:extLst>
      <p:ext uri="{BB962C8B-B14F-4D97-AF65-F5344CB8AC3E}">
        <p14:creationId xmlns:p14="http://schemas.microsoft.com/office/powerpoint/2010/main" val="1402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5CA9D-CB5F-052B-3EB2-8746C8190AB2}"/>
              </a:ext>
            </a:extLst>
          </p:cNvPr>
          <p:cNvSpPr>
            <a:spLocks noGrp="1"/>
          </p:cNvSpPr>
          <p:nvPr>
            <p:ph idx="1"/>
          </p:nvPr>
        </p:nvSpPr>
        <p:spPr>
          <a:xfrm>
            <a:off x="251520" y="332656"/>
            <a:ext cx="7956550" cy="4070350"/>
          </a:xfrm>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1" i="0" u="none" strike="noStrike" kern="1200" cap="none" spc="0" normalizeH="0" baseline="0" noProof="0">
                <a:ln>
                  <a:noFill/>
                </a:ln>
                <a:solidFill>
                  <a:srgbClr val="A5300F"/>
                </a:solidFill>
                <a:effectLst/>
                <a:uLnTx/>
                <a:uFillTx/>
                <a:latin typeface="Gill Sans MT" panose="020B0502020104020203"/>
                <a:ea typeface="+mn-ea"/>
                <a:cs typeface="+mn-cs"/>
              </a:rPr>
              <a:t>Universal School Meals</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All children who start reception class will be eligible for a free school meal.  Once in Key Stage 2,  parents/carers will need to pay for a hot dinner.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However,  all children have the option to bring a packed lunch.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1" i="0" u="none" strike="noStrike" kern="1200" cap="none" spc="0" normalizeH="0" baseline="0" noProof="0">
                <a:ln>
                  <a:noFill/>
                </a:ln>
                <a:solidFill>
                  <a:srgbClr val="A5300F"/>
                </a:solidFill>
                <a:effectLst/>
                <a:uLnTx/>
                <a:uFillTx/>
                <a:latin typeface="Gill Sans MT" panose="020B0502020104020203"/>
                <a:ea typeface="+mn-ea"/>
                <a:cs typeface="+mn-cs"/>
              </a:rPr>
              <a:t>Pupil premium eligibility and expanded FSM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0" i="0" u="none" strike="noStrike" kern="1200" cap="none" spc="0" normalizeH="0" baseline="0" noProof="0">
                <a:ln>
                  <a:noFill/>
                </a:ln>
                <a:solidFill>
                  <a:prstClr val="black"/>
                </a:solidFill>
                <a:effectLst/>
                <a:uLnTx/>
                <a:uFillTx/>
                <a:latin typeface="Gill Sans MT" panose="020B0502020104020203"/>
                <a:ea typeface="+mn-ea"/>
                <a:cs typeface="+mn-cs"/>
              </a:rPr>
              <a:t>Parents who are in receipt of Government benefits may be eligible for free school meals beyond Year 3.  In addition to your child receiving a free school meal school will also receive extra  funding. For our school.  This allows free school meals to continue whilst at St Austin's school.  Please check with our office staff if you think you are eligible and need assistance to complete out the necessary forms. </a:t>
            </a:r>
            <a:endParaRPr kumimoji="0" lang="en-GB" sz="2200" b="0" i="0" u="none" strike="noStrike" kern="1200" cap="none"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2233751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1B8B78-4B23-7E6F-4905-EF5137414643}"/>
              </a:ext>
            </a:extLst>
          </p:cNvPr>
          <p:cNvPicPr>
            <a:picLocks noChangeAspect="1"/>
          </p:cNvPicPr>
          <p:nvPr/>
        </p:nvPicPr>
        <p:blipFill>
          <a:blip r:embed="rId2"/>
          <a:stretch>
            <a:fillRect/>
          </a:stretch>
        </p:blipFill>
        <p:spPr>
          <a:xfrm>
            <a:off x="2195736" y="1656184"/>
            <a:ext cx="4581128" cy="4581128"/>
          </a:xfrm>
          <a:prstGeom prst="rect">
            <a:avLst/>
          </a:prstGeom>
        </p:spPr>
      </p:pic>
      <p:sp>
        <p:nvSpPr>
          <p:cNvPr id="9" name="TextBox 8">
            <a:extLst>
              <a:ext uri="{FF2B5EF4-FFF2-40B4-BE49-F238E27FC236}">
                <a16:creationId xmlns:a16="http://schemas.microsoft.com/office/drawing/2014/main" id="{A58D78DF-967B-D98E-CF5F-D53B73784B68}"/>
              </a:ext>
            </a:extLst>
          </p:cNvPr>
          <p:cNvSpPr txBox="1"/>
          <p:nvPr/>
        </p:nvSpPr>
        <p:spPr>
          <a:xfrm>
            <a:off x="2078665" y="620688"/>
            <a:ext cx="4572000" cy="998800"/>
          </a:xfrm>
          <a:prstGeom prst="rect">
            <a:avLst/>
          </a:prstGeom>
          <a:noFill/>
        </p:spPr>
        <p:txBody>
          <a:bodyPr wrap="square">
            <a:spAutoFit/>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1" i="0" u="none" strike="noStrike" kern="1200" cap="none" spc="0" normalizeH="0" baseline="0" noProof="0">
                <a:ln>
                  <a:noFill/>
                </a:ln>
                <a:solidFill>
                  <a:srgbClr val="A5300F"/>
                </a:solidFill>
                <a:effectLst/>
                <a:uLnTx/>
                <a:uFillTx/>
                <a:latin typeface="Gill Sans MT" panose="020B0502020104020203"/>
                <a:ea typeface="+mn-ea"/>
                <a:cs typeface="+mn-cs"/>
              </a:rPr>
              <a:t>Universal School Meals</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200" b="1" i="0" u="none" strike="noStrike" kern="1200" cap="none" spc="0" normalizeH="0" baseline="0" noProof="0">
                <a:ln>
                  <a:noFill/>
                </a:ln>
                <a:solidFill>
                  <a:srgbClr val="A5300F"/>
                </a:solidFill>
                <a:effectLst/>
                <a:uLnTx/>
                <a:uFillTx/>
                <a:latin typeface="Gill Sans MT" panose="020B0502020104020203"/>
                <a:ea typeface="+mn-ea"/>
                <a:cs typeface="+mn-cs"/>
              </a:rPr>
              <a:t>Liverpool.gov.uk</a:t>
            </a:r>
          </a:p>
        </p:txBody>
      </p:sp>
    </p:spTree>
    <p:extLst>
      <p:ext uri="{BB962C8B-B14F-4D97-AF65-F5344CB8AC3E}">
        <p14:creationId xmlns:p14="http://schemas.microsoft.com/office/powerpoint/2010/main" val="317258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19D4D-01DE-171F-9957-C78546375BAC}"/>
              </a:ext>
            </a:extLst>
          </p:cNvPr>
          <p:cNvSpPr>
            <a:spLocks noGrp="1"/>
          </p:cNvSpPr>
          <p:nvPr>
            <p:ph idx="1"/>
          </p:nvPr>
        </p:nvSpPr>
        <p:spPr>
          <a:xfrm>
            <a:off x="323528" y="548680"/>
            <a:ext cx="7956550" cy="4070350"/>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a:ln>
                  <a:noFill/>
                </a:ln>
                <a:solidFill>
                  <a:srgbClr val="000000"/>
                </a:solidFill>
                <a:effectLst/>
                <a:uLnTx/>
                <a:uFillTx/>
                <a:latin typeface="Gill Sans MT" panose="020B0502020104020203" pitchFamily="34" charset="0"/>
                <a:ea typeface="+mn-ea"/>
                <a:cs typeface="+mn-cs"/>
              </a:rPr>
              <a:t>“The extent to which pupils contribute to and benefit from the Catholic life and mission of the school is outstanding. Pupils and staff clearly embrace the distinctive Catholic identity and mission of their school. They are proud of it! Their outstanding sense of belonging is tangible. Pupils recognise their uniqueness and are committed to following the teachings and examples of Jesus. They have respect for themselves and for each other. They are active participants in school events and do so with purpose and conviction, feeling it is their duty to seek opportunities to serve others.”</a:t>
            </a:r>
          </a:p>
          <a:p>
            <a:r>
              <a:rPr lang="en-GB"/>
              <a:t>Catholic Inspection Report - January 2023 </a:t>
            </a:r>
          </a:p>
        </p:txBody>
      </p:sp>
    </p:spTree>
    <p:extLst>
      <p:ext uri="{BB962C8B-B14F-4D97-AF65-F5344CB8AC3E}">
        <p14:creationId xmlns:p14="http://schemas.microsoft.com/office/powerpoint/2010/main" val="7908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7D9DC-4316-A972-A316-CF23197702E4}"/>
              </a:ext>
            </a:extLst>
          </p:cNvPr>
          <p:cNvSpPr>
            <a:spLocks noGrp="1"/>
          </p:cNvSpPr>
          <p:nvPr>
            <p:ph idx="1"/>
          </p:nvPr>
        </p:nvSpPr>
        <p:spPr>
          <a:xfrm>
            <a:off x="539552" y="1052736"/>
            <a:ext cx="7956550" cy="4070350"/>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“This is a friendly and welcoming school. Pupils, including children in the early years, arrive each morning smiling and ready to learn. Parents and carers appreciate that their children benefit from the school’s nurturing environment. Pupils have positive relationships with each other and with staff.” </a:t>
            </a:r>
          </a:p>
          <a:p>
            <a:endParaRPr lang="en-GB"/>
          </a:p>
        </p:txBody>
      </p:sp>
      <p:sp>
        <p:nvSpPr>
          <p:cNvPr id="4" name="Rectangle 3">
            <a:extLst>
              <a:ext uri="{FF2B5EF4-FFF2-40B4-BE49-F238E27FC236}">
                <a16:creationId xmlns:a16="http://schemas.microsoft.com/office/drawing/2014/main" id="{8D353B38-8536-D694-23A0-D8405F1E3A39}"/>
              </a:ext>
            </a:extLst>
          </p:cNvPr>
          <p:cNvSpPr txBox="1">
            <a:spLocks noChangeArrowheads="1"/>
          </p:cNvSpPr>
          <p:nvPr/>
        </p:nvSpPr>
        <p:spPr>
          <a:xfrm>
            <a:off x="720725" y="5805264"/>
            <a:ext cx="8423275" cy="647700"/>
          </a:xfrm>
          <a:prstGeom prst="rect">
            <a:avLst/>
          </a:prstGeom>
        </p:spPr>
        <p:txBody>
          <a:bodyPr>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fontAlgn="auto">
              <a:spcAft>
                <a:spcPts val="0"/>
              </a:spcAft>
              <a:buClr>
                <a:srgbClr val="A5300F"/>
              </a:buClr>
              <a:buFont typeface="Arial" panose="020B0604020202020204" pitchFamily="34" charset="0"/>
              <a:buNone/>
              <a:defRPr/>
            </a:pPr>
            <a:r>
              <a:rPr lang="en-US" sz="2800">
                <a:solidFill>
                  <a:srgbClr val="C00000"/>
                </a:solidFill>
                <a:latin typeface="Gill Sans MT" panose="020B0502020104020203"/>
              </a:rPr>
              <a:t>Ofsted Inspection Report -  October  2023</a:t>
            </a:r>
          </a:p>
        </p:txBody>
      </p:sp>
    </p:spTree>
    <p:extLst>
      <p:ext uri="{BB962C8B-B14F-4D97-AF65-F5344CB8AC3E}">
        <p14:creationId xmlns:p14="http://schemas.microsoft.com/office/powerpoint/2010/main" val="203461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2B43-2631-E1D7-0BE9-16D4F1C80D8D}"/>
              </a:ext>
            </a:extLst>
          </p:cNvPr>
          <p:cNvSpPr>
            <a:spLocks noGrp="1"/>
          </p:cNvSpPr>
          <p:nvPr>
            <p:ph type="title"/>
          </p:nvPr>
        </p:nvSpPr>
        <p:spPr>
          <a:xfrm>
            <a:off x="251520" y="764704"/>
            <a:ext cx="9433048" cy="1005780"/>
          </a:xfrm>
        </p:spPr>
        <p:txBody>
          <a:bodyPr/>
          <a:lstStyle/>
          <a:p>
            <a:pPr algn="l"/>
            <a:r>
              <a:rPr kumimoji="0" lang="en-US" sz="2800" b="0" i="0" u="none" strike="noStrike" kern="1200" cap="all" spc="0" normalizeH="0" baseline="0" noProof="0">
                <a:ln>
                  <a:noFill/>
                </a:ln>
                <a:solidFill>
                  <a:srgbClr val="C00000"/>
                </a:solidFill>
                <a:effectLst/>
                <a:uLnTx/>
                <a:uFillTx/>
                <a:latin typeface="Gill Sans MT" panose="020B0502020104020203"/>
                <a:ea typeface="+mn-ea"/>
                <a:cs typeface="+mn-cs"/>
              </a:rPr>
              <a:t>If you have any questions, please email school</a:t>
            </a:r>
            <a:endParaRPr lang="en-GB"/>
          </a:p>
        </p:txBody>
      </p:sp>
      <p:sp>
        <p:nvSpPr>
          <p:cNvPr id="3" name="Content Placeholder 2">
            <a:extLst>
              <a:ext uri="{FF2B5EF4-FFF2-40B4-BE49-F238E27FC236}">
                <a16:creationId xmlns:a16="http://schemas.microsoft.com/office/drawing/2014/main" id="{1CEF9C9A-E163-D3D5-09D0-B6C0F17491C7}"/>
              </a:ext>
            </a:extLst>
          </p:cNvPr>
          <p:cNvSpPr>
            <a:spLocks noGrp="1"/>
          </p:cNvSpPr>
          <p:nvPr>
            <p:ph idx="1"/>
          </p:nvPr>
        </p:nvSpPr>
        <p:spPr>
          <a:xfrm>
            <a:off x="539552" y="1628800"/>
            <a:ext cx="7956550" cy="4070350"/>
          </a:xfrm>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1" i="0" u="none" strike="noStrike" kern="1200" cap="none" spc="0" normalizeH="0" baseline="0" noProof="0">
                <a:ln>
                  <a:noFill/>
                </a:ln>
                <a:solidFill>
                  <a:srgbClr val="0070C0"/>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enquiries@st-austins.co.uk</a:t>
            </a:r>
            <a:r>
              <a:rPr kumimoji="0" lang="en-US" sz="2400" b="1" i="0" u="none" strike="noStrike" kern="1200" cap="none" spc="0" normalizeH="0" baseline="0" noProof="0">
                <a:ln>
                  <a:noFill/>
                </a:ln>
                <a:solidFill>
                  <a:srgbClr val="0070C0"/>
                </a:solidFill>
                <a:effectLst/>
                <a:uLnTx/>
                <a:uFillTx/>
                <a:latin typeface="Gill Sans MT" panose="020B0502020104020203"/>
                <a:ea typeface="+mn-ea"/>
                <a:cs typeface="+mn-cs"/>
              </a:rPr>
              <a:t> </a:t>
            </a: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F.A.O of the EYFS team </a:t>
            </a: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Mrs. Kelly – KS1 Lead  </a:t>
            </a: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Mrs. Hughes – SENCO </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Please check our website and your emails continuously</a:t>
            </a: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2400" b="1" i="0" u="none" strike="noStrike" kern="1200" cap="all"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1039681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4658-E092-4265-2D54-B77D26C608E8}"/>
              </a:ext>
            </a:extLst>
          </p:cNvPr>
          <p:cNvSpPr>
            <a:spLocks noGrp="1"/>
          </p:cNvSpPr>
          <p:nvPr>
            <p:ph type="title"/>
          </p:nvPr>
        </p:nvSpPr>
        <p:spPr>
          <a:xfrm>
            <a:off x="1115616" y="900113"/>
            <a:ext cx="4266307" cy="1293812"/>
          </a:xfrm>
        </p:spPr>
        <p:txBody>
          <a:bodyPr/>
          <a:lstStyle/>
          <a:p>
            <a:r>
              <a:rPr lang="en-GB" sz="3600">
                <a:solidFill>
                  <a:srgbClr val="C00000"/>
                </a:solidFill>
                <a:latin typeface="Gill Sans MT" panose="020B0502020104020203"/>
              </a:rPr>
              <a:t>Co</a:t>
            </a:r>
            <a:r>
              <a:rPr kumimoji="0" lang="en-GB" sz="3600" b="0" i="0" u="none" strike="noStrike" kern="1200" cap="all" spc="0" normalizeH="0" baseline="0" noProof="0" err="1">
                <a:ln>
                  <a:noFill/>
                </a:ln>
                <a:solidFill>
                  <a:srgbClr val="C00000"/>
                </a:solidFill>
                <a:effectLst/>
                <a:uLnTx/>
                <a:uFillTx/>
                <a:latin typeface="Gill Sans MT" panose="020B0502020104020203"/>
                <a:ea typeface="+mj-ea"/>
                <a:cs typeface="+mj-cs"/>
              </a:rPr>
              <a:t>mmunicatioN</a:t>
            </a:r>
            <a:endParaRPr lang="en-GB"/>
          </a:p>
        </p:txBody>
      </p:sp>
      <p:sp>
        <p:nvSpPr>
          <p:cNvPr id="3" name="Content Placeholder 2">
            <a:extLst>
              <a:ext uri="{FF2B5EF4-FFF2-40B4-BE49-F238E27FC236}">
                <a16:creationId xmlns:a16="http://schemas.microsoft.com/office/drawing/2014/main" id="{F8B0C862-8D33-F895-794E-688448732A85}"/>
              </a:ext>
            </a:extLst>
          </p:cNvPr>
          <p:cNvSpPr>
            <a:spLocks noGrp="1"/>
          </p:cNvSpPr>
          <p:nvPr>
            <p:ph idx="1"/>
          </p:nvPr>
        </p:nvSpPr>
        <p:spPr>
          <a:xfrm>
            <a:off x="539552" y="1887537"/>
            <a:ext cx="7956550" cy="4070350"/>
          </a:xfrm>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Gill Sans MT" panose="020B0502020104020203"/>
                <a:ea typeface="+mn-ea"/>
                <a:cs typeface="+mn-cs"/>
              </a:rPr>
              <a:t>Staff communicate with all parents/carers through the following sources</a:t>
            </a: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a:t>
            </a:r>
          </a:p>
          <a:p>
            <a:pPr marL="1143000" marR="0" lvl="0" indent="-11430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School Website </a:t>
            </a:r>
          </a:p>
          <a:p>
            <a:pPr marL="1143000" marR="0" lvl="0" indent="-11430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sng" strike="noStrike" kern="1200" cap="all" spc="0" normalizeH="0" baseline="0" noProof="0">
                <a:ln>
                  <a:noFill/>
                </a:ln>
                <a:solidFill>
                  <a:srgbClr val="0070C0"/>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w</a:t>
            </a:r>
            <a:r>
              <a:rPr kumimoji="0" lang="en-US" sz="2400" b="0" i="0" u="none" strike="noStrike" kern="1200" cap="all" spc="0" normalizeH="0" baseline="0" noProof="0">
                <a:ln>
                  <a:noFill/>
                </a:ln>
                <a:solidFill>
                  <a:srgbClr val="0070C0"/>
                </a:solidFill>
                <a:effectLst/>
                <a:uLnTx/>
                <a:uFillTx/>
                <a:latin typeface="Gill Sans MT" panose="020B0502020104020203"/>
                <a:ea typeface="+mn-ea"/>
                <a:cs typeface="+mn-cs"/>
                <a:hlinkClick r:id="rId2">
                  <a:extLst>
                    <a:ext uri="{A12FA001-AC4F-418D-AE19-62706E023703}">
                      <ahyp:hlinkClr xmlns:ahyp="http://schemas.microsoft.com/office/drawing/2018/hyperlinkcolor" val="tx"/>
                    </a:ext>
                  </a:extLst>
                </a:hlinkClick>
              </a:rPr>
              <a:t>ww.st-austins.co.uk</a:t>
            </a:r>
            <a:endParaRPr kumimoji="0" lang="en-US" sz="2400" b="0" i="0" u="sng" strike="noStrike" kern="1200" cap="all" spc="0" normalizeH="0" baseline="0" noProof="0">
              <a:ln>
                <a:noFill/>
              </a:ln>
              <a:solidFill>
                <a:srgbClr val="0070C0"/>
              </a:solidFill>
              <a:effectLst/>
              <a:uLnTx/>
              <a:uFillTx/>
              <a:latin typeface="Gill Sans MT" panose="020B0502020104020203"/>
              <a:ea typeface="+mn-ea"/>
              <a:cs typeface="+mn-cs"/>
            </a:endParaRPr>
          </a:p>
          <a:p>
            <a:pPr marL="1143000" marR="0" lvl="0" indent="-11430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School </a:t>
            </a:r>
            <a:r>
              <a:rPr kumimoji="0" lang="en-US" sz="2400" b="0" i="0" u="none" strike="noStrike" kern="1200" cap="all" spc="0" normalizeH="0" baseline="0" noProof="0" err="1">
                <a:ln>
                  <a:noFill/>
                </a:ln>
                <a:solidFill>
                  <a:prstClr val="black"/>
                </a:solidFill>
                <a:effectLst/>
                <a:uLnTx/>
                <a:uFillTx/>
                <a:latin typeface="Gill Sans MT" panose="020B0502020104020203"/>
                <a:ea typeface="+mn-ea"/>
                <a:cs typeface="+mn-cs"/>
              </a:rPr>
              <a:t>ParentAPP</a:t>
            </a: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 is moving to </a:t>
            </a:r>
            <a:r>
              <a:rPr kumimoji="0" lang="en-US" sz="2400" b="0" i="0" u="none" strike="noStrike" kern="1200" cap="all" spc="0" normalizeH="0" baseline="0" noProof="0" err="1">
                <a:ln>
                  <a:noFill/>
                </a:ln>
                <a:solidFill>
                  <a:prstClr val="black"/>
                </a:solidFill>
                <a:effectLst/>
                <a:uLnTx/>
                <a:uFillTx/>
                <a:latin typeface="Gill Sans MT" panose="020B0502020104020203"/>
                <a:ea typeface="+mn-ea"/>
                <a:cs typeface="+mn-cs"/>
              </a:rPr>
              <a:t>ArborapP</a:t>
            </a: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 </a:t>
            </a:r>
          </a:p>
          <a:p>
            <a:pPr marL="1143000" marR="0" lvl="0" indent="-11430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Newsletters </a:t>
            </a:r>
          </a:p>
          <a:p>
            <a:pPr marL="1143000" marR="0" lvl="0" indent="-11430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400" b="0" i="0" u="none" strike="noStrike" kern="1200" cap="all" spc="0" normalizeH="0" baseline="0" noProof="0">
                <a:ln>
                  <a:noFill/>
                </a:ln>
                <a:solidFill>
                  <a:prstClr val="black"/>
                </a:solidFill>
                <a:effectLst/>
                <a:uLnTx/>
                <a:uFillTx/>
                <a:latin typeface="Gill Sans MT" panose="020B0502020104020203"/>
                <a:ea typeface="+mn-ea"/>
                <a:cs typeface="+mn-cs"/>
              </a:rPr>
              <a:t>Instagram @staustinsschool</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13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US" sz="1300" b="0" i="0" u="none" strike="noStrike" kern="1200" cap="all"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2463507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597181-CBEE-FCA9-C75E-B1CF2806BF69}"/>
              </a:ext>
            </a:extLst>
          </p:cNvPr>
          <p:cNvSpPr txBox="1"/>
          <p:nvPr/>
        </p:nvSpPr>
        <p:spPr>
          <a:xfrm>
            <a:off x="2286000" y="3244334"/>
            <a:ext cx="4572000" cy="369332"/>
          </a:xfrm>
          <a:prstGeom prst="rect">
            <a:avLst/>
          </a:prstGeom>
          <a:noFill/>
        </p:spPr>
        <p:txBody>
          <a:bodyPr wrap="square">
            <a:spAutoFit/>
          </a:bodyPr>
          <a:lstStyle/>
          <a:p>
            <a:endParaRPr lang="en-GB"/>
          </a:p>
        </p:txBody>
      </p:sp>
      <p:sp>
        <p:nvSpPr>
          <p:cNvPr id="7" name="TextBox 6">
            <a:extLst>
              <a:ext uri="{FF2B5EF4-FFF2-40B4-BE49-F238E27FC236}">
                <a16:creationId xmlns:a16="http://schemas.microsoft.com/office/drawing/2014/main" id="{1C317837-E7FB-39AD-D358-673DA50E21A9}"/>
              </a:ext>
            </a:extLst>
          </p:cNvPr>
          <p:cNvSpPr txBox="1"/>
          <p:nvPr/>
        </p:nvSpPr>
        <p:spPr>
          <a:xfrm>
            <a:off x="2286000" y="3244334"/>
            <a:ext cx="4572000" cy="369332"/>
          </a:xfrm>
          <a:prstGeom prst="rect">
            <a:avLst/>
          </a:prstGeom>
          <a:noFill/>
        </p:spPr>
        <p:txBody>
          <a:bodyPr wrap="square">
            <a:spAutoFit/>
          </a:bodyPr>
          <a:lstStyle/>
          <a:p>
            <a:endParaRPr lang="en-GB"/>
          </a:p>
        </p:txBody>
      </p:sp>
      <p:pic>
        <p:nvPicPr>
          <p:cNvPr id="9" name="Picture 8">
            <a:extLst>
              <a:ext uri="{FF2B5EF4-FFF2-40B4-BE49-F238E27FC236}">
                <a16:creationId xmlns:a16="http://schemas.microsoft.com/office/drawing/2014/main" id="{E66EEE43-0DF0-F060-CC4C-14A91F9DE35F}"/>
              </a:ext>
            </a:extLst>
          </p:cNvPr>
          <p:cNvPicPr>
            <a:picLocks noChangeAspect="1"/>
          </p:cNvPicPr>
          <p:nvPr/>
        </p:nvPicPr>
        <p:blipFill>
          <a:blip r:embed="rId2"/>
          <a:stretch>
            <a:fillRect/>
          </a:stretch>
        </p:blipFill>
        <p:spPr>
          <a:xfrm>
            <a:off x="1993404" y="1124744"/>
            <a:ext cx="5157192" cy="5157192"/>
          </a:xfrm>
          <a:prstGeom prst="rect">
            <a:avLst/>
          </a:prstGeom>
        </p:spPr>
      </p:pic>
    </p:spTree>
    <p:extLst>
      <p:ext uri="{BB962C8B-B14F-4D97-AF65-F5344CB8AC3E}">
        <p14:creationId xmlns:p14="http://schemas.microsoft.com/office/powerpoint/2010/main" val="1069217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FAE7-E6DB-AC6A-75BE-E3AA03C2988F}"/>
              </a:ext>
            </a:extLst>
          </p:cNvPr>
          <p:cNvSpPr>
            <a:spLocks noGrp="1"/>
          </p:cNvSpPr>
          <p:nvPr>
            <p:ph type="title"/>
          </p:nvPr>
        </p:nvSpPr>
        <p:spPr>
          <a:xfrm>
            <a:off x="1691680" y="1412776"/>
            <a:ext cx="5544616" cy="1293812"/>
          </a:xfrm>
        </p:spPr>
        <p:txBody>
          <a:bodyPr>
            <a:normAutofit fontScale="90000"/>
          </a:bodyPr>
          <a:lstStyle/>
          <a:p>
            <a:r>
              <a:rPr kumimoji="0" lang="en-GB" sz="3600" b="0" i="0" u="none" strike="noStrike" kern="1200" cap="all" spc="0" normalizeH="0" baseline="0" noProof="0">
                <a:ln>
                  <a:noFill/>
                </a:ln>
                <a:solidFill>
                  <a:srgbClr val="C00000"/>
                </a:solidFill>
                <a:effectLst/>
                <a:uLnTx/>
                <a:uFillTx/>
                <a:latin typeface="Gill Sans MT" panose="020B0502020104020203"/>
                <a:ea typeface="+mj-ea"/>
                <a:cs typeface="+mj-cs"/>
              </a:rPr>
              <a:t>Reception Class 2026 - 27 </a:t>
            </a:r>
            <a:br>
              <a:rPr kumimoji="0" lang="en-GB" sz="3600" b="0" i="0" u="none" strike="noStrike" kern="1200" cap="all" spc="0" normalizeH="0" baseline="0" noProof="0">
                <a:ln>
                  <a:noFill/>
                </a:ln>
                <a:solidFill>
                  <a:srgbClr val="C00000"/>
                </a:solidFill>
                <a:effectLst/>
                <a:uLnTx/>
                <a:uFillTx/>
                <a:latin typeface="Gill Sans MT" panose="020B0502020104020203"/>
                <a:ea typeface="+mj-ea"/>
                <a:cs typeface="+mj-cs"/>
              </a:rPr>
            </a:br>
            <a:br>
              <a:rPr kumimoji="0" lang="en-GB" sz="3600" b="0" i="0" u="none" strike="noStrike" kern="1200" cap="all" spc="0" normalizeH="0" baseline="0" noProof="0">
                <a:ln>
                  <a:noFill/>
                </a:ln>
                <a:solidFill>
                  <a:srgbClr val="C00000"/>
                </a:solidFill>
                <a:effectLst/>
                <a:uLnTx/>
                <a:uFillTx/>
                <a:latin typeface="Gill Sans MT" panose="020B0502020104020203"/>
                <a:ea typeface="+mj-ea"/>
                <a:cs typeface="+mj-cs"/>
              </a:rPr>
            </a:br>
            <a:endParaRPr lang="en-GB"/>
          </a:p>
        </p:txBody>
      </p:sp>
      <p:sp>
        <p:nvSpPr>
          <p:cNvPr id="3" name="Content Placeholder 2">
            <a:extLst>
              <a:ext uri="{FF2B5EF4-FFF2-40B4-BE49-F238E27FC236}">
                <a16:creationId xmlns:a16="http://schemas.microsoft.com/office/drawing/2014/main" id="{37F0EF49-84BC-A33F-9D58-5A3B6F66D7E3}"/>
              </a:ext>
            </a:extLst>
          </p:cNvPr>
          <p:cNvSpPr>
            <a:spLocks noGrp="1"/>
          </p:cNvSpPr>
          <p:nvPr>
            <p:ph idx="1"/>
          </p:nvPr>
        </p:nvSpPr>
        <p:spPr>
          <a:xfrm>
            <a:off x="593725" y="2737595"/>
            <a:ext cx="7956550" cy="587003"/>
          </a:xfrm>
        </p:spPr>
        <p:txBody>
          <a:bodyPr/>
          <a:lstStyle/>
          <a:p>
            <a:pPr marL="0" indent="0" algn="ctr">
              <a:buNone/>
            </a:pPr>
            <a:r>
              <a:rPr lang="en-GB" b="1"/>
              <a:t>Any Questions ? </a:t>
            </a:r>
          </a:p>
        </p:txBody>
      </p:sp>
    </p:spTree>
    <p:extLst>
      <p:ext uri="{BB962C8B-B14F-4D97-AF65-F5344CB8AC3E}">
        <p14:creationId xmlns:p14="http://schemas.microsoft.com/office/powerpoint/2010/main" val="2361083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EC1-1DED-5C9A-7FF9-C9DF2F634EF6}"/>
              </a:ext>
            </a:extLst>
          </p:cNvPr>
          <p:cNvSpPr>
            <a:spLocks noGrp="1"/>
          </p:cNvSpPr>
          <p:nvPr>
            <p:ph type="title"/>
          </p:nvPr>
        </p:nvSpPr>
        <p:spPr>
          <a:xfrm>
            <a:off x="3131840" y="885443"/>
            <a:ext cx="3246735" cy="1293812"/>
          </a:xfrm>
        </p:spPr>
        <p:txBody>
          <a:bodyPr/>
          <a:lstStyle/>
          <a:p>
            <a:r>
              <a:rPr lang="en-GB">
                <a:solidFill>
                  <a:srgbClr val="C00000"/>
                </a:solidFill>
              </a:rPr>
              <a:t>Thank You! </a:t>
            </a:r>
          </a:p>
        </p:txBody>
      </p:sp>
      <p:sp>
        <p:nvSpPr>
          <p:cNvPr id="3" name="Content Placeholder 2">
            <a:extLst>
              <a:ext uri="{FF2B5EF4-FFF2-40B4-BE49-F238E27FC236}">
                <a16:creationId xmlns:a16="http://schemas.microsoft.com/office/drawing/2014/main" id="{3843B0BE-F055-697B-3FFA-434236D2B053}"/>
              </a:ext>
            </a:extLst>
          </p:cNvPr>
          <p:cNvSpPr>
            <a:spLocks noGrp="1"/>
          </p:cNvSpPr>
          <p:nvPr>
            <p:ph idx="1"/>
          </p:nvPr>
        </p:nvSpPr>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Colette Hickey</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Headteacher</a:t>
            </a:r>
            <a:endParaRPr lang="en-GB"/>
          </a:p>
        </p:txBody>
      </p:sp>
    </p:spTree>
    <p:extLst>
      <p:ext uri="{BB962C8B-B14F-4D97-AF65-F5344CB8AC3E}">
        <p14:creationId xmlns:p14="http://schemas.microsoft.com/office/powerpoint/2010/main" val="383508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D470-5259-0EBF-4B03-F9A07BD413BC}"/>
              </a:ext>
            </a:extLst>
          </p:cNvPr>
          <p:cNvSpPr>
            <a:spLocks noGrp="1"/>
          </p:cNvSpPr>
          <p:nvPr>
            <p:ph type="title"/>
          </p:nvPr>
        </p:nvSpPr>
        <p:spPr>
          <a:xfrm>
            <a:off x="251520" y="763588"/>
            <a:ext cx="3096344" cy="1293812"/>
          </a:xfrm>
        </p:spPr>
        <p:txBody>
          <a:bodyPr/>
          <a:lstStyle/>
          <a:p>
            <a:r>
              <a:rPr lang="en-GB">
                <a:solidFill>
                  <a:srgbClr val="C00000"/>
                </a:solidFill>
              </a:rPr>
              <a:t>Key People</a:t>
            </a:r>
            <a:endParaRPr lang="en-GB"/>
          </a:p>
        </p:txBody>
      </p:sp>
      <p:sp>
        <p:nvSpPr>
          <p:cNvPr id="3" name="Content Placeholder 2">
            <a:extLst>
              <a:ext uri="{FF2B5EF4-FFF2-40B4-BE49-F238E27FC236}">
                <a16:creationId xmlns:a16="http://schemas.microsoft.com/office/drawing/2014/main" id="{8543D361-F8D8-2E29-50F2-0F08B8F2D49D}"/>
              </a:ext>
            </a:extLst>
          </p:cNvPr>
          <p:cNvSpPr>
            <a:spLocks noGrp="1"/>
          </p:cNvSpPr>
          <p:nvPr>
            <p:ph idx="1"/>
          </p:nvPr>
        </p:nvSpPr>
        <p:spPr/>
        <p:txBody>
          <a:bodyPr/>
          <a:lstStyle/>
          <a:p>
            <a:pPr marL="0" marR="0" lvl="0" indent="0" algn="ctr" defTabSz="685800" rtl="0" eaLnBrk="1" fontAlgn="base" latinLnBrk="0" hangingPunct="1">
              <a:lnSpc>
                <a:spcPct val="120000"/>
              </a:lnSpc>
              <a:spcBef>
                <a:spcPts val="1000"/>
              </a:spcBef>
              <a:spcAft>
                <a:spcPct val="0"/>
              </a:spcAft>
              <a:buClr>
                <a:srgbClr val="A5300F"/>
              </a:buClr>
              <a:buSzPct val="100000"/>
              <a:buFont typeface="Wingdings" panose="05000000000000000000" pitchFamily="2" charset="2"/>
              <a:buNone/>
              <a:tabLst/>
              <a:defRPr/>
            </a:pPr>
            <a:r>
              <a:rPr kumimoji="0" lang="en-GB" altLang="en-US" sz="2000" b="1" i="0" u="none" strike="noStrike" kern="1200" cap="none" spc="0" normalizeH="0" baseline="0" noProof="0">
                <a:ln>
                  <a:noFill/>
                </a:ln>
                <a:solidFill>
                  <a:prstClr val="black"/>
                </a:solidFill>
                <a:effectLst/>
                <a:uLnTx/>
                <a:uFillTx/>
                <a:latin typeface="Gill Sans MT" panose="020B0502020104020203"/>
                <a:ea typeface="+mn-ea"/>
                <a:cs typeface="+mn-cs"/>
              </a:rPr>
              <a:t>EYFS Department </a:t>
            </a:r>
          </a:p>
          <a:p>
            <a:pPr marL="0" marR="0" lvl="0" indent="0" algn="ctr" defTabSz="685800" rtl="0" eaLnBrk="1" fontAlgn="base" latinLnBrk="0" hangingPunct="1">
              <a:lnSpc>
                <a:spcPct val="120000"/>
              </a:lnSpc>
              <a:spcBef>
                <a:spcPts val="1000"/>
              </a:spcBef>
              <a:spcAft>
                <a:spcPct val="0"/>
              </a:spcAft>
              <a:buClr>
                <a:srgbClr val="A5300F"/>
              </a:buClr>
              <a:buSzPct val="100000"/>
              <a:buFont typeface="Wingdings" panose="05000000000000000000" pitchFamily="2" charset="2"/>
              <a:buNone/>
              <a:tabLst/>
              <a:defRPr/>
            </a:pPr>
            <a:endParaRPr kumimoji="0" lang="en-GB" altLang="en-US" sz="8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base" latinLnBrk="0" hangingPunct="1">
              <a:lnSpc>
                <a:spcPct val="120000"/>
              </a:lnSpc>
              <a:spcBef>
                <a:spcPts val="1000"/>
              </a:spcBef>
              <a:spcAft>
                <a:spcPct val="0"/>
              </a:spcAft>
              <a:buClr>
                <a:srgbClr val="A5300F"/>
              </a:buClr>
              <a:buSzPct val="100000"/>
              <a:buFont typeface="Wingdings" panose="05000000000000000000" pitchFamily="2" charset="2"/>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a:ea typeface="+mn-ea"/>
                <a:cs typeface="+mn-cs"/>
              </a:rPr>
              <a:t>Miss McCallion	</a:t>
            </a:r>
            <a:r>
              <a:rPr kumimoji="0" lang="en-GB" altLang="en-US" sz="2000" b="0" i="0" u="none" strike="noStrike" kern="1200" cap="none" spc="0" normalizeH="0" baseline="0" noProof="0">
                <a:ln>
                  <a:noFill/>
                </a:ln>
                <a:solidFill>
                  <a:prstClr val="black"/>
                </a:solidFill>
                <a:effectLst/>
                <a:uLnTx/>
                <a:uFillTx/>
                <a:latin typeface="Gill Sans MT" panose="020B0502020104020203"/>
                <a:ea typeface="+mn-ea"/>
                <a:cs typeface="+mn-cs"/>
              </a:rPr>
              <a:t>EYFS lead &amp; Reception teacher, </a:t>
            </a:r>
            <a:r>
              <a:rPr lang="en-GB" altLang="en-US" sz="2000">
                <a:solidFill>
                  <a:prstClr val="black"/>
                </a:solidFill>
                <a:latin typeface="Gill Sans MT" panose="020B0502020104020203"/>
              </a:rPr>
              <a:t>Phonics lead and 					Deputy Safeguarding lead</a:t>
            </a:r>
            <a:endParaRPr kumimoji="0" lang="en-GB" altLang="en-US" sz="20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base" latinLnBrk="0" hangingPunct="1">
              <a:lnSpc>
                <a:spcPct val="120000"/>
              </a:lnSpc>
              <a:spcBef>
                <a:spcPts val="1000"/>
              </a:spcBef>
              <a:spcAft>
                <a:spcPct val="0"/>
              </a:spcAft>
              <a:buClr>
                <a:srgbClr val="A5300F"/>
              </a:buClr>
              <a:buSzPct val="100000"/>
              <a:buFont typeface="Wingdings" panose="05000000000000000000" pitchFamily="2" charset="2"/>
              <a:buNone/>
              <a:tabLst/>
              <a:defRPr/>
            </a:pPr>
            <a:r>
              <a:rPr kumimoji="0" lang="en-GB" altLang="en-US" sz="2800" b="0" i="0" u="none" strike="noStrike" kern="1200" cap="none" spc="0" normalizeH="0" baseline="0" noProof="0">
                <a:ln>
                  <a:noFill/>
                </a:ln>
                <a:solidFill>
                  <a:prstClr val="black"/>
                </a:solidFill>
                <a:effectLst/>
                <a:uLnTx/>
                <a:uFillTx/>
                <a:latin typeface="Gill Sans MT" panose="020B0502020104020203"/>
                <a:ea typeface="+mn-ea"/>
                <a:cs typeface="+mn-cs"/>
              </a:rPr>
              <a:t>Mr Hughes 		</a:t>
            </a:r>
            <a:r>
              <a:rPr kumimoji="0" lang="en-GB" altLang="en-US" sz="2000" b="0" i="0" u="none" strike="noStrike" kern="1200" cap="none" spc="0" normalizeH="0" baseline="0" noProof="0">
                <a:ln>
                  <a:noFill/>
                </a:ln>
                <a:solidFill>
                  <a:prstClr val="black"/>
                </a:solidFill>
                <a:effectLst/>
                <a:uLnTx/>
                <a:uFillTx/>
                <a:latin typeface="Gill Sans MT" panose="020B0502020104020203"/>
                <a:ea typeface="+mn-ea"/>
                <a:cs typeface="+mn-cs"/>
              </a:rPr>
              <a:t>Reception class teacher</a:t>
            </a:r>
            <a:r>
              <a:rPr lang="en-GB" altLang="en-US" sz="2000">
                <a:solidFill>
                  <a:prstClr val="black"/>
                </a:solidFill>
                <a:latin typeface="Gill Sans MT" panose="020B0502020104020203"/>
              </a:rPr>
              <a:t>,  I.T and computing lead, 				Forest school lead, Instagram lead. </a:t>
            </a:r>
            <a:r>
              <a:rPr kumimoji="0" lang="en-GB" altLang="en-US" sz="2000" b="0" i="0" u="none" strike="noStrike" kern="1200" cap="none" spc="0" normalizeH="0" baseline="0" noProof="0">
                <a:ln>
                  <a:noFill/>
                </a:ln>
                <a:solidFill>
                  <a:prstClr val="black"/>
                </a:solidFill>
                <a:effectLst/>
                <a:uLnTx/>
                <a:uFillTx/>
                <a:latin typeface="Gill Sans MT" panose="020B0502020104020203"/>
                <a:ea typeface="+mn-ea"/>
                <a:cs typeface="+mn-cs"/>
              </a:rPr>
              <a:t> </a:t>
            </a:r>
          </a:p>
          <a:p>
            <a:pPr marL="0" indent="0">
              <a:buNone/>
            </a:pPr>
            <a:endParaRPr lang="en-GB"/>
          </a:p>
        </p:txBody>
      </p:sp>
    </p:spTree>
    <p:extLst>
      <p:ext uri="{BB962C8B-B14F-4D97-AF65-F5344CB8AC3E}">
        <p14:creationId xmlns:p14="http://schemas.microsoft.com/office/powerpoint/2010/main" val="336505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71CBB-4395-BD0E-AA66-84B0A76A5EC7}"/>
              </a:ext>
            </a:extLst>
          </p:cNvPr>
          <p:cNvSpPr>
            <a:spLocks noGrp="1"/>
          </p:cNvSpPr>
          <p:nvPr>
            <p:ph idx="1"/>
          </p:nvPr>
        </p:nvSpPr>
        <p:spPr>
          <a:xfrm>
            <a:off x="395536" y="1196752"/>
            <a:ext cx="7956550" cy="4070350"/>
          </a:xfrm>
        </p:spPr>
        <p:txBody>
          <a:bodyPr/>
          <a:lstStyle/>
          <a:p>
            <a:pPr marL="457200" indent="-457200" defTabSz="685800" eaLnBrk="1" fontAlgn="auto" hangingPunct="1">
              <a:lnSpc>
                <a:spcPct val="120000"/>
              </a:lnSpc>
              <a:spcAft>
                <a:spcPts val="0"/>
              </a:spcAft>
              <a:buClr>
                <a:srgbClr val="A5300F"/>
              </a:buClr>
              <a:buSzPct val="100000"/>
              <a:defRPr/>
            </a:pPr>
            <a:r>
              <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rPr>
              <a:t>Mrs. Doyle</a:t>
            </a:r>
            <a:r>
              <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rPr>
              <a:t>:  </a:t>
            </a: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Deputy headteacher, Deputy safeguarding lead, Teaching and Learning lead,  Assessment lead, KS2 English lead and KS2 teacher.</a:t>
            </a:r>
          </a:p>
          <a:p>
            <a:pPr marL="457200" indent="-457200" defTabSz="685800" eaLnBrk="1" fontAlgn="auto" hangingPunct="1">
              <a:lnSpc>
                <a:spcPct val="120000"/>
              </a:lnSpc>
              <a:spcAft>
                <a:spcPts val="0"/>
              </a:spcAft>
              <a:buClr>
                <a:srgbClr val="A5300F"/>
              </a:buClr>
              <a:buSzPct val="100000"/>
              <a:defRPr/>
            </a:pPr>
            <a:r>
              <a:rPr lang="en-US" sz="2000" b="1" cap="all">
                <a:solidFill>
                  <a:prstClr val="black"/>
                </a:solidFill>
                <a:latin typeface="Gill Sans MT" panose="020B0502020104020203"/>
              </a:rPr>
              <a:t> Mrs. Kelly:  </a:t>
            </a:r>
            <a:r>
              <a:rPr lang="en-US" sz="2000">
                <a:solidFill>
                  <a:prstClr val="black"/>
                </a:solidFill>
                <a:latin typeface="Gill Sans MT" panose="020B0502020104020203"/>
              </a:rPr>
              <a:t>Assistant headteacher, deputy safeguarding lead, KS1 lead, Curriculum Lead, Prayer and Liturgy, KS1 English lead, Year 2 teacher.</a:t>
            </a: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rPr>
              <a:t>Mrs. Hughes: </a:t>
            </a: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Inclusion lead – SEND, Medical , Attendance, Line Manager to Learning Support Staff and KS2 teacher </a:t>
            </a:r>
            <a:endPar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endPar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endParaRP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rPr>
              <a:t>Office:</a:t>
            </a:r>
            <a:r>
              <a:rPr kumimoji="0" lang="en-US" sz="2000" b="0" i="1" u="none" strike="noStrike" kern="1200" cap="all" spc="0" normalizeH="0" baseline="0" noProof="0">
                <a:ln>
                  <a:noFill/>
                </a:ln>
                <a:solidFill>
                  <a:prstClr val="black"/>
                </a:solidFill>
                <a:effectLst/>
                <a:uLnTx/>
                <a:uFillTx/>
                <a:latin typeface="Gill Sans MT" panose="020B0502020104020203"/>
                <a:ea typeface="+mn-ea"/>
                <a:cs typeface="+mn-cs"/>
              </a:rPr>
              <a:t> </a:t>
            </a: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Miss Waldron, Mrs. Doran &amp; Mrs. Melia</a:t>
            </a:r>
            <a:endPar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endParaRP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rPr>
              <a:t>Parish:  </a:t>
            </a: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Fr David Potter </a:t>
            </a:r>
            <a:endPar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457200" marR="0" lvl="0" indent="-45720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Char char="•"/>
              <a:tabLst/>
              <a:defRPr/>
            </a:pPr>
            <a:r>
              <a:rPr kumimoji="0" lang="en-US" sz="2000" b="1" i="0" u="none" strike="noStrike" kern="1200" cap="all" spc="0" normalizeH="0" baseline="0" noProof="0">
                <a:ln>
                  <a:noFill/>
                </a:ln>
                <a:solidFill>
                  <a:prstClr val="black"/>
                </a:solidFill>
                <a:effectLst/>
                <a:uLnTx/>
                <a:uFillTx/>
                <a:latin typeface="Gill Sans MT" panose="020B0502020104020203"/>
                <a:ea typeface="+mn-ea"/>
                <a:cs typeface="+mn-cs"/>
              </a:rPr>
              <a:t>Governors: </a:t>
            </a:r>
            <a:r>
              <a:rPr kumimoji="0" lang="en-US" sz="2000" b="0" i="0" u="none" strike="noStrike" kern="1200" cap="none" spc="0" normalizeH="0" baseline="0" noProof="0">
                <a:ln>
                  <a:noFill/>
                </a:ln>
                <a:solidFill>
                  <a:prstClr val="black"/>
                </a:solidFill>
                <a:effectLst/>
                <a:uLnTx/>
                <a:uFillTx/>
                <a:latin typeface="Gill Sans MT" panose="020B0502020104020203"/>
                <a:ea typeface="+mn-ea"/>
                <a:cs typeface="+mn-cs"/>
              </a:rPr>
              <a:t>Mrs. Anna Hosey-Davies, Chair of Governors</a:t>
            </a:r>
            <a:endParaRPr kumimoji="0" lang="en-US" sz="2000" b="0" i="0" u="none" strike="noStrike" kern="1200" cap="all" spc="0" normalizeH="0" baseline="0" noProof="0">
              <a:ln>
                <a:noFill/>
              </a:ln>
              <a:solidFill>
                <a:prstClr val="black"/>
              </a:solidFill>
              <a:effectLst/>
              <a:uLnTx/>
              <a:uFillTx/>
              <a:latin typeface="Gill Sans MT" panose="020B0502020104020203"/>
              <a:ea typeface="+mn-ea"/>
              <a:cs typeface="+mn-cs"/>
            </a:endParaRPr>
          </a:p>
          <a:p>
            <a:endParaRPr lang="en-GB"/>
          </a:p>
        </p:txBody>
      </p:sp>
    </p:spTree>
    <p:extLst>
      <p:ext uri="{BB962C8B-B14F-4D97-AF65-F5344CB8AC3E}">
        <p14:creationId xmlns:p14="http://schemas.microsoft.com/office/powerpoint/2010/main" val="211515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7B80C-6E02-A363-B9A6-82C6686D59E7}"/>
              </a:ext>
            </a:extLst>
          </p:cNvPr>
          <p:cNvSpPr>
            <a:spLocks noGrp="1"/>
          </p:cNvSpPr>
          <p:nvPr>
            <p:ph idx="1"/>
          </p:nvPr>
        </p:nvSpPr>
        <p:spPr>
          <a:xfrm>
            <a:off x="593725" y="692696"/>
            <a:ext cx="7956550" cy="4070350"/>
          </a:xfrm>
        </p:spPr>
        <p:txBody>
          <a:bodyPr/>
          <a:lstStyle/>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Chair of Governors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Anna Hosey-Davies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Vice Chair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 Ged Gibbons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Head teacher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Colette Hickey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LA Governor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 Terry Jones</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Safeguarding Governor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Jaime Dunn</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Staff Governor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Hughes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Foundation Governors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Fr David Potter </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 Pealing</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Keegan</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lang="en-GB" sz="2000">
                <a:solidFill>
                  <a:prstClr val="black"/>
                </a:solidFill>
                <a:latin typeface="Gill Sans MT" panose="020B0502020104020203"/>
              </a:rPr>
              <a:t>						Mrs Culley</a:t>
            </a:r>
            <a:endPar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Parent Governor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 Tallant</a:t>
            </a:r>
          </a:p>
          <a:p>
            <a:pPr marL="0" marR="0" lvl="0" indent="0" algn="l"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Parent Governor 			</a:t>
            </a:r>
            <a:r>
              <a:rPr kumimoji="0" lang="en-GB" sz="2000" b="0" i="0" u="none" strike="noStrike" kern="1200" cap="none" spc="0" normalizeH="0" baseline="0" noProof="0">
                <a:ln>
                  <a:noFill/>
                </a:ln>
                <a:solidFill>
                  <a:prstClr val="black"/>
                </a:solidFill>
                <a:effectLst/>
                <a:uLnTx/>
                <a:uFillTx/>
                <a:latin typeface="Gill Sans MT" panose="020B0502020104020203"/>
                <a:ea typeface="+mn-ea"/>
                <a:cs typeface="+mn-cs"/>
              </a:rPr>
              <a:t>Mrs. Bouffard- Roupe  </a:t>
            </a:r>
          </a:p>
          <a:p>
            <a:endParaRPr lang="en-GB"/>
          </a:p>
        </p:txBody>
      </p:sp>
    </p:spTree>
    <p:extLst>
      <p:ext uri="{BB962C8B-B14F-4D97-AF65-F5344CB8AC3E}">
        <p14:creationId xmlns:p14="http://schemas.microsoft.com/office/powerpoint/2010/main" val="285148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CD64-0CC5-0FFC-65FA-CE6A077FEA97}"/>
              </a:ext>
            </a:extLst>
          </p:cNvPr>
          <p:cNvSpPr>
            <a:spLocks noGrp="1"/>
          </p:cNvSpPr>
          <p:nvPr>
            <p:ph type="title"/>
          </p:nvPr>
        </p:nvSpPr>
        <p:spPr>
          <a:xfrm>
            <a:off x="395536" y="1484784"/>
            <a:ext cx="8280920" cy="572616"/>
          </a:xfrm>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en-US" sz="3600" b="0" i="0" u="none" strike="noStrike" kern="1200" cap="all" spc="0" normalizeH="0" baseline="0" noProof="0">
                <a:ln>
                  <a:noFill/>
                </a:ln>
                <a:solidFill>
                  <a:srgbClr val="A5300F"/>
                </a:solidFill>
                <a:effectLst/>
                <a:uLnTx/>
                <a:uFillTx/>
                <a:latin typeface="Gill Sans MT" panose="020B0502020104020203"/>
                <a:ea typeface="+mn-ea"/>
                <a:cs typeface="+mn-cs"/>
              </a:rPr>
              <a:t>St Austin’s Parent Teacher Association </a:t>
            </a:r>
            <a:br>
              <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A80815DF-B86F-27F4-307C-564DB0B312BE}"/>
              </a:ext>
            </a:extLst>
          </p:cNvPr>
          <p:cNvSpPr>
            <a:spLocks noGrp="1"/>
          </p:cNvSpPr>
          <p:nvPr>
            <p:ph idx="1"/>
          </p:nvPr>
        </p:nvSpPr>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1" i="0" u="none" strike="noStrike" kern="1200" cap="none" spc="0" normalizeH="0" baseline="0" noProof="0">
                <a:ln>
                  <a:noFill/>
                </a:ln>
                <a:solidFill>
                  <a:srgbClr val="C00000"/>
                </a:solidFill>
                <a:effectLst/>
                <a:uLnTx/>
                <a:uFillTx/>
                <a:latin typeface="Gill Sans MT" panose="020B0502020104020203"/>
                <a:ea typeface="+mn-ea"/>
                <a:cs typeface="+mn-cs"/>
              </a:rPr>
              <a:t>SAPTA</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1" i="0" u="none" strike="noStrike" kern="1200" cap="none" spc="0" normalizeH="0" baseline="0" noProof="0">
                <a:ln>
                  <a:noFill/>
                </a:ln>
                <a:solidFill>
                  <a:prstClr val="black"/>
                </a:solidFill>
                <a:effectLst/>
                <a:uLnTx/>
                <a:uFillTx/>
                <a:latin typeface="Gill Sans MT" panose="020B0502020104020203"/>
                <a:ea typeface="+mn-ea"/>
                <a:cs typeface="+mn-cs"/>
              </a:rPr>
              <a:t>Mrs. Bouffard- Roupe  </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kumimoji="0" lang="en-GB" sz="2800" b="1" i="0" u="none" strike="noStrike" kern="1200" cap="none" spc="0" normalizeH="0" baseline="0" noProof="0">
              <a:ln>
                <a:noFill/>
              </a:ln>
              <a:solidFill>
                <a:srgbClr val="0070C0"/>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1" i="0" u="none" strike="noStrike" kern="1200" cap="none" spc="0" normalizeH="0" baseline="0" noProof="0">
                <a:ln>
                  <a:noFill/>
                </a:ln>
                <a:solidFill>
                  <a:prstClr val="black"/>
                </a:solidFill>
                <a:effectLst/>
                <a:uLnTx/>
                <a:uFillTx/>
                <a:latin typeface="Gill Sans MT" panose="020B0502020104020203"/>
                <a:ea typeface="+mn-ea"/>
                <a:cs typeface="+mn-cs"/>
              </a:rPr>
              <a:t>All new parents/carers are welcome to join!</a:t>
            </a: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endParaRPr lang="en-GB" sz="2800" b="1">
              <a:solidFill>
                <a:prstClr val="black"/>
              </a:solidFill>
              <a:latin typeface="Gill Sans MT" panose="020B0502020104020203"/>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GB" sz="2800" b="1" i="0" u="none" strike="noStrike" kern="1200" cap="none" spc="0" normalizeH="0" baseline="0" noProof="0">
                <a:ln>
                  <a:noFill/>
                </a:ln>
                <a:solidFill>
                  <a:prstClr val="black"/>
                </a:solidFill>
                <a:effectLst/>
                <a:uLnTx/>
                <a:uFillTx/>
                <a:latin typeface="Gill Sans MT" panose="020B0502020104020203"/>
                <a:ea typeface="+mn-ea"/>
                <a:cs typeface="+mn-cs"/>
              </a:rPr>
              <a:t>Please enquire via the office staff </a:t>
            </a:r>
          </a:p>
          <a:p>
            <a:endParaRPr lang="en-GB"/>
          </a:p>
        </p:txBody>
      </p:sp>
    </p:spTree>
    <p:extLst>
      <p:ext uri="{BB962C8B-B14F-4D97-AF65-F5344CB8AC3E}">
        <p14:creationId xmlns:p14="http://schemas.microsoft.com/office/powerpoint/2010/main" val="410098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74E40-EE8F-05D2-92BC-356FEB037439}"/>
              </a:ext>
            </a:extLst>
          </p:cNvPr>
          <p:cNvSpPr>
            <a:spLocks noGrp="1"/>
          </p:cNvSpPr>
          <p:nvPr>
            <p:ph idx="1"/>
          </p:nvPr>
        </p:nvSpPr>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GB" sz="3600" b="1" i="1" u="none" strike="noStrike" kern="1200" cap="none" spc="0" normalizeH="0" baseline="0" noProof="0">
                <a:ln>
                  <a:noFill/>
                </a:ln>
                <a:solidFill>
                  <a:srgbClr val="A5300F"/>
                </a:solidFill>
                <a:effectLst/>
                <a:uLnTx/>
                <a:uFillTx/>
                <a:latin typeface="Gill Sans MT" panose="020B0502020104020203"/>
                <a:ea typeface="+mn-ea"/>
                <a:cs typeface="+mn-cs"/>
              </a:rPr>
              <a:t>“To know you more clearly”</a:t>
            </a: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GB" sz="16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l"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endParaRPr kumimoji="0" lang="en-GB" sz="1600" b="0" i="0" u="none" strike="noStrike" kern="1200" cap="all" spc="0" normalizeH="0" baseline="0" noProof="0">
              <a:ln>
                <a:noFill/>
              </a:ln>
              <a:solidFill>
                <a:prstClr val="black"/>
              </a:solidFill>
              <a:effectLst/>
              <a:uLnTx/>
              <a:uFillTx/>
              <a:latin typeface="Gill Sans MT" panose="020B0502020104020203"/>
              <a:ea typeface="+mn-ea"/>
              <a:cs typeface="+mn-cs"/>
            </a:endParaRPr>
          </a:p>
          <a:p>
            <a:pPr marL="0" marR="0" lvl="0" indent="0" algn="ctr" defTabSz="685800" rtl="0" eaLnBrk="1" fontAlgn="auto" latinLnBrk="0" hangingPunct="1">
              <a:lnSpc>
                <a:spcPct val="120000"/>
              </a:lnSpc>
              <a:spcBef>
                <a:spcPts val="1000"/>
              </a:spcBef>
              <a:spcAft>
                <a:spcPts val="0"/>
              </a:spcAft>
              <a:buClr>
                <a:srgbClr val="A5300F"/>
              </a:buClr>
              <a:buSzPct val="100000"/>
              <a:buFont typeface="Arial" panose="020B0604020202020204" pitchFamily="34" charset="0"/>
              <a:buNone/>
              <a:tabLst/>
              <a:defRPr/>
            </a:pPr>
            <a:r>
              <a:rPr kumimoji="0" lang="en-GB" sz="2800" b="0" i="0" u="none" strike="noStrike" kern="1200" cap="none" spc="0" normalizeH="0" baseline="0" noProof="0">
                <a:ln>
                  <a:noFill/>
                </a:ln>
                <a:solidFill>
                  <a:prstClr val="black"/>
                </a:solidFill>
                <a:effectLst/>
                <a:uLnTx/>
                <a:uFillTx/>
                <a:latin typeface="Gill Sans MT" panose="020B0502020104020203"/>
                <a:ea typeface="+mn-ea"/>
                <a:cs typeface="+mn-cs"/>
              </a:rPr>
              <a:t>As we are a Catholic school we follow the Catholic syllabus. </a:t>
            </a:r>
          </a:p>
          <a:p>
            <a:endParaRPr lang="en-GB"/>
          </a:p>
        </p:txBody>
      </p:sp>
      <p:sp>
        <p:nvSpPr>
          <p:cNvPr id="4" name="Rectangle 1">
            <a:extLst>
              <a:ext uri="{FF2B5EF4-FFF2-40B4-BE49-F238E27FC236}">
                <a16:creationId xmlns:a16="http://schemas.microsoft.com/office/drawing/2014/main" id="{954827F0-9AFD-552D-0C38-33142E5BDD1C}"/>
              </a:ext>
            </a:extLst>
          </p:cNvPr>
          <p:cNvSpPr>
            <a:spLocks noChangeArrowheads="1"/>
          </p:cNvSpPr>
          <p:nvPr/>
        </p:nvSpPr>
        <p:spPr bwMode="auto">
          <a:xfrm>
            <a:off x="1763688" y="1052736"/>
            <a:ext cx="5307013" cy="646112"/>
          </a:xfrm>
          <a:prstGeom prst="rect">
            <a:avLst/>
          </a:prstGeom>
          <a:noFill/>
          <a:ln>
            <a:noFill/>
          </a:ln>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fontAlgn="auto" hangingPunct="1">
              <a:spcBef>
                <a:spcPct val="0"/>
              </a:spcBef>
              <a:spcAft>
                <a:spcPts val="0"/>
              </a:spcAft>
              <a:buClrTx/>
              <a:buSzTx/>
              <a:buFontTx/>
              <a:buNone/>
              <a:defRPr/>
            </a:pPr>
            <a:r>
              <a:rPr lang="en-GB" altLang="en-US" sz="3600">
                <a:solidFill>
                  <a:srgbClr val="A5300F"/>
                </a:solidFill>
                <a:latin typeface="Gill Sans MT" panose="020B0502020104020203"/>
              </a:rPr>
              <a:t>RELIGIOUS EDUCATION </a:t>
            </a:r>
          </a:p>
        </p:txBody>
      </p:sp>
    </p:spTree>
    <p:extLst>
      <p:ext uri="{BB962C8B-B14F-4D97-AF65-F5344CB8AC3E}">
        <p14:creationId xmlns:p14="http://schemas.microsoft.com/office/powerpoint/2010/main" val="143492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BFFE-5A4F-6B1E-E760-807248238614}"/>
              </a:ext>
            </a:extLst>
          </p:cNvPr>
          <p:cNvSpPr>
            <a:spLocks noGrp="1"/>
          </p:cNvSpPr>
          <p:nvPr>
            <p:ph type="title"/>
          </p:nvPr>
        </p:nvSpPr>
        <p:spPr>
          <a:xfrm>
            <a:off x="2195736" y="900113"/>
            <a:ext cx="4146327" cy="1293812"/>
          </a:xfrm>
        </p:spPr>
        <p:txBody>
          <a:bodyPr>
            <a:normAutofit fontScale="90000"/>
          </a:bodyPr>
          <a:lstStyle/>
          <a:p>
            <a:pPr marL="0" marR="0" lvl="0" indent="0" defTabSz="685800" rtl="0" eaLnBrk="1" fontAlgn="auto" latinLnBrk="0" hangingPunct="1">
              <a:lnSpc>
                <a:spcPct val="120000"/>
              </a:lnSpc>
              <a:spcBef>
                <a:spcPts val="1000"/>
              </a:spcBef>
              <a:spcAft>
                <a:spcPts val="0"/>
              </a:spcAft>
              <a:tabLst/>
              <a:defRPr/>
            </a:pPr>
            <a:r>
              <a:rPr kumimoji="0" lang="en-US" sz="3600" b="0" i="0" u="none" strike="noStrike" kern="1200" cap="none" spc="0" normalizeH="0" baseline="0" noProof="0">
                <a:ln>
                  <a:noFill/>
                </a:ln>
                <a:solidFill>
                  <a:srgbClr val="A5300F"/>
                </a:solidFill>
                <a:effectLst/>
                <a:uLnTx/>
                <a:uFillTx/>
                <a:latin typeface="Gill Sans MT" panose="020B0502020104020203"/>
                <a:ea typeface="+mn-ea"/>
                <a:cs typeface="+mn-cs"/>
              </a:rPr>
              <a:t>MISSION STATEMENT </a:t>
            </a:r>
            <a:br>
              <a:rPr kumimoji="0" lang="en-US" sz="3600" b="0" i="0" u="none" strike="noStrike" kern="1200" cap="none" spc="0" normalizeH="0" baseline="0" noProof="0">
                <a:ln>
                  <a:noFill/>
                </a:ln>
                <a:solidFill>
                  <a:srgbClr val="A5300F"/>
                </a:solidFill>
                <a:effectLst/>
                <a:uLnTx/>
                <a:uFillTx/>
                <a:latin typeface="Gill Sans MT" panose="020B0502020104020203"/>
                <a:ea typeface="+mn-ea"/>
                <a:cs typeface="+mn-cs"/>
              </a:rPr>
            </a:br>
            <a:endParaRPr lang="en-GB"/>
          </a:p>
        </p:txBody>
      </p:sp>
      <p:sp>
        <p:nvSpPr>
          <p:cNvPr id="3" name="Content Placeholder 2">
            <a:extLst>
              <a:ext uri="{FF2B5EF4-FFF2-40B4-BE49-F238E27FC236}">
                <a16:creationId xmlns:a16="http://schemas.microsoft.com/office/drawing/2014/main" id="{05A2C1F6-CAFA-938C-5DB7-974F676BAEF1}"/>
              </a:ext>
            </a:extLst>
          </p:cNvPr>
          <p:cNvSpPr>
            <a:spLocks noGrp="1"/>
          </p:cNvSpPr>
          <p:nvPr>
            <p:ph idx="1"/>
          </p:nvPr>
        </p:nvSpPr>
        <p:spPr/>
        <p:txBody>
          <a:bodyPr/>
          <a:lstStyle/>
          <a:p>
            <a:pPr marL="0" marR="0" lvl="0" indent="0" algn="ctr" defTabSz="685800" rtl="0" eaLnBrk="1" fontAlgn="auto" latinLnBrk="0" hangingPunct="1">
              <a:lnSpc>
                <a:spcPct val="120000"/>
              </a:lnSpc>
              <a:spcBef>
                <a:spcPts val="1000"/>
              </a:spcBef>
              <a:spcAft>
                <a:spcPts val="0"/>
              </a:spcAft>
              <a:buClr>
                <a:srgbClr val="A5300F"/>
              </a:buClr>
              <a:buSzPct val="100000"/>
              <a:buFont typeface="Wingdings" panose="05000000000000000000" pitchFamily="2" charset="2"/>
              <a:buNone/>
              <a:tabLst/>
              <a:defRPr/>
            </a:pPr>
            <a:r>
              <a:rPr kumimoji="0" lang="en-US" sz="2800" b="0" i="0" u="none" strike="noStrike" kern="1200" cap="none" spc="0" normalizeH="0" baseline="0" noProof="0">
                <a:ln>
                  <a:noFill/>
                </a:ln>
                <a:solidFill>
                  <a:prstClr val="black"/>
                </a:solidFill>
                <a:effectLst/>
                <a:uLnTx/>
                <a:uFillTx/>
                <a:latin typeface="Gill Sans MT" panose="020B0502020104020203"/>
                <a:ea typeface="+mn-ea"/>
                <a:cs typeface="+mn-cs"/>
              </a:rPr>
              <a:t> </a:t>
            </a:r>
            <a:r>
              <a:rPr kumimoji="0" lang="en-US" sz="2800" b="0" i="0" u="none" strike="noStrike" kern="1200" cap="none" spc="0" normalizeH="0" baseline="0" noProof="0">
                <a:ln>
                  <a:noFill/>
                </a:ln>
                <a:solidFill>
                  <a:srgbClr val="A5300F"/>
                </a:solidFill>
                <a:effectLst/>
                <a:uLnTx/>
                <a:uFillTx/>
                <a:latin typeface="Gill Sans MT" panose="020B0502020104020203"/>
                <a:ea typeface="+mn-ea"/>
                <a:cs typeface="+mn-cs"/>
              </a:rPr>
              <a:t>‘</a:t>
            </a:r>
            <a:r>
              <a:rPr kumimoji="0" lang="en-US" sz="2800" b="0" i="1" u="none" strike="noStrike" kern="1200" cap="none" spc="0" normalizeH="0" baseline="0" noProof="0">
                <a:ln>
                  <a:noFill/>
                </a:ln>
                <a:solidFill>
                  <a:srgbClr val="A5300F"/>
                </a:solidFill>
                <a:effectLst/>
                <a:uLnTx/>
                <a:uFillTx/>
                <a:latin typeface="Gill Sans MT" panose="020B0502020104020203"/>
                <a:ea typeface="+mn-ea"/>
                <a:cs typeface="+mn-cs"/>
              </a:rPr>
              <a:t>In our school, where everyone is special, we will love and serve as Jesus taught.’</a:t>
            </a:r>
          </a:p>
          <a:p>
            <a:endParaRPr lang="en-GB"/>
          </a:p>
        </p:txBody>
      </p:sp>
    </p:spTree>
    <p:extLst>
      <p:ext uri="{BB962C8B-B14F-4D97-AF65-F5344CB8AC3E}">
        <p14:creationId xmlns:p14="http://schemas.microsoft.com/office/powerpoint/2010/main" val="3285596533"/>
      </p:ext>
    </p:extLst>
  </p:cSld>
  <p:clrMapOvr>
    <a:masterClrMapping/>
  </p:clrMapOvr>
</p:sld>
</file>

<file path=ppt/theme/theme1.xml><?xml version="1.0" encoding="utf-8"?>
<a:theme xmlns:a="http://schemas.openxmlformats.org/drawingml/2006/main" name="Gallery">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01061087130488898DC5B4E59F9C0" ma:contentTypeVersion="17" ma:contentTypeDescription="Create a new document." ma:contentTypeScope="" ma:versionID="13673c4c742baddc90e385000cafeb85">
  <xsd:schema xmlns:xsd="http://www.w3.org/2001/XMLSchema" xmlns:xs="http://www.w3.org/2001/XMLSchema" xmlns:p="http://schemas.microsoft.com/office/2006/metadata/properties" xmlns:ns2="24c43ad4-1575-4efa-8ed5-63e865cef6ad" targetNamespace="http://schemas.microsoft.com/office/2006/metadata/properties" ma:root="true" ma:fieldsID="002e70ebe260685cb681c1bf42033a41" ns2:_="">
    <xsd:import namespace="24c43ad4-1575-4efa-8ed5-63e865cef6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c43ad4-1575-4efa-8ed5-63e865cef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4a2f60b-a44c-45f2-8e09-378906ab35ea" ma:termSetId="09814cd3-568e-fe90-9814-8d621ff8fb84" ma:anchorId="fba54fb3-c3e1-fe81-a776-ca4b69148c4d" ma:open="true" ma:isKeyword="false">
      <xsd:complexType>
        <xsd:sequence>
          <xsd:element ref="pc:Terms" minOccurs="0" maxOccurs="1"/>
        </xsd:sequence>
      </xsd:complex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4c43ad4-1575-4efa-8ed5-63e865cef6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A6AEC5-717E-42D4-8E19-5F29FE8C3F58}">
  <ds:schemaRefs>
    <ds:schemaRef ds:uri="24c43ad4-1575-4efa-8ed5-63e865cef6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D937FD-F891-44DF-8681-193F54068AE7}">
  <ds:schemaRefs>
    <ds:schemaRef ds:uri="http://schemas.microsoft.com/office/2006/metadata/longProperties"/>
  </ds:schemaRefs>
</ds:datastoreItem>
</file>

<file path=customXml/itemProps3.xml><?xml version="1.0" encoding="utf-8"?>
<ds:datastoreItem xmlns:ds="http://schemas.openxmlformats.org/officeDocument/2006/customXml" ds:itemID="{5203CA8F-6ACD-4B85-9BA3-BFA39D32C9AA}">
  <ds:schemaRefs>
    <ds:schemaRef ds:uri="http://schemas.microsoft.com/sharepoint/v3/contenttype/forms"/>
  </ds:schemaRefs>
</ds:datastoreItem>
</file>

<file path=customXml/itemProps4.xml><?xml version="1.0" encoding="utf-8"?>
<ds:datastoreItem xmlns:ds="http://schemas.openxmlformats.org/officeDocument/2006/customXml" ds:itemID="{2FF58FCD-6192-4F65-B82B-FB0460C4B6E2}">
  <ds:schemaRefs>
    <ds:schemaRef ds:uri="24c43ad4-1575-4efa-8ed5-63e865cef6a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TM10001114[[fn=Gallery]]</Template>
  <Application>Microsoft Office PowerPoint</Application>
  <PresentationFormat>On-screen Show (4:3)</PresentationFormat>
  <Slides>39</Slides>
  <Notes>0</Notes>
  <HiddenSlides>0</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Gallery</vt:lpstr>
      <vt:lpstr>Vapor Trail</vt:lpstr>
      <vt:lpstr>St Austin’s Catholic Primary and Nursery School</vt:lpstr>
      <vt:lpstr>Reception Class 2026-27</vt:lpstr>
      <vt:lpstr>Aims</vt:lpstr>
      <vt:lpstr>Key People</vt:lpstr>
      <vt:lpstr>PowerPoint Presentation</vt:lpstr>
      <vt:lpstr>PowerPoint Presentation</vt:lpstr>
      <vt:lpstr>St Austin’s Parent Teacher Association  </vt:lpstr>
      <vt:lpstr>PowerPoint Presentation</vt:lpstr>
      <vt:lpstr>MISSION STATEMENT  </vt:lpstr>
      <vt:lpstr>St Francis of Assisi Church </vt:lpstr>
      <vt:lpstr>Mrs. Hughes – Inclusion Lead  </vt:lpstr>
      <vt:lpstr>PowerPoint Presentation</vt:lpstr>
      <vt:lpstr>Special educational needs</vt:lpstr>
      <vt:lpstr>Medical Needs </vt:lpstr>
      <vt:lpstr>Key Stage 2 – Year 6  Achievements in  2025</vt:lpstr>
      <vt:lpstr>Reception Information  2026-2027 </vt:lpstr>
      <vt:lpstr>Dates for the diary</vt:lpstr>
      <vt:lpstr>First Day At School </vt:lpstr>
      <vt:lpstr>St Austin’s EYFS Curriculum</vt:lpstr>
      <vt:lpstr>AT ST AUSTIN’S, WE PRIDE OURSELVES ON HOW SMART OUR CHILDREN LOOK IN THEIR UNIFORM.  </vt:lpstr>
      <vt:lpstr>PowerPoint Presentation</vt:lpstr>
      <vt:lpstr>PowerPoint Presentation</vt:lpstr>
      <vt:lpstr>LUNCHTIMES   </vt:lpstr>
      <vt:lpstr>UNIFORM : Earth Uniform  </vt:lpstr>
      <vt:lpstr>Health School Award </vt:lpstr>
      <vt:lpstr>READING </vt:lpstr>
      <vt:lpstr>PowerPoint Presentation</vt:lpstr>
      <vt:lpstr>PowerPoint Presentation</vt:lpstr>
      <vt:lpstr>ESSENTIAL FORMS  </vt:lpstr>
      <vt:lpstr>Breakfast &amp; After School Club </vt:lpstr>
      <vt:lpstr>PowerPoint Presentation</vt:lpstr>
      <vt:lpstr>PowerPoint Presentation</vt:lpstr>
      <vt:lpstr>PowerPoint Presentation</vt:lpstr>
      <vt:lpstr>PowerPoint Presentation</vt:lpstr>
      <vt:lpstr>If you have any questions, please email school</vt:lpstr>
      <vt:lpstr>CommunicatioN</vt:lpstr>
      <vt:lpstr>PowerPoint Presentation</vt:lpstr>
      <vt:lpstr>Reception Class 2026 - 27   </vt:lpstr>
      <vt:lpstr>Thank You! </vt:lpstr>
    </vt:vector>
  </TitlesOfParts>
  <Company>Liverpool Direct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Austin’s Catholic Primary School</dc:title>
  <dc:creator>John Carney</dc:creator>
  <cp:revision>4</cp:revision>
  <cp:lastPrinted>2020-07-13T14:12:29Z</cp:lastPrinted>
  <dcterms:created xsi:type="dcterms:W3CDTF">2010-04-26T17:48:24Z</dcterms:created>
  <dcterms:modified xsi:type="dcterms:W3CDTF">2026-07-01T12:49:18Z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PE</vt:lpwstr>
  </property>
  <property fmtid="{D5CDD505-2E9C-101B-9397-08002B2CF9AE}" pid="3" name="Order">
    <vt:lpwstr>400.000000000000</vt:lpwstr>
  </property>
  <property fmtid="{D5CDD505-2E9C-101B-9397-08002B2CF9AE}" pid="4" name="display_urn:schemas-microsoft-com:office:office#Author">
    <vt:lpwstr>PE</vt:lpwstr>
  </property>
  <property fmtid="{D5CDD505-2E9C-101B-9397-08002B2CF9AE}" pid="5" name="ContentTypeId">
    <vt:lpwstr>0x010100AFB01061087130488898DC5B4E59F9C0</vt:lpwstr>
  </property>
  <property fmtid="{D5CDD505-2E9C-101B-9397-08002B2CF9AE}" pid="6" name="MediaServiceImageTags">
    <vt:lpwstr/>
  </property>
</Properties>
</file>