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24824-1E9B-4EE3-A8D0-311C10C88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8AAD1-F85D-4ED7-8328-9706E4B30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E50D1-B006-4213-86C3-EA197A345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58E5D-37F5-4656-99BD-078B3906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FE886-B341-46ED-A9BE-39D8A3D3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6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6029-0158-4822-9914-A4F94D04C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F1F35-C3D2-41EC-B192-8B32F8B0F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ADB45-0B59-4BCE-9BFE-7F5CC623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52BB9-ADC4-44EC-AAA8-F2A9AE72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60C8C-2FFE-4B91-A86D-243AE5B2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54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13BDC-2F7B-4055-B271-5399E337C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A1518-30FF-4C93-A951-603369DD2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D86A7-A96C-4764-9C4A-E381C000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06E54-9AEA-4384-AC78-8EEDB79D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A919A-9653-495E-8997-46C61EB2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4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FF1A9-AEF2-40D0-AFBE-7804D5473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6BCA2-8C44-4C5A-8EFA-750B4EDDA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C53D7-ECE4-4527-9D61-CCD14FA3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F15C2-D172-462A-9694-9E8D79F2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89E44-2AF4-47F6-9B9E-1B65FD199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49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F5AC-29C2-4792-BB6F-44343F2B5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D8A63-1BB2-40D2-9025-BECB4F75A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9F166-7C08-4F24-9721-F4617ECB8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F2BA1-C7E8-4D79-8CE9-FC67503A5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72C33-30D2-4EC8-90AD-E4871A2D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78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135B8-3342-4929-858B-D64231CD1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D7E25-7ADA-4859-888A-6608674A06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E7577-A3FB-4C7E-9330-AB2087470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2120F-CE81-4E6E-B127-C15D3A89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F08AB-FDFB-4D9E-A18D-E7FB4D7C2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97EB0-4D61-4E5D-92B9-5BA17779E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25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EEAE-C2BF-45B9-951A-C07C15CD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B91D7-7551-42D5-8826-98C25CC04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D04F3-F499-46B1-8722-7B6774CC3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22328-BF7F-4BCB-A216-38974E1EC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5F151A-535D-41CA-97FF-30E8548B1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8547D5-017D-4CD6-850C-981C43306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8A62C-1361-4DC8-82BF-2B8028E4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334478-C2C1-413F-9B1A-650767D1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52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0A400-0B83-4336-8B15-C714F2D2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5AA246-26C2-4158-A0F7-FB67F5D56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F0E84-269E-4244-93C3-0B6E5B79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8547F-4A1D-4AEC-B2AD-C1A207960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39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FCC0BD-6CF1-4A28-8212-4CD800CD8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6DDB1-83B0-4E73-A33F-E4AA9F5B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8D516-E4A5-404C-8FC6-E0F219D6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86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EBB9-D9DA-4F58-8BBE-BC2BCF687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FCF6D-CE0A-449C-A8D5-E5AC9AF5C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12227D-E045-42B0-A2C0-5686B69A7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5AEBB-BA9A-44CE-9A33-92CE18CBA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35450-BB9B-421B-B499-4FB2C96B3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6884F-DA0B-4737-A899-353D2C81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2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87B93-5F76-4CFA-96A4-14705BAF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66D3B1-E2D3-42C0-8AED-D5260767C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25F44B-8230-4401-81BA-E4D1B5F46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6194F-6771-49DD-B1E0-D2E9EF691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091AA1-C81A-41E2-8963-ABEC169E3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213E6-AAFD-40FF-A328-0E8F50E75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21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95D05D-E05C-401D-A44A-C28B1D2B0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486FA0-92A6-4FCA-8434-B7F2EC097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24298-0B2D-4347-8A1F-D14B8CAF0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DB85-96BD-4E8F-8F04-561BCA0B755A}" type="datetimeFigureOut">
              <a:rPr lang="en-GB" smtClean="0"/>
              <a:t>27/05/2021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B0FFF-55A5-48F5-AE05-D90653963E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38887-EE03-4BEE-A0E1-61A922F51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C24D-13D7-4B8F-ACA6-2F52A708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67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bitesize/subjects/z2pfb9q" TargetMode="External"/><Relationship Id="rId13" Type="http://schemas.openxmlformats.org/officeDocument/2006/relationships/hyperlink" Target="https://pixabay.com/en/home-house-building-design-2156096/" TargetMode="External"/><Relationship Id="rId3" Type="http://schemas.openxmlformats.org/officeDocument/2006/relationships/hyperlink" Target="https://whiterosemaths.com/homelearning/year-5/" TargetMode="External"/><Relationship Id="rId7" Type="http://schemas.openxmlformats.org/officeDocument/2006/relationships/hyperlink" Target="https://art-educ4kids.weebly.com/african-art.html" TargetMode="External"/><Relationship Id="rId2" Type="http://schemas.openxmlformats.org/officeDocument/2006/relationships/hyperlink" Target="https://www.activelearnprimary.co.uk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bc.co.uk/bitesize/articles/z22t7yc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www.bbc.co.uk/bitesize/topics/zpvckqt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www.bbc.co.uk/bitesize/topics/zshp34j/articles/z62qy9q" TargetMode="External"/><Relationship Id="rId9" Type="http://schemas.openxmlformats.org/officeDocument/2006/relationships/hyperlink" Target="https://www.bbc.co.uk/teach/class-clips-video/religious-education-ks2-my-life-my-religion-what-is-islam/zbmrwt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8BF84-35FF-4C11-A705-49FE6EF8F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8523" y="1466805"/>
            <a:ext cx="7952763" cy="1344000"/>
          </a:xfrm>
        </p:spPr>
        <p:txBody>
          <a:bodyPr>
            <a:noAutofit/>
          </a:bodyPr>
          <a:lstStyle/>
          <a:p>
            <a:r>
              <a:rPr lang="en-GB" sz="4400" dirty="0"/>
              <a:t>Year 5</a:t>
            </a:r>
            <a:r>
              <a:rPr lang="en-GB" sz="4400" dirty="0" smtClean="0"/>
              <a:t> </a:t>
            </a:r>
            <a:r>
              <a:rPr lang="en-GB" sz="4400" dirty="0"/>
              <a:t>–Learning From Home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FA6350-91EF-412D-B2E1-864B610E2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4456" y="2742557"/>
            <a:ext cx="9144000" cy="1655762"/>
          </a:xfrm>
        </p:spPr>
        <p:txBody>
          <a:bodyPr/>
          <a:lstStyle/>
          <a:p>
            <a:r>
              <a:rPr lang="en-GB" dirty="0" smtClean="0"/>
              <a:t>Summer </a:t>
            </a:r>
            <a:r>
              <a:rPr lang="en-GB" dirty="0"/>
              <a:t>Term </a:t>
            </a:r>
          </a:p>
          <a:p>
            <a:r>
              <a:rPr lang="en-GB" sz="1600" dirty="0" smtClean="0"/>
              <a:t>Here </a:t>
            </a:r>
            <a:r>
              <a:rPr lang="en-GB" sz="1600" dirty="0"/>
              <a:t>is some guidance for learning from home should your child need to isolate for any reason. </a:t>
            </a:r>
            <a:r>
              <a:rPr lang="en-GB" sz="1600" dirty="0" smtClean="0"/>
              <a:t>Work will be set – and should be returned – on Google Classroom. </a:t>
            </a:r>
            <a:r>
              <a:rPr lang="en-GB" sz="1600" dirty="0"/>
              <a:t>This learning all links to what your child would be doing in class.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24E989-BF0E-47E5-844A-F43A77EA262D}"/>
              </a:ext>
            </a:extLst>
          </p:cNvPr>
          <p:cNvSpPr txBox="1"/>
          <p:nvPr/>
        </p:nvSpPr>
        <p:spPr>
          <a:xfrm>
            <a:off x="174072" y="177910"/>
            <a:ext cx="2334883" cy="25737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Writing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Spellings will be uploaded onto </a:t>
            </a:r>
            <a:r>
              <a:rPr lang="en-GB" sz="11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Google Classroom. 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child will need to practise these at home.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child will be given access to </a:t>
            </a:r>
            <a:r>
              <a:rPr lang="en-GB" sz="1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Letterjoin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 Home to practise their handwriting. Login details will be sent separately.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also share PowerPoints on Google Classroom  linked to grammar aspects of our main text, “The Hunter” for your children to work on.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AF600-D3A8-40D3-A4EB-C232C0DC96FF}"/>
              </a:ext>
            </a:extLst>
          </p:cNvPr>
          <p:cNvSpPr txBox="1"/>
          <p:nvPr/>
        </p:nvSpPr>
        <p:spPr>
          <a:xfrm>
            <a:off x="257262" y="4091179"/>
            <a:ext cx="2021747" cy="23926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Reading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child has a Bug Club login and they should be reading the allocated books on the website below: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https://www.activelearnprimary.co.uk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also be sharing PowerPoints and other resources from our Pathways to Read programme.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5E0CA2-7209-44FC-9815-13DEEEE73155}"/>
              </a:ext>
            </a:extLst>
          </p:cNvPr>
          <p:cNvSpPr txBox="1"/>
          <p:nvPr/>
        </p:nvSpPr>
        <p:spPr>
          <a:xfrm>
            <a:off x="2534873" y="3971421"/>
            <a:ext cx="2021747" cy="267637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aths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https://whiterosemaths.com/homelearning/year-5</a:t>
            </a:r>
            <a:r>
              <a:rPr lang="en-GB" sz="11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en-GB" sz="11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let you know the lesson 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children will need to view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set an </a:t>
            </a:r>
            <a:r>
              <a:rPr lang="en-GB" sz="1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LbQ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activity every day as well which will support the home learning resources from White Rose.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always, 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encourage your child to practise their times tables.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19AF3A-AD2E-46B0-AF4E-7E45C5B66CE0}"/>
              </a:ext>
            </a:extLst>
          </p:cNvPr>
          <p:cNvSpPr txBox="1"/>
          <p:nvPr/>
        </p:nvSpPr>
        <p:spPr>
          <a:xfrm>
            <a:off x="5004032" y="4260132"/>
            <a:ext cx="2021747" cy="2314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Geography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Google 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Earth to explore the location of modern day Benin.  How has it changed?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also be looking at the 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arth’s natural resources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www.bbc.co.uk/bitesize/topics/zshp34j/articles/z62qy9q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142168-EDF5-4AF3-98AF-BAFC7B12B629}"/>
              </a:ext>
            </a:extLst>
          </p:cNvPr>
          <p:cNvSpPr txBox="1"/>
          <p:nvPr/>
        </p:nvSpPr>
        <p:spPr>
          <a:xfrm>
            <a:off x="7529118" y="4144545"/>
            <a:ext cx="2021747" cy="15654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Later on in the term, we will be looking at the African kingdom of Benin.  (This will form the inspiration for our art work)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www.bbc.co.uk/bitesize/topics/zpvckqt</a:t>
            </a:r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B995E5-F3EA-4739-A033-4D24367A5163}"/>
              </a:ext>
            </a:extLst>
          </p:cNvPr>
          <p:cNvSpPr txBox="1"/>
          <p:nvPr/>
        </p:nvSpPr>
        <p:spPr>
          <a:xfrm>
            <a:off x="6775313" y="195813"/>
            <a:ext cx="2021747" cy="11246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 With Joe on </a:t>
            </a:r>
            <a:r>
              <a:rPr lang="en-GB" sz="1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youtube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 Dance routines on </a:t>
            </a:r>
            <a:r>
              <a:rPr lang="en-GB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youtube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www.gonoodle.com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32E042-7856-4D63-A2FF-446D9E2E1D3A}"/>
              </a:ext>
            </a:extLst>
          </p:cNvPr>
          <p:cNvSpPr txBox="1"/>
          <p:nvPr/>
        </p:nvSpPr>
        <p:spPr>
          <a:xfrm>
            <a:off x="4697910" y="195813"/>
            <a:ext cx="2021747" cy="19277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“Dancing in the Streets”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explore the music of The Four Tops, Marvin Gaye and Stevie Wonder, including listening and appraising the songs, trying to play along using a simple rhythm and performin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 variations of the songs. 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A905EC6-EA56-4DE6-B42B-3CA8442ADE0D}"/>
              </a:ext>
            </a:extLst>
          </p:cNvPr>
          <p:cNvSpPr txBox="1"/>
          <p:nvPr/>
        </p:nvSpPr>
        <p:spPr>
          <a:xfrm>
            <a:off x="2595252" y="195813"/>
            <a:ext cx="2021747" cy="17466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PHSE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be learning about Diversity – linked to our work on Islam and also Relationships, which will link with our work on Puberty.</a:t>
            </a:r>
            <a:endParaRPr lang="en-GB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solidFill>
                  <a:prstClr val="black"/>
                </a:solidFill>
                <a:hlinkClick r:id="rId6"/>
              </a:rPr>
              <a:t>https://www.bbc.co.uk/bitesize/articles/z22t7yc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AC1E49-5648-400C-BE65-54F23C946F58}"/>
              </a:ext>
            </a:extLst>
          </p:cNvPr>
          <p:cNvSpPr txBox="1"/>
          <p:nvPr/>
        </p:nvSpPr>
        <p:spPr>
          <a:xfrm>
            <a:off x="9375050" y="1688282"/>
            <a:ext cx="2666812" cy="13843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their 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 day, the children will be linking their work  from our African story to African inspired art.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art-educ4kids.weebly.com/african-art.html</a:t>
            </a:r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A83EF9A-2CC7-4256-904C-1EFC705828D6}"/>
              </a:ext>
            </a:extLst>
          </p:cNvPr>
          <p:cNvSpPr txBox="1"/>
          <p:nvPr/>
        </p:nvSpPr>
        <p:spPr>
          <a:xfrm>
            <a:off x="9889920" y="4426345"/>
            <a:ext cx="2021747" cy="15654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 th</a:t>
            </a: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links on BBC Bitesize to find out about 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Materials, in particular, how materials can change.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www.bbc.co.uk/bitesize/subjects/z2pfb9q</a:t>
            </a:r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873642-4658-4872-8EBF-52466997F318}"/>
              </a:ext>
            </a:extLst>
          </p:cNvPr>
          <p:cNvSpPr txBox="1"/>
          <p:nvPr/>
        </p:nvSpPr>
        <p:spPr>
          <a:xfrm>
            <a:off x="8885400" y="96820"/>
            <a:ext cx="2649145" cy="14869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Islam?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</a:t>
            </a:r>
            <a:r>
              <a:rPr lang="en-GB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www.bbc.co.uk/teach/class-clips-video/religious-education-ks2-my-life-my-religion-what-is-islam/zbmrwty</a:t>
            </a:r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2C50338-E415-4989-9129-8DCF3901FE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3212" y="2953035"/>
            <a:ext cx="1085291" cy="1085291"/>
          </a:xfrm>
          <a:prstGeom prst="rect">
            <a:avLst/>
          </a:prstGeom>
        </p:spPr>
      </p:pic>
      <p:pic>
        <p:nvPicPr>
          <p:cNvPr id="27" name="Picture 26" descr="A close up of a sign&#10;&#10;Description automatically generated">
            <a:extLst>
              <a:ext uri="{FF2B5EF4-FFF2-40B4-BE49-F238E27FC236}">
                <a16:creationId xmlns:a16="http://schemas.microsoft.com/office/drawing/2014/main" id="{72B6784D-AC20-44B1-BF43-B3D107D5DCFD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3"/>
              </a:ext>
            </a:extLst>
          </a:blip>
          <a:stretch>
            <a:fillRect/>
          </a:stretch>
        </p:blipFill>
        <p:spPr>
          <a:xfrm flipH="1">
            <a:off x="10564692" y="3194324"/>
            <a:ext cx="1247006" cy="9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509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424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Year 5 –Learning From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2 –Learning From Home</dc:title>
  <dc:creator>Mark Jones</dc:creator>
  <cp:lastModifiedBy>Sara Radley</cp:lastModifiedBy>
  <cp:revision>20</cp:revision>
  <dcterms:created xsi:type="dcterms:W3CDTF">2020-09-07T12:14:34Z</dcterms:created>
  <dcterms:modified xsi:type="dcterms:W3CDTF">2021-05-27T12:55:12Z</dcterms:modified>
</cp:coreProperties>
</file>