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771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75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996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682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394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55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3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291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6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43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1E16E-7EE9-431D-9EB6-54B4A0C44B13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913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1E16E-7EE9-431D-9EB6-54B4A0C44B13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F2CE7-48B7-4BD4-B8B7-4F7432F182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039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hyperlink" Target="https://www.nhs.uk/10-minute-shake-" TargetMode="External"/><Relationship Id="rId7" Type="http://schemas.openxmlformats.org/officeDocument/2006/relationships/hyperlink" Target="https://whiterosemaths.com/homelearning/year-3/" TargetMode="External"/><Relationship Id="rId2" Type="http://schemas.openxmlformats.org/officeDocument/2006/relationships/hyperlink" Target="http://www.youtube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whiterosemaths.com/" TargetMode="External"/><Relationship Id="rId5" Type="http://schemas.openxmlformats.org/officeDocument/2006/relationships/hyperlink" Target="http://www.topmarks.co.uk/" TargetMode="External"/><Relationship Id="rId4" Type="http://schemas.openxmlformats.org/officeDocument/2006/relationships/hyperlink" Target="https://www.bbc.co.uk/bitesize/topics/zsjpyrd/articles/zr86cq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190280"/>
            <a:ext cx="9144000" cy="1776155"/>
          </a:xfrm>
        </p:spPr>
        <p:txBody>
          <a:bodyPr>
            <a:norm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Year 3 – Learning from Home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4301" y="2994405"/>
            <a:ext cx="6464860" cy="993350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Comic Sans MS" panose="030F0702030302020204" pitchFamily="66" charset="0"/>
              </a:rPr>
              <a:t>Spring Term </a:t>
            </a:r>
            <a:r>
              <a:rPr lang="en-GB" dirty="0" smtClean="0">
                <a:latin typeface="Comic Sans MS" panose="030F0702030302020204" pitchFamily="66" charset="0"/>
              </a:rPr>
              <a:t>– </a:t>
            </a:r>
            <a:r>
              <a:rPr lang="en-GB" sz="2000" dirty="0"/>
              <a:t>How do things connect? (How did the ancient Egyptians connect with others and with their Gods?)</a:t>
            </a:r>
          </a:p>
          <a:p>
            <a:endParaRPr lang="en-GB" sz="2000" dirty="0" smtClean="0">
              <a:solidFill>
                <a:schemeClr val="accent5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Google Shape;56;p13"/>
          <p:cNvSpPr txBox="1"/>
          <p:nvPr/>
        </p:nvSpPr>
        <p:spPr>
          <a:xfrm>
            <a:off x="441913" y="166087"/>
            <a:ext cx="2201065" cy="2194727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>
                <a:solidFill>
                  <a:srgbClr val="FF0000"/>
                </a:solidFill>
              </a:rPr>
              <a:t>Writing</a:t>
            </a:r>
            <a:endParaRPr u="sng" dirty="0">
              <a:solidFill>
                <a:srgbClr val="FF0000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 smtClean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Writing a historical story from the Egyptian era.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We will be looking at predicting what it might have been like to have lived in this time, comparing then to present day.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Other writing tasks will be put up on </a:t>
            </a:r>
            <a:r>
              <a:rPr lang="en-GB" sz="1200" dirty="0" err="1" smtClean="0"/>
              <a:t>LbQ</a:t>
            </a:r>
            <a:r>
              <a:rPr lang="en-GB" sz="1200" dirty="0" smtClean="0"/>
              <a:t> on a regular basis.</a:t>
            </a: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u="sng" dirty="0"/>
          </a:p>
        </p:txBody>
      </p:sp>
      <p:sp>
        <p:nvSpPr>
          <p:cNvPr id="5" name="Google Shape;57;p13"/>
          <p:cNvSpPr txBox="1"/>
          <p:nvPr/>
        </p:nvSpPr>
        <p:spPr>
          <a:xfrm>
            <a:off x="2750651" y="191065"/>
            <a:ext cx="2532882" cy="1914861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>
                <a:solidFill>
                  <a:srgbClr val="FF0000"/>
                </a:solidFill>
              </a:rPr>
              <a:t>PHSE</a:t>
            </a:r>
            <a:endParaRPr u="sng" dirty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 smtClean="0"/>
              <a:t>Health and Health Care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What does it mean to have good health?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Inspiring stories of people who have changed their lives with exercise.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Research a fact-file or poster about an inspiring sports person.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sp>
        <p:nvSpPr>
          <p:cNvPr id="7" name="Google Shape;59;p13"/>
          <p:cNvSpPr txBox="1"/>
          <p:nvPr/>
        </p:nvSpPr>
        <p:spPr>
          <a:xfrm>
            <a:off x="6263591" y="191066"/>
            <a:ext cx="2905570" cy="2169748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 smtClean="0">
                <a:solidFill>
                  <a:srgbClr val="FF0000"/>
                </a:solidFill>
              </a:rPr>
              <a:t>PE</a:t>
            </a:r>
            <a:endParaRPr u="sng" dirty="0" smtClean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Go to </a:t>
            </a:r>
            <a:r>
              <a:rPr lang="en-GB" sz="1200" dirty="0" err="1" smtClean="0"/>
              <a:t>youtube</a:t>
            </a:r>
            <a:r>
              <a:rPr lang="en-GB" sz="1200" dirty="0" smtClean="0"/>
              <a:t> and search for activities from:</a:t>
            </a:r>
            <a:endParaRPr sz="12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 dirty="0" smtClean="0">
                <a:solidFill>
                  <a:schemeClr val="hlink"/>
                </a:solidFill>
                <a:hlinkClick r:id="rId2"/>
              </a:rPr>
              <a:t>www.youtube.com</a:t>
            </a:r>
            <a:endParaRPr sz="12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Cosmic Kids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Go Noodle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Just Dance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#This is PE</a:t>
            </a:r>
          </a:p>
          <a:p>
            <a:pPr lvl="0" algn="ctr"/>
            <a:r>
              <a:rPr lang="en-GB" sz="1200" dirty="0">
                <a:hlinkClick r:id="rId3"/>
              </a:rPr>
              <a:t>https://</a:t>
            </a:r>
            <a:r>
              <a:rPr lang="en-GB" sz="1200" dirty="0" smtClean="0">
                <a:hlinkClick r:id="rId3"/>
              </a:rPr>
              <a:t>www.nhs.uk/10-minute-shake-</a:t>
            </a:r>
            <a:r>
              <a:rPr lang="en-GB" sz="1200" dirty="0" smtClean="0"/>
              <a:t> up/shake-ups</a:t>
            </a:r>
          </a:p>
          <a:p>
            <a:pPr lvl="0" algn="ctr"/>
            <a:endParaRPr sz="1200" dirty="0"/>
          </a:p>
        </p:txBody>
      </p:sp>
      <p:sp>
        <p:nvSpPr>
          <p:cNvPr id="8" name="Google Shape;60;p13"/>
          <p:cNvSpPr txBox="1"/>
          <p:nvPr/>
        </p:nvSpPr>
        <p:spPr>
          <a:xfrm>
            <a:off x="9261865" y="228579"/>
            <a:ext cx="2714571" cy="138041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 smtClean="0">
                <a:solidFill>
                  <a:srgbClr val="FF0000"/>
                </a:solidFill>
              </a:rPr>
              <a:t>RE</a:t>
            </a:r>
            <a:endParaRPr lang="en-GB" sz="1200" dirty="0" smtClean="0"/>
          </a:p>
          <a:p>
            <a:pPr lvl="0" algn="ctr"/>
            <a:r>
              <a:rPr lang="en-GB" sz="1200" b="1" dirty="0"/>
              <a:t>Sikhism – </a:t>
            </a:r>
          </a:p>
          <a:p>
            <a:pPr lvl="0" algn="ctr"/>
            <a:r>
              <a:rPr lang="en-GB" sz="1050" dirty="0"/>
              <a:t>Guru Nanak as the founder of Sikhism </a:t>
            </a:r>
          </a:p>
          <a:p>
            <a:pPr lvl="0" algn="ctr"/>
            <a:r>
              <a:rPr lang="en-GB" sz="1050" dirty="0"/>
              <a:t>Guru </a:t>
            </a:r>
            <a:r>
              <a:rPr lang="en-GB" sz="1050" dirty="0" err="1"/>
              <a:t>Granth</a:t>
            </a:r>
            <a:r>
              <a:rPr lang="en-GB" sz="1050" dirty="0"/>
              <a:t> Sahib as the book of Sikhism</a:t>
            </a:r>
          </a:p>
          <a:p>
            <a:pPr lvl="0" algn="ctr"/>
            <a:r>
              <a:rPr lang="en-GB" sz="1050" dirty="0" err="1" smtClean="0"/>
              <a:t>Gurdwara</a:t>
            </a:r>
            <a:r>
              <a:rPr lang="en-GB" sz="1050" dirty="0" smtClean="0"/>
              <a:t> </a:t>
            </a:r>
            <a:r>
              <a:rPr lang="en-GB" sz="1050" dirty="0"/>
              <a:t>as the place of Worship.</a:t>
            </a:r>
          </a:p>
          <a:p>
            <a:pPr lvl="0" algn="ctr"/>
            <a:r>
              <a:rPr lang="en-GB" sz="1050" dirty="0"/>
              <a:t>Sikhism in practice – </a:t>
            </a:r>
            <a:r>
              <a:rPr lang="en-GB" sz="1050" dirty="0" err="1"/>
              <a:t>Langar</a:t>
            </a:r>
            <a:r>
              <a:rPr lang="en-GB" sz="1050" dirty="0"/>
              <a:t> </a:t>
            </a:r>
            <a:endParaRPr sz="1050" dirty="0"/>
          </a:p>
          <a:p>
            <a:pPr lvl="0" algn="ctr"/>
            <a:r>
              <a:rPr lang="en-GB" sz="700" b="1" u="sng" dirty="0">
                <a:hlinkClick r:id="rId4"/>
              </a:rPr>
              <a:t>https://www.bbc.co.uk/bitesize/topics/zsjpyrd/articles/zr86cqt</a:t>
            </a:r>
            <a:endParaRPr sz="400" dirty="0"/>
          </a:p>
        </p:txBody>
      </p:sp>
      <p:sp>
        <p:nvSpPr>
          <p:cNvPr id="9" name="Google Shape;61;p13"/>
          <p:cNvSpPr txBox="1"/>
          <p:nvPr/>
        </p:nvSpPr>
        <p:spPr>
          <a:xfrm>
            <a:off x="9261865" y="1684749"/>
            <a:ext cx="2714571" cy="1503298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 smtClean="0">
                <a:solidFill>
                  <a:srgbClr val="FF0000"/>
                </a:solidFill>
              </a:rPr>
              <a:t>Art</a:t>
            </a:r>
            <a:endParaRPr sz="1200" dirty="0"/>
          </a:p>
          <a:p>
            <a:pPr lvl="0" algn="ctr"/>
            <a:r>
              <a:rPr lang="en-GB" sz="1200" b="1" dirty="0" smtClean="0"/>
              <a:t>Ancient Egyptian artefacts.</a:t>
            </a:r>
          </a:p>
          <a:p>
            <a:pPr lvl="0" algn="ctr"/>
            <a:r>
              <a:rPr lang="en-GB" sz="1200" dirty="0" smtClean="0"/>
              <a:t>Design Egyptian death masks and clay sculptures.</a:t>
            </a:r>
          </a:p>
          <a:p>
            <a:pPr lvl="0" algn="ctr"/>
            <a:r>
              <a:rPr lang="en-GB" sz="1200" dirty="0" smtClean="0"/>
              <a:t>Design an Egyptian vase.</a:t>
            </a:r>
          </a:p>
          <a:p>
            <a:pPr lvl="0" algn="ctr"/>
            <a:r>
              <a:rPr lang="en-GB" sz="1200" dirty="0" smtClean="0"/>
              <a:t>Positive and negative brush strikes.</a:t>
            </a:r>
          </a:p>
          <a:p>
            <a:pPr lvl="0" algn="ctr"/>
            <a:r>
              <a:rPr lang="en-GB" sz="1200" dirty="0" smtClean="0"/>
              <a:t>	</a:t>
            </a:r>
            <a:endParaRPr sz="1200" dirty="0"/>
          </a:p>
        </p:txBody>
      </p:sp>
      <p:sp>
        <p:nvSpPr>
          <p:cNvPr id="10" name="Google Shape;66;p13"/>
          <p:cNvSpPr txBox="1"/>
          <p:nvPr/>
        </p:nvSpPr>
        <p:spPr>
          <a:xfrm>
            <a:off x="8990686" y="3391709"/>
            <a:ext cx="2985750" cy="159412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>
                <a:solidFill>
                  <a:srgbClr val="FF0000"/>
                </a:solidFill>
              </a:rPr>
              <a:t>Science</a:t>
            </a:r>
            <a:endParaRPr u="sng" dirty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 smtClean="0"/>
              <a:t>What plants need? How plants grow.</a:t>
            </a:r>
          </a:p>
          <a:p>
            <a:pPr lvl="0" algn="ctr"/>
            <a:r>
              <a:rPr lang="en-GB" sz="1200" dirty="0"/>
              <a:t>Explore the requirements of plants for life and growth (air, light, water, nutrients from soil, and room to grow) and how they vary from plant to </a:t>
            </a:r>
            <a:r>
              <a:rPr lang="en-GB" sz="1200" dirty="0" smtClean="0"/>
              <a:t>plant.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 dirty="0" smtClean="0">
                <a:solidFill>
                  <a:schemeClr val="hlink"/>
                </a:solidFill>
              </a:rPr>
              <a:t>BBC </a:t>
            </a:r>
            <a:r>
              <a:rPr lang="en-GB" sz="1200" u="sng" dirty="0" err="1" smtClean="0">
                <a:solidFill>
                  <a:schemeClr val="hlink"/>
                </a:solidFill>
              </a:rPr>
              <a:t>bitesize</a:t>
            </a:r>
            <a:r>
              <a:rPr lang="en-GB" sz="1200" u="sng" dirty="0" smtClean="0">
                <a:solidFill>
                  <a:schemeClr val="hlink"/>
                </a:solidFill>
              </a:rPr>
              <a:t> (Primary Science) plants</a:t>
            </a: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 </a:t>
            </a:r>
            <a:endParaRPr sz="1200" dirty="0"/>
          </a:p>
        </p:txBody>
      </p:sp>
      <p:sp>
        <p:nvSpPr>
          <p:cNvPr id="11" name="Google Shape;65;p13"/>
          <p:cNvSpPr txBox="1"/>
          <p:nvPr/>
        </p:nvSpPr>
        <p:spPr>
          <a:xfrm>
            <a:off x="8304523" y="5032441"/>
            <a:ext cx="3625562" cy="1588511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 smtClean="0">
                <a:solidFill>
                  <a:srgbClr val="FF0000"/>
                </a:solidFill>
              </a:rPr>
              <a:t>History/Geography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 err="1" smtClean="0"/>
              <a:t>Indepth</a:t>
            </a:r>
            <a:r>
              <a:rPr lang="en-GB" sz="1400" b="1" dirty="0" smtClean="0"/>
              <a:t> study of the Egyptians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dirty="0" smtClean="0"/>
              <a:t>Where is Egypt, importance of the River Nile.</a:t>
            </a:r>
            <a:endParaRPr sz="105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 smtClean="0"/>
              <a:t>BBC </a:t>
            </a:r>
            <a:r>
              <a:rPr lang="en-GB" sz="1000" dirty="0" err="1" smtClean="0"/>
              <a:t>bitesize</a:t>
            </a:r>
            <a:r>
              <a:rPr lang="en-GB" sz="1000" dirty="0" smtClean="0"/>
              <a:t> – History –Egyptians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1" u="sng" dirty="0" smtClean="0"/>
              <a:t>Rivers and The Water Cycle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 smtClean="0"/>
              <a:t>Identify features of a River Mersey.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 smtClean="0"/>
              <a:t>Watch Water Cycle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 smtClean="0">
                <a:solidFill>
                  <a:srgbClr val="0070C0"/>
                </a:solidFill>
              </a:rPr>
              <a:t>https://www.bbc.co.uk/bitesize/topics/zkgg87h/articles/z3wpp39</a:t>
            </a:r>
            <a:endParaRPr sz="1000" dirty="0">
              <a:solidFill>
                <a:srgbClr val="0070C0"/>
              </a:solidFill>
            </a:endParaRPr>
          </a:p>
        </p:txBody>
      </p:sp>
      <p:sp>
        <p:nvSpPr>
          <p:cNvPr id="13" name="Google Shape;63;p13"/>
          <p:cNvSpPr txBox="1"/>
          <p:nvPr/>
        </p:nvSpPr>
        <p:spPr>
          <a:xfrm>
            <a:off x="5078123" y="4635905"/>
            <a:ext cx="3019792" cy="2010502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>
                <a:solidFill>
                  <a:srgbClr val="FF0000"/>
                </a:solidFill>
              </a:rPr>
              <a:t>Maths</a:t>
            </a:r>
            <a:endParaRPr u="sng" dirty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dirty="0" smtClean="0"/>
              <a:t>LBQ tasks will be set weekly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dirty="0" smtClean="0"/>
              <a:t>Times Table Rock Stars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dirty="0" smtClean="0">
                <a:hlinkClick r:id="rId5"/>
              </a:rPr>
              <a:t>www.topmarks.co.uk</a:t>
            </a:r>
            <a:r>
              <a:rPr lang="en-GB" sz="1100" b="1" dirty="0" smtClean="0"/>
              <a:t> (Hit the Button)</a:t>
            </a:r>
            <a:endParaRPr sz="1100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u="sng" dirty="0" smtClean="0">
                <a:solidFill>
                  <a:schemeClr val="hlink"/>
                </a:solidFill>
                <a:hlinkClick r:id="rId6"/>
              </a:rPr>
              <a:t>www.whiterosemaths.com</a:t>
            </a:r>
            <a:endParaRPr lang="en-GB" sz="1100" u="sng" dirty="0" smtClean="0">
              <a:solidFill>
                <a:schemeClr val="hlink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u="sng" dirty="0" smtClean="0">
                <a:solidFill>
                  <a:schemeClr val="hlink"/>
                </a:solidFill>
              </a:rPr>
              <a:t> </a:t>
            </a:r>
            <a:r>
              <a:rPr lang="en-GB" sz="1100" dirty="0" smtClean="0"/>
              <a:t>lessons will be uploaded daily</a:t>
            </a:r>
          </a:p>
          <a:p>
            <a:pPr lvl="0" algn="ctr"/>
            <a:r>
              <a:rPr lang="en-GB" sz="900" dirty="0">
                <a:hlinkClick r:id="rId7"/>
              </a:rPr>
              <a:t>https://whiterosemaths.com/homelearning/year-3</a:t>
            </a:r>
            <a:r>
              <a:rPr lang="en-GB" sz="900" dirty="0" smtClean="0">
                <a:hlinkClick r:id="rId7"/>
              </a:rPr>
              <a:t>/</a:t>
            </a:r>
            <a:endParaRPr lang="en-GB" sz="900" dirty="0" smtClean="0"/>
          </a:p>
          <a:p>
            <a:pPr lvl="0" algn="ctr"/>
            <a:r>
              <a:rPr lang="en-GB" sz="900" dirty="0" smtClean="0"/>
              <a:t>These can then be uploaded onto Portfolio on Class Dojo for marking and feedback</a:t>
            </a:r>
          </a:p>
          <a:p>
            <a:pPr lvl="0" algn="ctr"/>
            <a:r>
              <a:rPr lang="en-GB" sz="1000" dirty="0" smtClean="0"/>
              <a:t>Arithmetic tasks also sent home regularly for consolidation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" name="Google Shape;62;p13"/>
          <p:cNvSpPr txBox="1"/>
          <p:nvPr/>
        </p:nvSpPr>
        <p:spPr>
          <a:xfrm>
            <a:off x="395562" y="2651760"/>
            <a:ext cx="2308739" cy="173736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 smtClean="0">
                <a:solidFill>
                  <a:srgbClr val="FF0000"/>
                </a:solidFill>
              </a:rPr>
              <a:t>Reading</a:t>
            </a:r>
          </a:p>
          <a:p>
            <a:pPr lvl="0"/>
            <a:r>
              <a:rPr lang="en-GB" sz="1200" dirty="0" smtClean="0"/>
              <a:t>Egyptian  reading tasks</a:t>
            </a:r>
          </a:p>
          <a:p>
            <a:pPr lvl="0"/>
            <a:r>
              <a:rPr lang="en-GB" sz="1200" dirty="0" smtClean="0"/>
              <a:t>Comprehension activities</a:t>
            </a:r>
          </a:p>
          <a:p>
            <a:pPr lvl="0"/>
            <a:r>
              <a:rPr lang="en-GB" sz="1200" dirty="0" smtClean="0"/>
              <a:t>Bug Club reading tasks will be given out regularly</a:t>
            </a:r>
          </a:p>
          <a:p>
            <a:pPr lvl="0"/>
            <a:r>
              <a:rPr lang="en-GB" sz="1200" dirty="0" smtClean="0"/>
              <a:t>Further tasks </a:t>
            </a:r>
            <a:r>
              <a:rPr lang="en-GB" sz="1200" dirty="0"/>
              <a:t>will be put up on </a:t>
            </a:r>
            <a:r>
              <a:rPr lang="en-GB" sz="1200" dirty="0" err="1"/>
              <a:t>LbQ</a:t>
            </a:r>
            <a:r>
              <a:rPr lang="en-GB" sz="1200" dirty="0"/>
              <a:t> on a regular basis</a:t>
            </a:r>
            <a:endParaRPr lang="en-GB" sz="1200" u="sng" dirty="0" smtClean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u="sng" dirty="0" smtClean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pic>
        <p:nvPicPr>
          <p:cNvPr id="16" name="Google Shape;68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391206" y="858712"/>
            <a:ext cx="760027" cy="80947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Box 16"/>
          <p:cNvSpPr txBox="1"/>
          <p:nvPr/>
        </p:nvSpPr>
        <p:spPr>
          <a:xfrm>
            <a:off x="2750653" y="3804907"/>
            <a:ext cx="6147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C00000"/>
                </a:solidFill>
                <a:latin typeface="Comic Sans MS" panose="030F0702030302020204" pitchFamily="66" charset="0"/>
              </a:rPr>
              <a:t>Here is some guidance for learning from home should your child need to </a:t>
            </a:r>
            <a:r>
              <a:rPr lang="en-GB" sz="12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isolate or work from home </a:t>
            </a:r>
            <a:r>
              <a:rPr lang="en-GB" sz="1200" dirty="0">
                <a:solidFill>
                  <a:srgbClr val="C00000"/>
                </a:solidFill>
                <a:latin typeface="Comic Sans MS" panose="030F0702030302020204" pitchFamily="66" charset="0"/>
              </a:rPr>
              <a:t>for any reason. You can upload any work the children have done onto their portfolio on Class Dojo. This learning all links to what your child would be doing in </a:t>
            </a:r>
            <a:r>
              <a:rPr lang="en-GB" sz="12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class and we will give you more detailed guidance at the time.</a:t>
            </a:r>
            <a:endParaRPr lang="en-GB" sz="1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Google Shape;59;p13"/>
          <p:cNvSpPr txBox="1"/>
          <p:nvPr/>
        </p:nvSpPr>
        <p:spPr>
          <a:xfrm>
            <a:off x="395562" y="4710870"/>
            <a:ext cx="2175846" cy="1935536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 smtClean="0">
                <a:solidFill>
                  <a:srgbClr val="FF0000"/>
                </a:solidFill>
              </a:rPr>
              <a:t>COMPUTING</a:t>
            </a:r>
            <a:endParaRPr u="sng" dirty="0" smtClean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If you have a laptop or </a:t>
            </a:r>
            <a:r>
              <a:rPr lang="en-GB" sz="1200" dirty="0" err="1" smtClean="0"/>
              <a:t>ipad</a:t>
            </a:r>
            <a:r>
              <a:rPr lang="en-GB" sz="1200" dirty="0" smtClean="0"/>
              <a:t>, go to BBC </a:t>
            </a:r>
            <a:r>
              <a:rPr lang="en-GB" sz="1200" dirty="0" err="1" smtClean="0"/>
              <a:t>Bitezise</a:t>
            </a:r>
            <a:r>
              <a:rPr lang="en-GB" sz="1200" dirty="0" smtClean="0"/>
              <a:t> and look for Dance Mat Typing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How do data handling work?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What is coding?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How are simulations used?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BBC </a:t>
            </a:r>
            <a:r>
              <a:rPr lang="en-GB" sz="1200" dirty="0" err="1" smtClean="0"/>
              <a:t>bitesize</a:t>
            </a:r>
            <a:r>
              <a:rPr lang="en-GB" sz="1200" dirty="0" smtClean="0"/>
              <a:t> (Digital Literacy and Information Technology)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sp>
        <p:nvSpPr>
          <p:cNvPr id="20" name="Google Shape;59;p13"/>
          <p:cNvSpPr txBox="1"/>
          <p:nvPr/>
        </p:nvSpPr>
        <p:spPr>
          <a:xfrm>
            <a:off x="2805990" y="4798257"/>
            <a:ext cx="1967921" cy="1822696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 dirty="0" smtClean="0">
                <a:solidFill>
                  <a:srgbClr val="FF0000"/>
                </a:solidFill>
              </a:rPr>
              <a:t>MUSIC</a:t>
            </a:r>
            <a:endParaRPr u="sng" dirty="0" smtClean="0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Pulse and Rhythm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Listen to Three Little Birds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Bob Marley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Know about beats in a bar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(Google </a:t>
            </a:r>
            <a:r>
              <a:rPr lang="en-GB" sz="1200" dirty="0" err="1" smtClean="0"/>
              <a:t>oakacademy</a:t>
            </a:r>
            <a:r>
              <a:rPr lang="en-GB" sz="1200" dirty="0" smtClean="0"/>
              <a:t> and search for music year 3) or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BBC </a:t>
            </a:r>
            <a:r>
              <a:rPr lang="en-GB" sz="1200" dirty="0" err="1" smtClean="0"/>
              <a:t>bitesize</a:t>
            </a:r>
            <a:r>
              <a:rPr lang="en-GB" sz="1200" dirty="0" smtClean="0"/>
              <a:t> - music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 smtClean="0"/>
              <a:t>What is a glockenspiel?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337466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508</Words>
  <Application>Microsoft Office PowerPoint</Application>
  <PresentationFormat>Widescreen</PresentationFormat>
  <Paragraphs>81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Year 3 – Learning from Home</vt:lpstr>
    </vt:vector>
  </TitlesOfParts>
  <Company>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3 – Learning from Home</dc:title>
  <dc:creator>Mr Smith</dc:creator>
  <cp:lastModifiedBy>Sara Radley</cp:lastModifiedBy>
  <cp:revision>42</cp:revision>
  <cp:lastPrinted>2021-01-04T09:01:26Z</cp:lastPrinted>
  <dcterms:created xsi:type="dcterms:W3CDTF">2020-09-23T21:37:32Z</dcterms:created>
  <dcterms:modified xsi:type="dcterms:W3CDTF">2021-05-28T13:26:14Z</dcterms:modified>
</cp:coreProperties>
</file>