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98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hierosemaths.com" TargetMode="External"/><Relationship Id="rId13" Type="http://schemas.openxmlformats.org/officeDocument/2006/relationships/hyperlink" Target="http://www.stem.org" TargetMode="External"/><Relationship Id="rId3" Type="http://schemas.openxmlformats.org/officeDocument/2006/relationships/hyperlink" Target="http://www.spag.com" TargetMode="External"/><Relationship Id="rId7" Type="http://schemas.openxmlformats.org/officeDocument/2006/relationships/hyperlink" Target="https://www.tate.org.uk/kids/explore/who-is/who-salvador-dali" TargetMode="External"/><Relationship Id="rId12" Type="http://schemas.openxmlformats.org/officeDocument/2006/relationships/hyperlink" Target="http://www.primaryresources.co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bc.co.uk/bitesize/topics" TargetMode="External"/><Relationship Id="rId11" Type="http://schemas.openxmlformats.org/officeDocument/2006/relationships/hyperlink" Target="http://www.twinkle.co.uk" TargetMode="External"/><Relationship Id="rId5" Type="http://schemas.openxmlformats.org/officeDocument/2006/relationships/hyperlink" Target="http://www.youtube.com" TargetMode="External"/><Relationship Id="rId15" Type="http://schemas.openxmlformats.org/officeDocument/2006/relationships/image" Target="../media/image1.jpg"/><Relationship Id="rId10" Type="http://schemas.openxmlformats.org/officeDocument/2006/relationships/hyperlink" Target="http://www.bbcfood.com" TargetMode="External"/><Relationship Id="rId4" Type="http://schemas.openxmlformats.org/officeDocument/2006/relationships/hyperlink" Target="http://www.bbc.co.uk" TargetMode="External"/><Relationship Id="rId9" Type="http://schemas.openxmlformats.org/officeDocument/2006/relationships/hyperlink" Target="http://www.classroomsecrets.co.uk" TargetMode="External"/><Relationship Id="rId14" Type="http://schemas.openxmlformats.org/officeDocument/2006/relationships/hyperlink" Target="http://www.bbcbitesiz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904213" y="1710764"/>
            <a:ext cx="4491300" cy="17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rgbClr val="FF0000"/>
                </a:solidFill>
              </a:rPr>
              <a:t>Year 6  Learning From Home</a:t>
            </a:r>
            <a:endParaRPr sz="1200" b="1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>
                <a:solidFill>
                  <a:srgbClr val="FF0000"/>
                </a:solidFill>
              </a:rPr>
              <a:t>Summer Term</a:t>
            </a:r>
            <a:endParaRPr sz="1200" b="1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Read daily info on Dojo Class Stories</a:t>
            </a:r>
            <a:endParaRPr sz="1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Learning</a:t>
            </a:r>
            <a:r>
              <a:rPr lang="en-GB"/>
              <a:t> </a:t>
            </a:r>
            <a:r>
              <a:rPr lang="en-GB" sz="1000"/>
              <a:t>links to what children would be doing in class.</a:t>
            </a:r>
            <a:endParaRPr sz="1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</a:rPr>
              <a:t>Work will be uploaded and submitted via Google Classroom</a:t>
            </a:r>
            <a:endParaRPr sz="1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258875" y="98650"/>
            <a:ext cx="1412100" cy="1826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Writing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/>
              <a:t>Journalistic report writing</a:t>
            </a:r>
            <a:endParaRPr sz="12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/>
              <a:t>Man Fish - Jacques Cousteau</a:t>
            </a:r>
            <a:endParaRPr sz="12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1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hlink"/>
                </a:solidFill>
                <a:hlinkClick r:id="rId3"/>
              </a:rPr>
              <a:t>www.spag.com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u="sng"/>
          </a:p>
        </p:txBody>
      </p:sp>
      <p:sp>
        <p:nvSpPr>
          <p:cNvPr id="57" name="Google Shape;57;p13"/>
          <p:cNvSpPr txBox="1"/>
          <p:nvPr/>
        </p:nvSpPr>
        <p:spPr>
          <a:xfrm>
            <a:off x="1786475" y="98650"/>
            <a:ext cx="1623300" cy="1478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PHSE</a:t>
            </a: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Transition to high school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Relationships</a:t>
            </a:r>
            <a:endParaRPr sz="1200"/>
          </a:p>
        </p:txBody>
      </p:sp>
      <p:sp>
        <p:nvSpPr>
          <p:cNvPr id="58" name="Google Shape;58;p13"/>
          <p:cNvSpPr txBox="1"/>
          <p:nvPr/>
        </p:nvSpPr>
        <p:spPr>
          <a:xfrm>
            <a:off x="3525250" y="152800"/>
            <a:ext cx="1846800" cy="1370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Music</a:t>
            </a: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Composition including apps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Charanga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Jazz music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hlink"/>
                </a:solidFill>
                <a:hlinkClick r:id="rId4"/>
              </a:rPr>
              <a:t>www.bbc.co.uk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59" name="Google Shape;59;p13"/>
          <p:cNvSpPr txBox="1"/>
          <p:nvPr/>
        </p:nvSpPr>
        <p:spPr>
          <a:xfrm>
            <a:off x="5460250" y="135875"/>
            <a:ext cx="1692000" cy="1036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PE</a:t>
            </a: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Games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hlink"/>
                </a:solidFill>
                <a:hlinkClick r:id="rId5"/>
              </a:rPr>
              <a:t>www.youtube.com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Cosmic Kids Yoga (Youtube)</a:t>
            </a:r>
            <a:endParaRPr sz="1200"/>
          </a:p>
        </p:txBody>
      </p:sp>
      <p:sp>
        <p:nvSpPr>
          <p:cNvPr id="60" name="Google Shape;60;p13"/>
          <p:cNvSpPr txBox="1"/>
          <p:nvPr/>
        </p:nvSpPr>
        <p:spPr>
          <a:xfrm>
            <a:off x="7266525" y="130625"/>
            <a:ext cx="1755600" cy="1012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RE</a:t>
            </a: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/>
              <a:t>Christianity</a:t>
            </a:r>
            <a:endParaRPr sz="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/>
              <a:t>Judaism</a:t>
            </a:r>
            <a:endParaRPr sz="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/>
              <a:t>Humanism</a:t>
            </a:r>
            <a:endParaRPr sz="9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u="sng">
                <a:solidFill>
                  <a:schemeClr val="hlink"/>
                </a:solidFill>
                <a:hlinkClick r:id="rId6"/>
              </a:rPr>
              <a:t>https://www.bbc.co.uk/bitesize/topics</a:t>
            </a:r>
            <a:endParaRPr sz="1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61" name="Google Shape;61;p13"/>
          <p:cNvSpPr txBox="1"/>
          <p:nvPr/>
        </p:nvSpPr>
        <p:spPr>
          <a:xfrm>
            <a:off x="6323025" y="1268325"/>
            <a:ext cx="2509200" cy="1478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Art</a:t>
            </a: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Surrealism - the work of Salvador Dali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hlink"/>
                </a:solidFill>
                <a:hlinkClick r:id="rId7"/>
              </a:rPr>
              <a:t>https://www.tate.org.uk/kids/explore/who-is/who-salvador-dali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62" name="Google Shape;62;p13"/>
          <p:cNvSpPr txBox="1"/>
          <p:nvPr/>
        </p:nvSpPr>
        <p:spPr>
          <a:xfrm>
            <a:off x="118925" y="2148250"/>
            <a:ext cx="1692000" cy="13017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Reading</a:t>
            </a: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The Explorer - Katherine Rundell</a:t>
            </a:r>
            <a:endParaRPr sz="12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     </a:t>
            </a:r>
            <a:endParaRPr sz="1200"/>
          </a:p>
        </p:txBody>
      </p:sp>
      <p:sp>
        <p:nvSpPr>
          <p:cNvPr id="63" name="Google Shape;63;p13"/>
          <p:cNvSpPr txBox="1"/>
          <p:nvPr/>
        </p:nvSpPr>
        <p:spPr>
          <a:xfrm>
            <a:off x="2022238" y="3583575"/>
            <a:ext cx="2550000" cy="1478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Maths</a:t>
            </a: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/>
              <a:t>LBQ tasks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</a:rPr>
              <a:t>Twinkl - Fluency, Reasoning and Problem Solving </a:t>
            </a:r>
            <a:endParaRPr sz="10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</a:rPr>
              <a:t>Daily Arithmetic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Links - </a:t>
            </a:r>
            <a:r>
              <a:rPr lang="en-GB" sz="1100" u="sng">
                <a:solidFill>
                  <a:schemeClr val="accent5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www.whiterosemaths.com</a:t>
            </a:r>
            <a:endParaRPr sz="11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accent5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www.classroomsecrets.co.uk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4641500" y="3278000"/>
            <a:ext cx="1498800" cy="17391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DT</a:t>
            </a: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Cookery 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hlink"/>
                </a:solidFill>
                <a:hlinkClick r:id="rId10"/>
              </a:rPr>
              <a:t>www.bbcfood.com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kids recipes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65" name="Google Shape;65;p13"/>
          <p:cNvSpPr txBox="1"/>
          <p:nvPr/>
        </p:nvSpPr>
        <p:spPr>
          <a:xfrm>
            <a:off x="6285000" y="4049450"/>
            <a:ext cx="2673900" cy="1012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History</a:t>
            </a: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Medicine and Disease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accent5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www.twinkl.co.uk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hlink"/>
                </a:solidFill>
                <a:hlinkClick r:id="rId12"/>
              </a:rPr>
              <a:t>www.primaryresources.co.uk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66" name="Google Shape;66;p13"/>
          <p:cNvSpPr txBox="1"/>
          <p:nvPr/>
        </p:nvSpPr>
        <p:spPr>
          <a:xfrm>
            <a:off x="6438200" y="2860850"/>
            <a:ext cx="2415300" cy="10863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Science</a:t>
            </a: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Evolution and Inheritance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Electricity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hlink"/>
                </a:solidFill>
                <a:hlinkClick r:id="rId13"/>
              </a:rPr>
              <a:t>www.stem.org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67" name="Google Shape;67;p13"/>
          <p:cNvSpPr txBox="1"/>
          <p:nvPr/>
        </p:nvSpPr>
        <p:spPr>
          <a:xfrm>
            <a:off x="195950" y="3727750"/>
            <a:ext cx="1623300" cy="1122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</a:rPr>
              <a:t>Geography</a:t>
            </a:r>
            <a:endParaRPr u="sng">
              <a:solidFill>
                <a:srgbClr val="FF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Map work/field work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/>
              <a:t>Locations around the world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u="sng">
                <a:solidFill>
                  <a:schemeClr val="hlink"/>
                </a:solidFill>
                <a:hlinkClick r:id="rId14"/>
              </a:rPr>
              <a:t>www.bbcbitesize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pic>
        <p:nvPicPr>
          <p:cNvPr id="68" name="Google Shape;68;p13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3881025" y="2129100"/>
            <a:ext cx="617625" cy="529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On-screen Show (16:9)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 Radley</dc:creator>
  <cp:lastModifiedBy>Sara Radley</cp:lastModifiedBy>
  <cp:revision>1</cp:revision>
  <dcterms:modified xsi:type="dcterms:W3CDTF">2021-05-27T12:52:54Z</dcterms:modified>
</cp:coreProperties>
</file>