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3"/>
  </p:notesMasterIdLst>
  <p:sldIdLst>
    <p:sldId id="256" r:id="rId2"/>
  </p:sldIdLst>
  <p:sldSz cx="12192000" cy="6858000"/>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6" roundtripDataSignature="AMtx7mjV4cyNWuocBq5pQEyVum0vmleM+A=="/>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9" d="100"/>
          <a:sy n="109" d="100"/>
        </p:scale>
        <p:origin x="636"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notesMaster" Target="notesMasters/notesMaster1.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customschemas.google.com/relationships/presentationmetadata" Target="metadata"/><Relationship Id="rId10" Type="http://schemas.openxmlformats.org/officeDocument/2006/relationships/tableStyles" Target="tableStyles.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0"/>
        <p:cNvGrpSpPr/>
        <p:nvPr/>
      </p:nvGrpSpPr>
      <p:grpSpPr>
        <a:xfrm>
          <a:off x="0" y="0"/>
          <a:ext cx="0" cy="0"/>
          <a:chOff x="0" y="0"/>
          <a:chExt cx="0" cy="0"/>
        </a:xfrm>
      </p:grpSpPr>
      <p:sp>
        <p:nvSpPr>
          <p:cNvPr id="81" name="Google Shape;81;p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82" name="Google Shape;82;p1: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11"/>
        <p:cNvGrpSpPr/>
        <p:nvPr/>
      </p:nvGrpSpPr>
      <p:grpSpPr>
        <a:xfrm>
          <a:off x="0" y="0"/>
          <a:ext cx="0" cy="0"/>
          <a:chOff x="0" y="0"/>
          <a:chExt cx="0" cy="0"/>
        </a:xfrm>
      </p:grpSpPr>
      <p:sp>
        <p:nvSpPr>
          <p:cNvPr id="12" name="Google Shape;12;p3"/>
          <p:cNvSpPr txBox="1">
            <a:spLocks noGrp="1"/>
          </p:cNvSpPr>
          <p:nvPr>
            <p:ph type="ctrTitle"/>
          </p:nvPr>
        </p:nvSpPr>
        <p:spPr>
          <a:xfrm>
            <a:off x="1524000" y="1122363"/>
            <a:ext cx="9144000" cy="2387600"/>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3" name="Google Shape;13;p3"/>
          <p:cNvSpPr txBox="1">
            <a:spLocks noGrp="1"/>
          </p:cNvSpPr>
          <p:nvPr>
            <p:ph type="subTitle" idx="1"/>
          </p:nvPr>
        </p:nvSpPr>
        <p:spPr>
          <a:xfrm>
            <a:off x="1524000" y="3602038"/>
            <a:ext cx="9144000" cy="1655762"/>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
        <p:nvSpPr>
          <p:cNvPr id="14" name="Google Shape;14;p3"/>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5" name="Google Shape;15;p3"/>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6" name="Google Shape;16;p3"/>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68"/>
        <p:cNvGrpSpPr/>
        <p:nvPr/>
      </p:nvGrpSpPr>
      <p:grpSpPr>
        <a:xfrm>
          <a:off x="0" y="0"/>
          <a:ext cx="0" cy="0"/>
          <a:chOff x="0" y="0"/>
          <a:chExt cx="0" cy="0"/>
        </a:xfrm>
      </p:grpSpPr>
      <p:sp>
        <p:nvSpPr>
          <p:cNvPr id="69" name="Google Shape;69;p12"/>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0" name="Google Shape;70;p12"/>
          <p:cNvSpPr txBox="1">
            <a:spLocks noGrp="1"/>
          </p:cNvSpPr>
          <p:nvPr>
            <p:ph type="body" idx="1"/>
          </p:nvPr>
        </p:nvSpPr>
        <p:spPr>
          <a:xfrm rot="5400000">
            <a:off x="3920331" y="-1256506"/>
            <a:ext cx="4351338" cy="105156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71" name="Google Shape;71;p12"/>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2" name="Google Shape;72;p12"/>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3" name="Google Shape;73;p12"/>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74"/>
        <p:cNvGrpSpPr/>
        <p:nvPr/>
      </p:nvGrpSpPr>
      <p:grpSpPr>
        <a:xfrm>
          <a:off x="0" y="0"/>
          <a:ext cx="0" cy="0"/>
          <a:chOff x="0" y="0"/>
          <a:chExt cx="0" cy="0"/>
        </a:xfrm>
      </p:grpSpPr>
      <p:sp>
        <p:nvSpPr>
          <p:cNvPr id="75" name="Google Shape;75;p13"/>
          <p:cNvSpPr txBox="1">
            <a:spLocks noGrp="1"/>
          </p:cNvSpPr>
          <p:nvPr>
            <p:ph type="title"/>
          </p:nvPr>
        </p:nvSpPr>
        <p:spPr>
          <a:xfrm rot="5400000">
            <a:off x="7133431" y="1956594"/>
            <a:ext cx="5811838" cy="26289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6" name="Google Shape;76;p13"/>
          <p:cNvSpPr txBox="1">
            <a:spLocks noGrp="1"/>
          </p:cNvSpPr>
          <p:nvPr>
            <p:ph type="body" idx="1"/>
          </p:nvPr>
        </p:nvSpPr>
        <p:spPr>
          <a:xfrm rot="5400000">
            <a:off x="1799431" y="-596106"/>
            <a:ext cx="5811838" cy="77343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77" name="Google Shape;77;p13"/>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8" name="Google Shape;78;p13"/>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9" name="Google Shape;79;p13"/>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17"/>
        <p:cNvGrpSpPr/>
        <p:nvPr/>
      </p:nvGrpSpPr>
      <p:grpSpPr>
        <a:xfrm>
          <a:off x="0" y="0"/>
          <a:ext cx="0" cy="0"/>
          <a:chOff x="0" y="0"/>
          <a:chExt cx="0" cy="0"/>
        </a:xfrm>
      </p:grpSpPr>
      <p:sp>
        <p:nvSpPr>
          <p:cNvPr id="18" name="Google Shape;18;p4"/>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9" name="Google Shape;19;p4"/>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20" name="Google Shape;20;p4"/>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1" name="Google Shape;21;p4"/>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2" name="Google Shape;22;p4"/>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23"/>
        <p:cNvGrpSpPr/>
        <p:nvPr/>
      </p:nvGrpSpPr>
      <p:grpSpPr>
        <a:xfrm>
          <a:off x="0" y="0"/>
          <a:ext cx="0" cy="0"/>
          <a:chOff x="0" y="0"/>
          <a:chExt cx="0" cy="0"/>
        </a:xfrm>
      </p:grpSpPr>
      <p:sp>
        <p:nvSpPr>
          <p:cNvPr id="24" name="Google Shape;24;p5"/>
          <p:cNvSpPr txBox="1">
            <a:spLocks noGrp="1"/>
          </p:cNvSpPr>
          <p:nvPr>
            <p:ph type="title"/>
          </p:nvPr>
        </p:nvSpPr>
        <p:spPr>
          <a:xfrm>
            <a:off x="831850" y="1709738"/>
            <a:ext cx="10515600" cy="2852737"/>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5" name="Google Shape;25;p5"/>
          <p:cNvSpPr txBox="1">
            <a:spLocks noGrp="1"/>
          </p:cNvSpPr>
          <p:nvPr>
            <p:ph type="body" idx="1"/>
          </p:nvPr>
        </p:nvSpPr>
        <p:spPr>
          <a:xfrm>
            <a:off x="831850" y="4589463"/>
            <a:ext cx="10515600" cy="1500187"/>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rgbClr val="888888"/>
              </a:buClr>
              <a:buSzPts val="2400"/>
              <a:buNone/>
              <a:defRPr sz="2400">
                <a:solidFill>
                  <a:srgbClr val="888888"/>
                </a:solidFill>
              </a:defRPr>
            </a:lvl1pPr>
            <a:lvl2pPr marL="914400" lvl="1" indent="-228600" algn="l">
              <a:lnSpc>
                <a:spcPct val="90000"/>
              </a:lnSpc>
              <a:spcBef>
                <a:spcPts val="500"/>
              </a:spcBef>
              <a:spcAft>
                <a:spcPts val="0"/>
              </a:spcAft>
              <a:buClr>
                <a:srgbClr val="888888"/>
              </a:buClr>
              <a:buSzPts val="2000"/>
              <a:buNone/>
              <a:defRPr sz="2000">
                <a:solidFill>
                  <a:srgbClr val="888888"/>
                </a:solidFill>
              </a:defRPr>
            </a:lvl2pPr>
            <a:lvl3pPr marL="1371600" lvl="2" indent="-228600" algn="l">
              <a:lnSpc>
                <a:spcPct val="90000"/>
              </a:lnSpc>
              <a:spcBef>
                <a:spcPts val="500"/>
              </a:spcBef>
              <a:spcAft>
                <a:spcPts val="0"/>
              </a:spcAft>
              <a:buClr>
                <a:srgbClr val="888888"/>
              </a:buClr>
              <a:buSzPts val="1800"/>
              <a:buNone/>
              <a:defRPr sz="1800">
                <a:solidFill>
                  <a:srgbClr val="888888"/>
                </a:solidFill>
              </a:defRPr>
            </a:lvl3pPr>
            <a:lvl4pPr marL="1828800" lvl="3" indent="-228600" algn="l">
              <a:lnSpc>
                <a:spcPct val="90000"/>
              </a:lnSpc>
              <a:spcBef>
                <a:spcPts val="500"/>
              </a:spcBef>
              <a:spcAft>
                <a:spcPts val="0"/>
              </a:spcAft>
              <a:buClr>
                <a:srgbClr val="888888"/>
              </a:buClr>
              <a:buSzPts val="1600"/>
              <a:buNone/>
              <a:defRPr sz="1600">
                <a:solidFill>
                  <a:srgbClr val="888888"/>
                </a:solidFill>
              </a:defRPr>
            </a:lvl4pPr>
            <a:lvl5pPr marL="2286000" lvl="4" indent="-228600" algn="l">
              <a:lnSpc>
                <a:spcPct val="90000"/>
              </a:lnSpc>
              <a:spcBef>
                <a:spcPts val="500"/>
              </a:spcBef>
              <a:spcAft>
                <a:spcPts val="0"/>
              </a:spcAft>
              <a:buClr>
                <a:srgbClr val="888888"/>
              </a:buClr>
              <a:buSzPts val="1600"/>
              <a:buNone/>
              <a:defRPr sz="1600">
                <a:solidFill>
                  <a:srgbClr val="888888"/>
                </a:solidFill>
              </a:defRPr>
            </a:lvl5pPr>
            <a:lvl6pPr marL="2743200" lvl="5" indent="-228600" algn="l">
              <a:lnSpc>
                <a:spcPct val="90000"/>
              </a:lnSpc>
              <a:spcBef>
                <a:spcPts val="500"/>
              </a:spcBef>
              <a:spcAft>
                <a:spcPts val="0"/>
              </a:spcAft>
              <a:buClr>
                <a:srgbClr val="888888"/>
              </a:buClr>
              <a:buSzPts val="1600"/>
              <a:buNone/>
              <a:defRPr sz="1600">
                <a:solidFill>
                  <a:srgbClr val="888888"/>
                </a:solidFill>
              </a:defRPr>
            </a:lvl6pPr>
            <a:lvl7pPr marL="3200400" lvl="6" indent="-228600" algn="l">
              <a:lnSpc>
                <a:spcPct val="90000"/>
              </a:lnSpc>
              <a:spcBef>
                <a:spcPts val="500"/>
              </a:spcBef>
              <a:spcAft>
                <a:spcPts val="0"/>
              </a:spcAft>
              <a:buClr>
                <a:srgbClr val="888888"/>
              </a:buClr>
              <a:buSzPts val="1600"/>
              <a:buNone/>
              <a:defRPr sz="1600">
                <a:solidFill>
                  <a:srgbClr val="888888"/>
                </a:solidFill>
              </a:defRPr>
            </a:lvl7pPr>
            <a:lvl8pPr marL="3657600" lvl="7" indent="-228600" algn="l">
              <a:lnSpc>
                <a:spcPct val="90000"/>
              </a:lnSpc>
              <a:spcBef>
                <a:spcPts val="500"/>
              </a:spcBef>
              <a:spcAft>
                <a:spcPts val="0"/>
              </a:spcAft>
              <a:buClr>
                <a:srgbClr val="888888"/>
              </a:buClr>
              <a:buSzPts val="1600"/>
              <a:buNone/>
              <a:defRPr sz="1600">
                <a:solidFill>
                  <a:srgbClr val="888888"/>
                </a:solidFill>
              </a:defRPr>
            </a:lvl8pPr>
            <a:lvl9pPr marL="4114800" lvl="8" indent="-228600" algn="l">
              <a:lnSpc>
                <a:spcPct val="90000"/>
              </a:lnSpc>
              <a:spcBef>
                <a:spcPts val="500"/>
              </a:spcBef>
              <a:spcAft>
                <a:spcPts val="0"/>
              </a:spcAft>
              <a:buClr>
                <a:srgbClr val="888888"/>
              </a:buClr>
              <a:buSzPts val="1600"/>
              <a:buNone/>
              <a:defRPr sz="1600">
                <a:solidFill>
                  <a:srgbClr val="888888"/>
                </a:solidFill>
              </a:defRPr>
            </a:lvl9pPr>
          </a:lstStyle>
          <a:p>
            <a:endParaRPr/>
          </a:p>
        </p:txBody>
      </p:sp>
      <p:sp>
        <p:nvSpPr>
          <p:cNvPr id="26" name="Google Shape;26;p5"/>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7" name="Google Shape;27;p5"/>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8" name="Google Shape;28;p5"/>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29"/>
        <p:cNvGrpSpPr/>
        <p:nvPr/>
      </p:nvGrpSpPr>
      <p:grpSpPr>
        <a:xfrm>
          <a:off x="0" y="0"/>
          <a:ext cx="0" cy="0"/>
          <a:chOff x="0" y="0"/>
          <a:chExt cx="0" cy="0"/>
        </a:xfrm>
      </p:grpSpPr>
      <p:sp>
        <p:nvSpPr>
          <p:cNvPr id="30" name="Google Shape;30;p6"/>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1" name="Google Shape;31;p6"/>
          <p:cNvSpPr txBox="1">
            <a:spLocks noGrp="1"/>
          </p:cNvSpPr>
          <p:nvPr>
            <p:ph type="body" idx="1"/>
          </p:nvPr>
        </p:nvSpPr>
        <p:spPr>
          <a:xfrm>
            <a:off x="838200" y="1825625"/>
            <a:ext cx="5181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2" name="Google Shape;32;p6"/>
          <p:cNvSpPr txBox="1">
            <a:spLocks noGrp="1"/>
          </p:cNvSpPr>
          <p:nvPr>
            <p:ph type="body" idx="2"/>
          </p:nvPr>
        </p:nvSpPr>
        <p:spPr>
          <a:xfrm>
            <a:off x="6172200" y="1825625"/>
            <a:ext cx="5181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3" name="Google Shape;33;p6"/>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4" name="Google Shape;34;p6"/>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5" name="Google Shape;35;p6"/>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36"/>
        <p:cNvGrpSpPr/>
        <p:nvPr/>
      </p:nvGrpSpPr>
      <p:grpSpPr>
        <a:xfrm>
          <a:off x="0" y="0"/>
          <a:ext cx="0" cy="0"/>
          <a:chOff x="0" y="0"/>
          <a:chExt cx="0" cy="0"/>
        </a:xfrm>
      </p:grpSpPr>
      <p:sp>
        <p:nvSpPr>
          <p:cNvPr id="37" name="Google Shape;37;p7"/>
          <p:cNvSpPr txBox="1">
            <a:spLocks noGrp="1"/>
          </p:cNvSpPr>
          <p:nvPr>
            <p:ph type="title"/>
          </p:nvPr>
        </p:nvSpPr>
        <p:spPr>
          <a:xfrm>
            <a:off x="839788"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8" name="Google Shape;38;p7"/>
          <p:cNvSpPr txBox="1">
            <a:spLocks noGrp="1"/>
          </p:cNvSpPr>
          <p:nvPr>
            <p:ph type="body" idx="1"/>
          </p:nvPr>
        </p:nvSpPr>
        <p:spPr>
          <a:xfrm>
            <a:off x="839788" y="1681163"/>
            <a:ext cx="5157787"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39" name="Google Shape;39;p7"/>
          <p:cNvSpPr txBox="1">
            <a:spLocks noGrp="1"/>
          </p:cNvSpPr>
          <p:nvPr>
            <p:ph type="body" idx="2"/>
          </p:nvPr>
        </p:nvSpPr>
        <p:spPr>
          <a:xfrm>
            <a:off x="839788" y="2505075"/>
            <a:ext cx="5157787"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0" name="Google Shape;40;p7"/>
          <p:cNvSpPr txBox="1">
            <a:spLocks noGrp="1"/>
          </p:cNvSpPr>
          <p:nvPr>
            <p:ph type="body" idx="3"/>
          </p:nvPr>
        </p:nvSpPr>
        <p:spPr>
          <a:xfrm>
            <a:off x="6172200" y="1681163"/>
            <a:ext cx="5183188"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41" name="Google Shape;41;p7"/>
          <p:cNvSpPr txBox="1">
            <a:spLocks noGrp="1"/>
          </p:cNvSpPr>
          <p:nvPr>
            <p:ph type="body" idx="4"/>
          </p:nvPr>
        </p:nvSpPr>
        <p:spPr>
          <a:xfrm>
            <a:off x="6172200" y="2505075"/>
            <a:ext cx="5183188"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2" name="Google Shape;42;p7"/>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3" name="Google Shape;43;p7"/>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4" name="Google Shape;44;p7"/>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45"/>
        <p:cNvGrpSpPr/>
        <p:nvPr/>
      </p:nvGrpSpPr>
      <p:grpSpPr>
        <a:xfrm>
          <a:off x="0" y="0"/>
          <a:ext cx="0" cy="0"/>
          <a:chOff x="0" y="0"/>
          <a:chExt cx="0" cy="0"/>
        </a:xfrm>
      </p:grpSpPr>
      <p:sp>
        <p:nvSpPr>
          <p:cNvPr id="46" name="Google Shape;46;p8"/>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7" name="Google Shape;47;p8"/>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8" name="Google Shape;48;p8"/>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9" name="Google Shape;49;p8"/>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50"/>
        <p:cNvGrpSpPr/>
        <p:nvPr/>
      </p:nvGrpSpPr>
      <p:grpSpPr>
        <a:xfrm>
          <a:off x="0" y="0"/>
          <a:ext cx="0" cy="0"/>
          <a:chOff x="0" y="0"/>
          <a:chExt cx="0" cy="0"/>
        </a:xfrm>
      </p:grpSpPr>
      <p:sp>
        <p:nvSpPr>
          <p:cNvPr id="51" name="Google Shape;51;p9"/>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2" name="Google Shape;52;p9"/>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3" name="Google Shape;53;p9"/>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54"/>
        <p:cNvGrpSpPr/>
        <p:nvPr/>
      </p:nvGrpSpPr>
      <p:grpSpPr>
        <a:xfrm>
          <a:off x="0" y="0"/>
          <a:ext cx="0" cy="0"/>
          <a:chOff x="0" y="0"/>
          <a:chExt cx="0" cy="0"/>
        </a:xfrm>
      </p:grpSpPr>
      <p:sp>
        <p:nvSpPr>
          <p:cNvPr id="55" name="Google Shape;55;p10"/>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6" name="Google Shape;56;p10"/>
          <p:cNvSpPr txBox="1">
            <a:spLocks noGrp="1"/>
          </p:cNvSpPr>
          <p:nvPr>
            <p:ph type="body" idx="1"/>
          </p:nvPr>
        </p:nvSpPr>
        <p:spPr>
          <a:xfrm>
            <a:off x="5183188" y="987425"/>
            <a:ext cx="6172200" cy="4873625"/>
          </a:xfrm>
          <a:prstGeom prst="rect">
            <a:avLst/>
          </a:prstGeom>
          <a:noFill/>
          <a:ln>
            <a:noFill/>
          </a:ln>
        </p:spPr>
        <p:txBody>
          <a:bodyPr spcFirstLastPara="1" wrap="square" lIns="91425" tIns="45700" rIns="91425" bIns="45700" anchor="t" anchorCtr="0">
            <a:normAutofit/>
          </a:bodyPr>
          <a:lstStyle>
            <a:lvl1pPr marL="457200" lvl="0" indent="-431800" algn="l">
              <a:lnSpc>
                <a:spcPct val="90000"/>
              </a:lnSpc>
              <a:spcBef>
                <a:spcPts val="1000"/>
              </a:spcBef>
              <a:spcAft>
                <a:spcPts val="0"/>
              </a:spcAft>
              <a:buClr>
                <a:schemeClr val="dk1"/>
              </a:buClr>
              <a:buSzPts val="3200"/>
              <a:buChar char="•"/>
              <a:defRPr sz="3200"/>
            </a:lvl1pPr>
            <a:lvl2pPr marL="914400" lvl="1" indent="-406400" algn="l">
              <a:lnSpc>
                <a:spcPct val="90000"/>
              </a:lnSpc>
              <a:spcBef>
                <a:spcPts val="500"/>
              </a:spcBef>
              <a:spcAft>
                <a:spcPts val="0"/>
              </a:spcAft>
              <a:buClr>
                <a:schemeClr val="dk1"/>
              </a:buClr>
              <a:buSzPts val="2800"/>
              <a:buChar char="•"/>
              <a:defRPr sz="2800"/>
            </a:lvl2pPr>
            <a:lvl3pPr marL="1371600" lvl="2" indent="-381000" algn="l">
              <a:lnSpc>
                <a:spcPct val="90000"/>
              </a:lnSpc>
              <a:spcBef>
                <a:spcPts val="500"/>
              </a:spcBef>
              <a:spcAft>
                <a:spcPts val="0"/>
              </a:spcAft>
              <a:buClr>
                <a:schemeClr val="dk1"/>
              </a:buClr>
              <a:buSzPts val="2400"/>
              <a:buChar char="•"/>
              <a:defRPr sz="2400"/>
            </a:lvl3pPr>
            <a:lvl4pPr marL="1828800" lvl="3" indent="-355600" algn="l">
              <a:lnSpc>
                <a:spcPct val="90000"/>
              </a:lnSpc>
              <a:spcBef>
                <a:spcPts val="500"/>
              </a:spcBef>
              <a:spcAft>
                <a:spcPts val="0"/>
              </a:spcAft>
              <a:buClr>
                <a:schemeClr val="dk1"/>
              </a:buClr>
              <a:buSzPts val="2000"/>
              <a:buChar char="•"/>
              <a:defRPr sz="2000"/>
            </a:lvl4pPr>
            <a:lvl5pPr marL="2286000" lvl="4" indent="-355600" algn="l">
              <a:lnSpc>
                <a:spcPct val="90000"/>
              </a:lnSpc>
              <a:spcBef>
                <a:spcPts val="500"/>
              </a:spcBef>
              <a:spcAft>
                <a:spcPts val="0"/>
              </a:spcAft>
              <a:buClr>
                <a:schemeClr val="dk1"/>
              </a:buClr>
              <a:buSzPts val="2000"/>
              <a:buChar char="•"/>
              <a:defRPr sz="2000"/>
            </a:lvl5pPr>
            <a:lvl6pPr marL="2743200" lvl="5" indent="-355600" algn="l">
              <a:lnSpc>
                <a:spcPct val="90000"/>
              </a:lnSpc>
              <a:spcBef>
                <a:spcPts val="500"/>
              </a:spcBef>
              <a:spcAft>
                <a:spcPts val="0"/>
              </a:spcAft>
              <a:buClr>
                <a:schemeClr val="dk1"/>
              </a:buClr>
              <a:buSzPts val="2000"/>
              <a:buChar char="•"/>
              <a:defRPr sz="2000"/>
            </a:lvl6pPr>
            <a:lvl7pPr marL="3200400" lvl="6" indent="-355600" algn="l">
              <a:lnSpc>
                <a:spcPct val="90000"/>
              </a:lnSpc>
              <a:spcBef>
                <a:spcPts val="500"/>
              </a:spcBef>
              <a:spcAft>
                <a:spcPts val="0"/>
              </a:spcAft>
              <a:buClr>
                <a:schemeClr val="dk1"/>
              </a:buClr>
              <a:buSzPts val="2000"/>
              <a:buChar char="•"/>
              <a:defRPr sz="2000"/>
            </a:lvl7pPr>
            <a:lvl8pPr marL="3657600" lvl="7" indent="-355600" algn="l">
              <a:lnSpc>
                <a:spcPct val="90000"/>
              </a:lnSpc>
              <a:spcBef>
                <a:spcPts val="500"/>
              </a:spcBef>
              <a:spcAft>
                <a:spcPts val="0"/>
              </a:spcAft>
              <a:buClr>
                <a:schemeClr val="dk1"/>
              </a:buClr>
              <a:buSzPts val="2000"/>
              <a:buChar char="•"/>
              <a:defRPr sz="2000"/>
            </a:lvl8pPr>
            <a:lvl9pPr marL="4114800" lvl="8" indent="-355600" algn="l">
              <a:lnSpc>
                <a:spcPct val="90000"/>
              </a:lnSpc>
              <a:spcBef>
                <a:spcPts val="500"/>
              </a:spcBef>
              <a:spcAft>
                <a:spcPts val="0"/>
              </a:spcAft>
              <a:buClr>
                <a:schemeClr val="dk1"/>
              </a:buClr>
              <a:buSzPts val="2000"/>
              <a:buChar char="•"/>
              <a:defRPr sz="2000"/>
            </a:lvl9pPr>
          </a:lstStyle>
          <a:p>
            <a:endParaRPr/>
          </a:p>
        </p:txBody>
      </p:sp>
      <p:sp>
        <p:nvSpPr>
          <p:cNvPr id="57" name="Google Shape;57;p10"/>
          <p:cNvSpPr txBox="1">
            <a:spLocks noGrp="1"/>
          </p:cNvSpPr>
          <p:nvPr>
            <p:ph type="body" idx="2"/>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58" name="Google Shape;58;p10"/>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9" name="Google Shape;59;p10"/>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0" name="Google Shape;60;p10"/>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Picture with Caption" type="picTx">
  <p:cSld name="PICTURE_WITH_CAPTION_TEXT">
    <p:spTree>
      <p:nvGrpSpPr>
        <p:cNvPr id="1" name="Shape 61"/>
        <p:cNvGrpSpPr/>
        <p:nvPr/>
      </p:nvGrpSpPr>
      <p:grpSpPr>
        <a:xfrm>
          <a:off x="0" y="0"/>
          <a:ext cx="0" cy="0"/>
          <a:chOff x="0" y="0"/>
          <a:chExt cx="0" cy="0"/>
        </a:xfrm>
      </p:grpSpPr>
      <p:sp>
        <p:nvSpPr>
          <p:cNvPr id="62" name="Google Shape;62;p11"/>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3" name="Google Shape;63;p11"/>
          <p:cNvSpPr>
            <a:spLocks noGrp="1"/>
          </p:cNvSpPr>
          <p:nvPr>
            <p:ph type="pic" idx="2"/>
          </p:nvPr>
        </p:nvSpPr>
        <p:spPr>
          <a:xfrm>
            <a:off x="5183188" y="987425"/>
            <a:ext cx="6172200" cy="4873625"/>
          </a:xfrm>
          <a:prstGeom prst="rect">
            <a:avLst/>
          </a:prstGeom>
          <a:noFill/>
          <a:ln>
            <a:noFill/>
          </a:ln>
        </p:spPr>
        <p:txBody>
          <a:bodyPr spcFirstLastPara="1" wrap="square" lIns="91425" tIns="45700" rIns="91425" bIns="45700" anchor="t" anchorCtr="0">
            <a:normAutofit/>
          </a:bodyPr>
          <a:lstStyle>
            <a:lvl1pPr marR="0" lvl="0" algn="l" rtl="0">
              <a:lnSpc>
                <a:spcPct val="90000"/>
              </a:lnSpc>
              <a:spcBef>
                <a:spcPts val="1000"/>
              </a:spcBef>
              <a:spcAft>
                <a:spcPts val="0"/>
              </a:spcAft>
              <a:buClr>
                <a:schemeClr val="dk1"/>
              </a:buClr>
              <a:buSzPts val="3200"/>
              <a:buFont typeface="Arial"/>
              <a:buNone/>
              <a:defRPr sz="3200" b="0" i="0" u="none" strike="noStrike" cap="none">
                <a:solidFill>
                  <a:schemeClr val="dk1"/>
                </a:solidFill>
                <a:latin typeface="Calibri"/>
                <a:ea typeface="Calibri"/>
                <a:cs typeface="Calibri"/>
                <a:sym typeface="Calibri"/>
              </a:defRPr>
            </a:lvl1pPr>
            <a:lvl2pPr marR="0" lvl="1" algn="l" rtl="0">
              <a:lnSpc>
                <a:spcPct val="90000"/>
              </a:lnSpc>
              <a:spcBef>
                <a:spcPts val="500"/>
              </a:spcBef>
              <a:spcAft>
                <a:spcPts val="0"/>
              </a:spcAft>
              <a:buClr>
                <a:schemeClr val="dk1"/>
              </a:buClr>
              <a:buSzPts val="2800"/>
              <a:buFont typeface="Arial"/>
              <a:buNone/>
              <a:defRPr sz="2800" b="0" i="0" u="none" strike="noStrike" cap="none">
                <a:solidFill>
                  <a:schemeClr val="dk1"/>
                </a:solidFill>
                <a:latin typeface="Calibri"/>
                <a:ea typeface="Calibri"/>
                <a:cs typeface="Calibri"/>
                <a:sym typeface="Calibri"/>
              </a:defRPr>
            </a:lvl2pPr>
            <a:lvl3pPr marR="0" lvl="2" algn="l" rtl="0">
              <a:lnSpc>
                <a:spcPct val="90000"/>
              </a:lnSpc>
              <a:spcBef>
                <a:spcPts val="500"/>
              </a:spcBef>
              <a:spcAft>
                <a:spcPts val="0"/>
              </a:spcAft>
              <a:buClr>
                <a:schemeClr val="dk1"/>
              </a:buClr>
              <a:buSzPts val="2400"/>
              <a:buFont typeface="Arial"/>
              <a:buNone/>
              <a:defRPr sz="2400" b="0" i="0" u="none" strike="noStrike" cap="none">
                <a:solidFill>
                  <a:schemeClr val="dk1"/>
                </a:solidFill>
                <a:latin typeface="Calibri"/>
                <a:ea typeface="Calibri"/>
                <a:cs typeface="Calibri"/>
                <a:sym typeface="Calibri"/>
              </a:defRPr>
            </a:lvl3pPr>
            <a:lvl4pPr marR="0" lvl="3"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4pPr>
            <a:lvl5pPr marR="0" lvl="4"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5pPr>
            <a:lvl6pPr marR="0" lvl="5"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6pPr>
            <a:lvl7pPr marR="0" lvl="6"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7pPr>
            <a:lvl8pPr marR="0" lvl="7"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8pPr>
            <a:lvl9pPr marR="0" lvl="8"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9pPr>
          </a:lstStyle>
          <a:p>
            <a:endParaRPr/>
          </a:p>
        </p:txBody>
      </p:sp>
      <p:sp>
        <p:nvSpPr>
          <p:cNvPr id="64" name="Google Shape;64;p11"/>
          <p:cNvSpPr txBox="1">
            <a:spLocks noGrp="1"/>
          </p:cNvSpPr>
          <p:nvPr>
            <p:ph type="body" idx="1"/>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65" name="Google Shape;65;p11"/>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6" name="Google Shape;66;p11"/>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7" name="Google Shape;67;p11"/>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sp>
        <p:nvSpPr>
          <p:cNvPr id="6" name="Google Shape;6;p2"/>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7" name="Google Shape;7;p2"/>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8" name="Google Shape;8;p2"/>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9" name="Google Shape;9;p2"/>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0" name="Google Shape;10;p2"/>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b="0" i="0" u="none" strike="noStrike" cap="none">
                <a:solidFill>
                  <a:srgbClr val="888888"/>
                </a:solidFill>
                <a:latin typeface="Calibri"/>
                <a:ea typeface="Calibri"/>
                <a:cs typeface="Calibri"/>
                <a:sym typeface="Calibri"/>
              </a:defRPr>
            </a:lvl1pPr>
            <a:lvl2pPr marL="0" marR="0" lvl="1" indent="0" algn="r" rtl="0">
              <a:spcBef>
                <a:spcPts val="0"/>
              </a:spcBef>
              <a:buNone/>
              <a:defRPr sz="1200" b="0" i="0" u="none" strike="noStrike" cap="none">
                <a:solidFill>
                  <a:srgbClr val="888888"/>
                </a:solidFill>
                <a:latin typeface="Calibri"/>
                <a:ea typeface="Calibri"/>
                <a:cs typeface="Calibri"/>
                <a:sym typeface="Calibri"/>
              </a:defRPr>
            </a:lvl2pPr>
            <a:lvl3pPr marL="0" marR="0" lvl="2" indent="0" algn="r" rtl="0">
              <a:spcBef>
                <a:spcPts val="0"/>
              </a:spcBef>
              <a:buNone/>
              <a:defRPr sz="1200" b="0" i="0" u="none" strike="noStrike" cap="none">
                <a:solidFill>
                  <a:srgbClr val="888888"/>
                </a:solidFill>
                <a:latin typeface="Calibri"/>
                <a:ea typeface="Calibri"/>
                <a:cs typeface="Calibri"/>
                <a:sym typeface="Calibri"/>
              </a:defRPr>
            </a:lvl3pPr>
            <a:lvl4pPr marL="0" marR="0" lvl="3" indent="0" algn="r" rtl="0">
              <a:spcBef>
                <a:spcPts val="0"/>
              </a:spcBef>
              <a:buNone/>
              <a:defRPr sz="1200" b="0" i="0" u="none" strike="noStrike" cap="none">
                <a:solidFill>
                  <a:srgbClr val="888888"/>
                </a:solidFill>
                <a:latin typeface="Calibri"/>
                <a:ea typeface="Calibri"/>
                <a:cs typeface="Calibri"/>
                <a:sym typeface="Calibri"/>
              </a:defRPr>
            </a:lvl4pPr>
            <a:lvl5pPr marL="0" marR="0" lvl="4" indent="0" algn="r" rtl="0">
              <a:spcBef>
                <a:spcPts val="0"/>
              </a:spcBef>
              <a:buNone/>
              <a:defRPr sz="1200" b="0" i="0" u="none" strike="noStrike" cap="none">
                <a:solidFill>
                  <a:srgbClr val="888888"/>
                </a:solidFill>
                <a:latin typeface="Calibri"/>
                <a:ea typeface="Calibri"/>
                <a:cs typeface="Calibri"/>
                <a:sym typeface="Calibri"/>
              </a:defRPr>
            </a:lvl5pPr>
            <a:lvl6pPr marL="0" marR="0" lvl="5" indent="0" algn="r" rtl="0">
              <a:spcBef>
                <a:spcPts val="0"/>
              </a:spcBef>
              <a:buNone/>
              <a:defRPr sz="1200" b="0" i="0" u="none" strike="noStrike" cap="none">
                <a:solidFill>
                  <a:srgbClr val="888888"/>
                </a:solidFill>
                <a:latin typeface="Calibri"/>
                <a:ea typeface="Calibri"/>
                <a:cs typeface="Calibri"/>
                <a:sym typeface="Calibri"/>
              </a:defRPr>
            </a:lvl6pPr>
            <a:lvl7pPr marL="0" marR="0" lvl="6" indent="0" algn="r" rtl="0">
              <a:spcBef>
                <a:spcPts val="0"/>
              </a:spcBef>
              <a:buNone/>
              <a:defRPr sz="1200" b="0" i="0" u="none" strike="noStrike" cap="none">
                <a:solidFill>
                  <a:srgbClr val="888888"/>
                </a:solidFill>
                <a:latin typeface="Calibri"/>
                <a:ea typeface="Calibri"/>
                <a:cs typeface="Calibri"/>
                <a:sym typeface="Calibri"/>
              </a:defRPr>
            </a:lvl7pPr>
            <a:lvl8pPr marL="0" marR="0" lvl="7" indent="0" algn="r" rtl="0">
              <a:spcBef>
                <a:spcPts val="0"/>
              </a:spcBef>
              <a:buNone/>
              <a:defRPr sz="1200" b="0" i="0" u="none" strike="noStrike" cap="none">
                <a:solidFill>
                  <a:srgbClr val="888888"/>
                </a:solidFill>
                <a:latin typeface="Calibri"/>
                <a:ea typeface="Calibri"/>
                <a:cs typeface="Calibri"/>
                <a:sym typeface="Calibri"/>
              </a:defRPr>
            </a:lvl8pPr>
            <a:lvl9pPr marL="0" marR="0" lvl="8" indent="0" algn="r" rtl="0">
              <a:spcBef>
                <a:spcPts val="0"/>
              </a:spcBef>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hyperlink" Target="https://www.youtube.com/watch?v=fHJ8DwXlFyQ" TargetMode="External"/><Relationship Id="rId3" Type="http://schemas.openxmlformats.org/officeDocument/2006/relationships/hyperlink" Target="https://www.spellzone.com/curriculum/national-curriculum/year-2.cfm" TargetMode="External"/><Relationship Id="rId7" Type="http://schemas.openxmlformats.org/officeDocument/2006/relationships/hyperlink" Target="http://www.topmarks.co.uk/" TargetMode="External"/><Relationship Id="rId12"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hyperlink" Target="https://www.activelearnprimary.co.uk/login?c=0" TargetMode="External"/><Relationship Id="rId11" Type="http://schemas.openxmlformats.org/officeDocument/2006/relationships/image" Target="../media/image1.png"/><Relationship Id="rId5" Type="http://schemas.openxmlformats.org/officeDocument/2006/relationships/hyperlink" Target="http://www.teachyourmonstertoread.co.uk/" TargetMode="External"/><Relationship Id="rId10" Type="http://schemas.openxmlformats.org/officeDocument/2006/relationships/hyperlink" Target="https://www.youtube.com/watch?v=0PSgoPdKQFQ" TargetMode="External"/><Relationship Id="rId4" Type="http://schemas.openxmlformats.org/officeDocument/2006/relationships/hyperlink" Target="https://www.topmarks.co.uk/english-games/5-7-years/words-and-spelling" TargetMode="External"/><Relationship Id="rId9" Type="http://schemas.openxmlformats.org/officeDocument/2006/relationships/hyperlink" Target="https://classroom.thenational.academy/units/the-animal-kingdom-3cfa"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83"/>
        <p:cNvGrpSpPr/>
        <p:nvPr/>
      </p:nvGrpSpPr>
      <p:grpSpPr>
        <a:xfrm>
          <a:off x="0" y="0"/>
          <a:ext cx="0" cy="0"/>
          <a:chOff x="0" y="0"/>
          <a:chExt cx="0" cy="0"/>
        </a:xfrm>
      </p:grpSpPr>
      <p:sp>
        <p:nvSpPr>
          <p:cNvPr id="84" name="Google Shape;84;p1"/>
          <p:cNvSpPr txBox="1">
            <a:spLocks noGrp="1"/>
          </p:cNvSpPr>
          <p:nvPr>
            <p:ph type="ctrTitle"/>
          </p:nvPr>
        </p:nvSpPr>
        <p:spPr>
          <a:xfrm>
            <a:off x="2038525" y="1738345"/>
            <a:ext cx="7952763" cy="1344000"/>
          </a:xfrm>
          <a:prstGeom prst="rect">
            <a:avLst/>
          </a:prstGeom>
          <a:noFill/>
          <a:ln>
            <a:noFill/>
          </a:ln>
        </p:spPr>
        <p:txBody>
          <a:bodyPr spcFirstLastPara="1" wrap="square" lIns="91425" tIns="45700" rIns="91425" bIns="45700" anchor="b" anchorCtr="0">
            <a:noAutofit/>
          </a:bodyPr>
          <a:lstStyle/>
          <a:p>
            <a:pPr marL="0" lvl="0" indent="0" algn="ctr" rtl="0">
              <a:lnSpc>
                <a:spcPct val="90000"/>
              </a:lnSpc>
              <a:spcBef>
                <a:spcPts val="0"/>
              </a:spcBef>
              <a:spcAft>
                <a:spcPts val="0"/>
              </a:spcAft>
              <a:buClr>
                <a:schemeClr val="dk1"/>
              </a:buClr>
              <a:buSzPts val="4400"/>
              <a:buFont typeface="Calibri"/>
              <a:buNone/>
            </a:pPr>
            <a:r>
              <a:rPr lang="en-GB" sz="4400"/>
              <a:t>Year 2 –Learning From Home</a:t>
            </a:r>
            <a:endParaRPr/>
          </a:p>
        </p:txBody>
      </p:sp>
      <p:sp>
        <p:nvSpPr>
          <p:cNvPr id="85" name="Google Shape;85;p1"/>
          <p:cNvSpPr txBox="1">
            <a:spLocks noGrp="1"/>
          </p:cNvSpPr>
          <p:nvPr>
            <p:ph type="subTitle" idx="1"/>
          </p:nvPr>
        </p:nvSpPr>
        <p:spPr>
          <a:xfrm>
            <a:off x="1524000" y="2916132"/>
            <a:ext cx="9144000" cy="1655762"/>
          </a:xfrm>
          <a:prstGeom prst="rect">
            <a:avLst/>
          </a:prstGeom>
          <a:noFill/>
          <a:ln>
            <a:noFill/>
          </a:ln>
        </p:spPr>
        <p:txBody>
          <a:bodyPr spcFirstLastPara="1" wrap="square" lIns="91425" tIns="45700" rIns="91425" bIns="45700" anchor="t" anchorCtr="0">
            <a:normAutofit/>
          </a:bodyPr>
          <a:lstStyle/>
          <a:p>
            <a:pPr marL="0" lvl="0" indent="0" algn="l" rtl="0">
              <a:lnSpc>
                <a:spcPct val="90000"/>
              </a:lnSpc>
              <a:spcBef>
                <a:spcPts val="0"/>
              </a:spcBef>
              <a:spcAft>
                <a:spcPts val="0"/>
              </a:spcAft>
              <a:buClr>
                <a:schemeClr val="dk1"/>
              </a:buClr>
              <a:buSzPts val="2400"/>
              <a:buNone/>
            </a:pPr>
            <a:r>
              <a:rPr lang="en-GB"/>
              <a:t>Spring Term  – to what extent did the Titanic belong to Liverpool? </a:t>
            </a:r>
            <a:endParaRPr/>
          </a:p>
          <a:p>
            <a:pPr marL="0" lvl="0" indent="0" algn="ctr" rtl="0">
              <a:lnSpc>
                <a:spcPct val="90000"/>
              </a:lnSpc>
              <a:spcBef>
                <a:spcPts val="1000"/>
              </a:spcBef>
              <a:spcAft>
                <a:spcPts val="0"/>
              </a:spcAft>
              <a:buClr>
                <a:schemeClr val="dk1"/>
              </a:buClr>
              <a:buSzPts val="1600"/>
              <a:buNone/>
            </a:pPr>
            <a:r>
              <a:rPr lang="en-GB" sz="1600"/>
              <a:t>Here is some guidance for learning from home should your child need to isolate for any reason. You can upload any work the children have done onto their portfolio on Class Dojo. This learning all links to what your child would be doing in class. </a:t>
            </a:r>
            <a:endParaRPr/>
          </a:p>
        </p:txBody>
      </p:sp>
      <p:sp>
        <p:nvSpPr>
          <p:cNvPr id="86" name="Google Shape;86;p1"/>
          <p:cNvSpPr txBox="1"/>
          <p:nvPr/>
        </p:nvSpPr>
        <p:spPr>
          <a:xfrm>
            <a:off x="262854" y="177910"/>
            <a:ext cx="2021747" cy="2565767"/>
          </a:xfrm>
          <a:prstGeom prst="rect">
            <a:avLst/>
          </a:prstGeom>
          <a:noFill/>
          <a:ln w="9525" cap="flat" cmpd="sng">
            <a:solidFill>
              <a:schemeClr val="accent1"/>
            </a:solidFill>
            <a:prstDash val="solid"/>
            <a:round/>
            <a:headEnd type="none" w="sm" len="sm"/>
            <a:tailEnd type="none" w="sm" len="sm"/>
          </a:ln>
        </p:spPr>
        <p:txBody>
          <a:bodyPr spcFirstLastPara="1" wrap="square" lIns="91425" tIns="45700" rIns="91425" bIns="45700" anchor="t" anchorCtr="0">
            <a:spAutoFit/>
          </a:bodyPr>
          <a:lstStyle/>
          <a:p>
            <a:pPr marL="0" marR="0" lvl="0" indent="0" algn="ctr" rtl="0">
              <a:lnSpc>
                <a:spcPct val="107000"/>
              </a:lnSpc>
              <a:spcBef>
                <a:spcPts val="0"/>
              </a:spcBef>
              <a:spcAft>
                <a:spcPts val="0"/>
              </a:spcAft>
              <a:buNone/>
            </a:pPr>
            <a:r>
              <a:rPr lang="en-GB" sz="1100" b="1" i="0" u="sng" strike="noStrike" cap="none">
                <a:solidFill>
                  <a:schemeClr val="dk1"/>
                </a:solidFill>
                <a:latin typeface="Calibri"/>
                <a:ea typeface="Calibri"/>
                <a:cs typeface="Calibri"/>
                <a:sym typeface="Calibri"/>
              </a:rPr>
              <a:t>Writing</a:t>
            </a:r>
            <a:r>
              <a:rPr lang="en-GB" sz="1100" b="0" i="0" u="none" strike="noStrike" cap="none">
                <a:solidFill>
                  <a:schemeClr val="dk1"/>
                </a:solidFill>
                <a:latin typeface="Calibri"/>
                <a:ea typeface="Calibri"/>
                <a:cs typeface="Calibri"/>
                <a:sym typeface="Calibri"/>
              </a:rPr>
              <a:t> </a:t>
            </a:r>
            <a:endParaRPr/>
          </a:p>
          <a:p>
            <a:pPr marL="0" marR="0" lvl="0" indent="0" algn="l" rtl="0">
              <a:lnSpc>
                <a:spcPct val="107000"/>
              </a:lnSpc>
              <a:spcBef>
                <a:spcPts val="800"/>
              </a:spcBef>
              <a:spcAft>
                <a:spcPts val="0"/>
              </a:spcAft>
              <a:buNone/>
            </a:pPr>
            <a:r>
              <a:rPr lang="en-GB" sz="1100" b="0" i="0" u="sng" strike="noStrike" cap="none">
                <a:solidFill>
                  <a:srgbClr val="0563C1"/>
                </a:solidFill>
                <a:latin typeface="Calibri"/>
                <a:ea typeface="Calibri"/>
                <a:cs typeface="Calibri"/>
                <a:sym typeface="Calibri"/>
                <a:hlinkClick r:id="rId3">
                  <a:extLst>
                    <a:ext uri="{A12FA001-AC4F-418D-AE19-62706E023703}">
                      <ahyp:hlinkClr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val="tx"/>
                    </a:ext>
                  </a:extLst>
                </a:hlinkClick>
              </a:rPr>
              <a:t>https://www.spellzone.com/curriculum/national-curriculum/year-2.cfm</a:t>
            </a:r>
            <a:r>
              <a:rPr lang="en-GB" sz="1100" b="0" i="0" u="none" strike="noStrike" cap="none">
                <a:solidFill>
                  <a:schemeClr val="dk1"/>
                </a:solidFill>
                <a:latin typeface="Calibri"/>
                <a:ea typeface="Calibri"/>
                <a:cs typeface="Calibri"/>
                <a:sym typeface="Calibri"/>
              </a:rPr>
              <a:t> We will let you know the sounds that we are working on. </a:t>
            </a:r>
            <a:endParaRPr/>
          </a:p>
          <a:p>
            <a:pPr marL="0" marR="0" lvl="0" indent="0" algn="l" rtl="0">
              <a:lnSpc>
                <a:spcPct val="107000"/>
              </a:lnSpc>
              <a:spcBef>
                <a:spcPts val="800"/>
              </a:spcBef>
              <a:spcAft>
                <a:spcPts val="0"/>
              </a:spcAft>
              <a:buNone/>
            </a:pPr>
            <a:r>
              <a:rPr lang="en-GB" sz="1100" b="0" i="0" u="sng" strike="noStrike" cap="none">
                <a:solidFill>
                  <a:srgbClr val="0563C1"/>
                </a:solidFill>
                <a:latin typeface="Calibri"/>
                <a:ea typeface="Calibri"/>
                <a:cs typeface="Calibri"/>
                <a:sym typeface="Calibri"/>
                <a:hlinkClick r:id="rId4">
                  <a:extLst>
                    <a:ext uri="{A12FA001-AC4F-418D-AE19-62706E023703}">
                      <ahyp:hlinkClr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val="tx"/>
                    </a:ext>
                  </a:extLst>
                </a:hlinkClick>
              </a:rPr>
              <a:t>https://www.topmarks.co.uk/english-games/5-7-years/words-and-spelling</a:t>
            </a:r>
            <a:r>
              <a:rPr lang="en-GB" sz="1100" b="0" i="0" u="none" strike="noStrike" cap="none">
                <a:solidFill>
                  <a:schemeClr val="dk1"/>
                </a:solidFill>
                <a:latin typeface="Calibri"/>
                <a:ea typeface="Calibri"/>
                <a:cs typeface="Calibri"/>
                <a:sym typeface="Calibri"/>
              </a:rPr>
              <a:t> Here there are a number of games for Year 2. </a:t>
            </a:r>
            <a:endParaRPr/>
          </a:p>
          <a:p>
            <a:pPr marL="0" marR="0" lvl="0" indent="0" algn="l" rtl="0">
              <a:lnSpc>
                <a:spcPct val="107000"/>
              </a:lnSpc>
              <a:spcBef>
                <a:spcPts val="800"/>
              </a:spcBef>
              <a:spcAft>
                <a:spcPts val="0"/>
              </a:spcAft>
              <a:buNone/>
            </a:pPr>
            <a:r>
              <a:rPr lang="en-GB" sz="1100">
                <a:solidFill>
                  <a:schemeClr val="dk1"/>
                </a:solidFill>
                <a:latin typeface="Calibri"/>
                <a:ea typeface="Calibri"/>
                <a:cs typeface="Calibri"/>
                <a:sym typeface="Calibri"/>
              </a:rPr>
              <a:t>We are writing diaries, letters, instructions and stories. </a:t>
            </a:r>
            <a:endParaRPr/>
          </a:p>
        </p:txBody>
      </p:sp>
      <p:sp>
        <p:nvSpPr>
          <p:cNvPr id="87" name="Google Shape;87;p1"/>
          <p:cNvSpPr txBox="1"/>
          <p:nvPr/>
        </p:nvSpPr>
        <p:spPr>
          <a:xfrm>
            <a:off x="257262" y="4091179"/>
            <a:ext cx="2021747" cy="2668359"/>
          </a:xfrm>
          <a:prstGeom prst="rect">
            <a:avLst/>
          </a:prstGeom>
          <a:noFill/>
          <a:ln w="9525" cap="flat" cmpd="sng">
            <a:solidFill>
              <a:schemeClr val="accent1"/>
            </a:solidFill>
            <a:prstDash val="solid"/>
            <a:round/>
            <a:headEnd type="none" w="sm" len="sm"/>
            <a:tailEnd type="none" w="sm" len="sm"/>
          </a:ln>
        </p:spPr>
        <p:txBody>
          <a:bodyPr spcFirstLastPara="1" wrap="square" lIns="91425" tIns="45700" rIns="91425" bIns="45700" anchor="t" anchorCtr="0">
            <a:spAutoFit/>
          </a:bodyPr>
          <a:lstStyle/>
          <a:p>
            <a:pPr marL="0" marR="0" lvl="0" indent="0" algn="ctr" rtl="0">
              <a:lnSpc>
                <a:spcPct val="107000"/>
              </a:lnSpc>
              <a:spcBef>
                <a:spcPts val="0"/>
              </a:spcBef>
              <a:spcAft>
                <a:spcPts val="0"/>
              </a:spcAft>
              <a:buNone/>
            </a:pPr>
            <a:r>
              <a:rPr lang="en-GB" sz="1100" b="1" i="0" u="sng" strike="noStrike" cap="none">
                <a:solidFill>
                  <a:schemeClr val="dk1"/>
                </a:solidFill>
                <a:latin typeface="Calibri"/>
                <a:ea typeface="Calibri"/>
                <a:cs typeface="Calibri"/>
                <a:sym typeface="Calibri"/>
              </a:rPr>
              <a:t>Reading</a:t>
            </a:r>
            <a:r>
              <a:rPr lang="en-GB" sz="1100" b="0" i="0" u="none" strike="noStrike" cap="none">
                <a:solidFill>
                  <a:schemeClr val="dk1"/>
                </a:solidFill>
                <a:latin typeface="Calibri"/>
                <a:ea typeface="Calibri"/>
                <a:cs typeface="Calibri"/>
                <a:sym typeface="Calibri"/>
              </a:rPr>
              <a:t> </a:t>
            </a:r>
            <a:endParaRPr/>
          </a:p>
          <a:p>
            <a:pPr marL="0" marR="0" lvl="0" indent="0" algn="ctr" rtl="0">
              <a:lnSpc>
                <a:spcPct val="107000"/>
              </a:lnSpc>
              <a:spcBef>
                <a:spcPts val="800"/>
              </a:spcBef>
              <a:spcAft>
                <a:spcPts val="0"/>
              </a:spcAft>
              <a:buNone/>
            </a:pPr>
            <a:r>
              <a:rPr lang="en-GB" sz="1100" b="0" i="0" u="none" strike="noStrike" cap="none">
                <a:solidFill>
                  <a:schemeClr val="dk1"/>
                </a:solidFill>
                <a:latin typeface="Calibri"/>
                <a:ea typeface="Calibri"/>
                <a:cs typeface="Calibri"/>
                <a:sym typeface="Calibri"/>
              </a:rPr>
              <a:t>Children will be given a log on for the following sites. </a:t>
            </a:r>
            <a:endParaRPr sz="1100" b="0" i="0" u="none" strike="noStrike" cap="none">
              <a:solidFill>
                <a:schemeClr val="dk1"/>
              </a:solidFill>
              <a:latin typeface="Calibri"/>
              <a:ea typeface="Calibri"/>
              <a:cs typeface="Calibri"/>
              <a:sym typeface="Calibri"/>
            </a:endParaRPr>
          </a:p>
          <a:p>
            <a:pPr marL="0" marR="0" lvl="0" indent="0" algn="l" rtl="0">
              <a:lnSpc>
                <a:spcPct val="107000"/>
              </a:lnSpc>
              <a:spcBef>
                <a:spcPts val="800"/>
              </a:spcBef>
              <a:spcAft>
                <a:spcPts val="0"/>
              </a:spcAft>
              <a:buNone/>
            </a:pPr>
            <a:r>
              <a:rPr lang="en-GB" sz="1100" b="0" i="0" u="sng" strike="noStrike" cap="none">
                <a:solidFill>
                  <a:srgbClr val="0563C1"/>
                </a:solidFill>
                <a:latin typeface="Calibri"/>
                <a:ea typeface="Calibri"/>
                <a:cs typeface="Calibri"/>
                <a:sym typeface="Calibri"/>
                <a:hlinkClick r:id="rId5">
                  <a:extLst>
                    <a:ext uri="{A12FA001-AC4F-418D-AE19-62706E023703}">
                      <ahyp:hlinkClr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val="tx"/>
                    </a:ext>
                  </a:extLst>
                </a:hlinkClick>
              </a:rPr>
              <a:t>www.teachyourmonstertoread.co.uk</a:t>
            </a:r>
            <a:endParaRPr sz="1100" b="0" i="0" u="none" strike="noStrike" cap="none">
              <a:solidFill>
                <a:schemeClr val="dk1"/>
              </a:solidFill>
              <a:latin typeface="Calibri"/>
              <a:ea typeface="Calibri"/>
              <a:cs typeface="Calibri"/>
              <a:sym typeface="Calibri"/>
            </a:endParaRPr>
          </a:p>
          <a:p>
            <a:pPr marL="0" marR="0" lvl="0" indent="0" algn="l" rtl="0">
              <a:lnSpc>
                <a:spcPct val="107000"/>
              </a:lnSpc>
              <a:spcBef>
                <a:spcPts val="800"/>
              </a:spcBef>
              <a:spcAft>
                <a:spcPts val="0"/>
              </a:spcAft>
              <a:buNone/>
            </a:pPr>
            <a:r>
              <a:rPr lang="en-GB" sz="1100" b="0" i="0" u="sng" strike="noStrike" cap="none">
                <a:solidFill>
                  <a:srgbClr val="0563C1"/>
                </a:solidFill>
                <a:latin typeface="Calibri"/>
                <a:ea typeface="Calibri"/>
                <a:cs typeface="Calibri"/>
                <a:sym typeface="Calibri"/>
                <a:hlinkClick r:id="rId6">
                  <a:extLst>
                    <a:ext uri="{A12FA001-AC4F-418D-AE19-62706E023703}">
                      <ahyp:hlinkClr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val="tx"/>
                    </a:ext>
                  </a:extLst>
                </a:hlinkClick>
              </a:rPr>
              <a:t>https://www.activelearnprimary.co.uk/login?c=0</a:t>
            </a:r>
            <a:r>
              <a:rPr lang="en-GB" sz="1100" b="0" i="0" u="none" strike="noStrike" cap="none">
                <a:solidFill>
                  <a:srgbClr val="0563C1"/>
                </a:solidFill>
                <a:latin typeface="Calibri"/>
                <a:ea typeface="Calibri"/>
                <a:cs typeface="Calibri"/>
                <a:sym typeface="Calibri"/>
              </a:rPr>
              <a:t>    </a:t>
            </a:r>
            <a:r>
              <a:rPr lang="en-GB" sz="1100" b="0" i="0" u="sng" strike="noStrike" cap="none">
                <a:solidFill>
                  <a:schemeClr val="dk1"/>
                </a:solidFill>
                <a:latin typeface="Calibri"/>
                <a:ea typeface="Calibri"/>
                <a:cs typeface="Calibri"/>
                <a:sym typeface="Calibri"/>
                <a:hlinkClick r:id="rId6">
                  <a:extLst>
                    <a:ext uri="{A12FA001-AC4F-418D-AE19-62706E023703}">
                      <ahyp:hlinkClr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val="tx"/>
                    </a:ext>
                  </a:extLst>
                </a:hlinkClick>
              </a:rPr>
              <a:t>Bug Club </a:t>
            </a:r>
            <a:endParaRPr sz="1100" b="0" i="0" u="none" strike="noStrike" cap="none">
              <a:solidFill>
                <a:schemeClr val="dk1"/>
              </a:solidFill>
              <a:latin typeface="Calibri"/>
              <a:ea typeface="Calibri"/>
              <a:cs typeface="Calibri"/>
              <a:sym typeface="Calibri"/>
            </a:endParaRPr>
          </a:p>
          <a:p>
            <a:pPr marL="0" marR="0" lvl="0" indent="0" algn="l" rtl="0">
              <a:lnSpc>
                <a:spcPct val="107000"/>
              </a:lnSpc>
              <a:spcBef>
                <a:spcPts val="800"/>
              </a:spcBef>
              <a:spcAft>
                <a:spcPts val="0"/>
              </a:spcAft>
              <a:buNone/>
            </a:pPr>
            <a:r>
              <a:rPr lang="en-GB" sz="1100" b="0" i="0" u="none" strike="noStrike" cap="none">
                <a:solidFill>
                  <a:schemeClr val="dk1"/>
                </a:solidFill>
                <a:latin typeface="Calibri"/>
                <a:ea typeface="Calibri"/>
                <a:cs typeface="Calibri"/>
                <a:sym typeface="Calibri"/>
              </a:rPr>
              <a:t>We are reading </a:t>
            </a:r>
            <a:r>
              <a:rPr lang="en-GB" sz="1100">
                <a:solidFill>
                  <a:schemeClr val="dk1"/>
                </a:solidFill>
                <a:latin typeface="Calibri"/>
                <a:ea typeface="Calibri"/>
                <a:cs typeface="Calibri"/>
                <a:sym typeface="Calibri"/>
              </a:rPr>
              <a:t>The Dragon Machine in school but it would also help you to read other stories about dragons. Can you find any?</a:t>
            </a:r>
            <a:endParaRPr/>
          </a:p>
        </p:txBody>
      </p:sp>
      <p:sp>
        <p:nvSpPr>
          <p:cNvPr id="88" name="Google Shape;88;p1"/>
          <p:cNvSpPr txBox="1"/>
          <p:nvPr/>
        </p:nvSpPr>
        <p:spPr>
          <a:xfrm>
            <a:off x="2534873" y="3971421"/>
            <a:ext cx="2021747" cy="2746906"/>
          </a:xfrm>
          <a:prstGeom prst="rect">
            <a:avLst/>
          </a:prstGeom>
          <a:noFill/>
          <a:ln w="9525" cap="flat" cmpd="sng">
            <a:solidFill>
              <a:schemeClr val="accent1"/>
            </a:solidFill>
            <a:prstDash val="solid"/>
            <a:round/>
            <a:headEnd type="none" w="sm" len="sm"/>
            <a:tailEnd type="none" w="sm" len="sm"/>
          </a:ln>
        </p:spPr>
        <p:txBody>
          <a:bodyPr spcFirstLastPara="1" wrap="square" lIns="91425" tIns="45700" rIns="91425" bIns="45700" anchor="t" anchorCtr="0">
            <a:spAutoFit/>
          </a:bodyPr>
          <a:lstStyle/>
          <a:p>
            <a:pPr marL="0" marR="0" lvl="0" indent="0" algn="ctr" rtl="0">
              <a:lnSpc>
                <a:spcPct val="107000"/>
              </a:lnSpc>
              <a:spcBef>
                <a:spcPts val="0"/>
              </a:spcBef>
              <a:spcAft>
                <a:spcPts val="0"/>
              </a:spcAft>
              <a:buNone/>
            </a:pPr>
            <a:r>
              <a:rPr lang="en-GB" sz="1050" b="1" i="0" u="sng" strike="noStrike" cap="none">
                <a:solidFill>
                  <a:schemeClr val="dk1"/>
                </a:solidFill>
                <a:latin typeface="Calibri"/>
                <a:ea typeface="Calibri"/>
                <a:cs typeface="Calibri"/>
                <a:sym typeface="Calibri"/>
              </a:rPr>
              <a:t>M</a:t>
            </a:r>
            <a:r>
              <a:rPr lang="en-GB" sz="1100" b="1" i="0" u="sng" strike="noStrike" cap="none">
                <a:solidFill>
                  <a:schemeClr val="dk1"/>
                </a:solidFill>
                <a:latin typeface="Calibri"/>
                <a:ea typeface="Calibri"/>
                <a:cs typeface="Calibri"/>
                <a:sym typeface="Calibri"/>
              </a:rPr>
              <a:t>aths</a:t>
            </a:r>
            <a:r>
              <a:rPr lang="en-GB" sz="1100" b="0" i="0" u="none" strike="noStrike" cap="none">
                <a:solidFill>
                  <a:schemeClr val="dk1"/>
                </a:solidFill>
                <a:latin typeface="Calibri"/>
                <a:ea typeface="Calibri"/>
                <a:cs typeface="Calibri"/>
                <a:sym typeface="Calibri"/>
              </a:rPr>
              <a:t> </a:t>
            </a:r>
            <a:r>
              <a:rPr lang="en-GB" sz="1100" b="0" i="0" u="sng" strike="noStrike" cap="none">
                <a:solidFill>
                  <a:srgbClr val="0563C1"/>
                </a:solidFill>
                <a:latin typeface="Calibri"/>
                <a:ea typeface="Calibri"/>
                <a:cs typeface="Calibri"/>
                <a:sym typeface="Calibri"/>
              </a:rPr>
              <a:t>https://whiterosemaths.com/homelearning/year-2/</a:t>
            </a:r>
            <a:r>
              <a:rPr lang="en-GB" sz="1100" b="0" i="0" u="none" strike="noStrike" cap="none">
                <a:solidFill>
                  <a:schemeClr val="dk1"/>
                </a:solidFill>
                <a:latin typeface="Calibri"/>
                <a:ea typeface="Calibri"/>
                <a:cs typeface="Calibri"/>
                <a:sym typeface="Calibri"/>
              </a:rPr>
              <a:t>and we will let you know the lesson to follow. Here there are online videos which the children will follow. </a:t>
            </a:r>
            <a:endParaRPr/>
          </a:p>
          <a:p>
            <a:pPr marL="0" marR="0" lvl="0" indent="0" algn="l" rtl="0">
              <a:lnSpc>
                <a:spcPct val="107000"/>
              </a:lnSpc>
              <a:spcBef>
                <a:spcPts val="800"/>
              </a:spcBef>
              <a:spcAft>
                <a:spcPts val="0"/>
              </a:spcAft>
              <a:buNone/>
            </a:pPr>
            <a:r>
              <a:rPr lang="en-GB" sz="1100" b="0" i="0" u="sng" strike="noStrike" cap="none">
                <a:solidFill>
                  <a:srgbClr val="0563C1"/>
                </a:solidFill>
                <a:latin typeface="Calibri"/>
                <a:ea typeface="Calibri"/>
                <a:cs typeface="Calibri"/>
                <a:sym typeface="Calibri"/>
                <a:hlinkClick r:id="rId7">
                  <a:extLst>
                    <a:ext uri="{A12FA001-AC4F-418D-AE19-62706E023703}">
                      <ahyp:hlinkClr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val="tx"/>
                    </a:ext>
                  </a:extLst>
                </a:hlinkClick>
              </a:rPr>
              <a:t>www.topmarks.co.uk</a:t>
            </a:r>
            <a:r>
              <a:rPr lang="en-GB" sz="1100" b="0" i="0" u="none" strike="noStrike" cap="none">
                <a:solidFill>
                  <a:schemeClr val="dk1"/>
                </a:solidFill>
                <a:latin typeface="Calibri"/>
                <a:ea typeface="Calibri"/>
                <a:cs typeface="Calibri"/>
                <a:sym typeface="Calibri"/>
              </a:rPr>
              <a:t> Look at KS1, Maths games – partitioning, adding and subtracting</a:t>
            </a:r>
            <a:r>
              <a:rPr lang="en-GB"/>
              <a:t>. </a:t>
            </a:r>
            <a:r>
              <a:rPr lang="en-GB" sz="1100" b="0" i="0" u="none" strike="noStrike" cap="none">
                <a:solidFill>
                  <a:schemeClr val="dk1"/>
                </a:solidFill>
                <a:latin typeface="Calibri"/>
                <a:ea typeface="Calibri"/>
                <a:cs typeface="Calibri"/>
                <a:sym typeface="Calibri"/>
              </a:rPr>
              <a:t>As always, counting up to 100, forwards and backwards</a:t>
            </a:r>
            <a:r>
              <a:rPr lang="en-GB" sz="1100">
                <a:solidFill>
                  <a:schemeClr val="dk1"/>
                </a:solidFill>
                <a:latin typeface="Calibri"/>
                <a:ea typeface="Calibri"/>
                <a:cs typeface="Calibri"/>
                <a:sym typeface="Calibri"/>
              </a:rPr>
              <a:t> and learning out 2,5, 10 and 3 times table. </a:t>
            </a:r>
            <a:r>
              <a:rPr lang="en-GB" sz="1100" b="0" i="0" u="none" strike="noStrike" cap="none">
                <a:solidFill>
                  <a:schemeClr val="dk1"/>
                </a:solidFill>
                <a:latin typeface="Calibri"/>
                <a:ea typeface="Calibri"/>
                <a:cs typeface="Calibri"/>
                <a:sym typeface="Calibri"/>
              </a:rPr>
              <a:t> </a:t>
            </a:r>
            <a:endParaRPr/>
          </a:p>
        </p:txBody>
      </p:sp>
      <p:sp>
        <p:nvSpPr>
          <p:cNvPr id="89" name="Google Shape;89;p1"/>
          <p:cNvSpPr txBox="1"/>
          <p:nvPr/>
        </p:nvSpPr>
        <p:spPr>
          <a:xfrm>
            <a:off x="5004032" y="5177451"/>
            <a:ext cx="2021747" cy="1376339"/>
          </a:xfrm>
          <a:prstGeom prst="rect">
            <a:avLst/>
          </a:prstGeom>
          <a:noFill/>
          <a:ln w="9525" cap="flat" cmpd="sng">
            <a:solidFill>
              <a:schemeClr val="accent1"/>
            </a:solidFill>
            <a:prstDash val="solid"/>
            <a:round/>
            <a:headEnd type="none" w="sm" len="sm"/>
            <a:tailEnd type="none" w="sm" len="sm"/>
          </a:ln>
        </p:spPr>
        <p:txBody>
          <a:bodyPr spcFirstLastPara="1" wrap="square" lIns="91425" tIns="45700" rIns="91425" bIns="45700" anchor="t" anchorCtr="0">
            <a:spAutoFit/>
          </a:bodyPr>
          <a:lstStyle/>
          <a:p>
            <a:pPr marL="0" marR="0" lvl="0" indent="0" algn="ctr" rtl="0">
              <a:lnSpc>
                <a:spcPct val="107000"/>
              </a:lnSpc>
              <a:spcBef>
                <a:spcPts val="0"/>
              </a:spcBef>
              <a:spcAft>
                <a:spcPts val="0"/>
              </a:spcAft>
              <a:buNone/>
            </a:pPr>
            <a:r>
              <a:rPr lang="en-GB" sz="1100" b="1" i="0" u="sng" strike="noStrike" cap="none">
                <a:solidFill>
                  <a:schemeClr val="dk1"/>
                </a:solidFill>
                <a:latin typeface="Calibri"/>
                <a:ea typeface="Calibri"/>
                <a:cs typeface="Calibri"/>
                <a:sym typeface="Calibri"/>
              </a:rPr>
              <a:t>Geography</a:t>
            </a:r>
            <a:endParaRPr/>
          </a:p>
          <a:p>
            <a:pPr marL="0" marR="0" lvl="0" indent="0" algn="l" rtl="0">
              <a:lnSpc>
                <a:spcPct val="107000"/>
              </a:lnSpc>
              <a:spcBef>
                <a:spcPts val="800"/>
              </a:spcBef>
              <a:spcAft>
                <a:spcPts val="0"/>
              </a:spcAft>
              <a:buNone/>
            </a:pPr>
            <a:r>
              <a:rPr lang="en-GB" sz="1100" b="0" i="0" u="none" strike="noStrike" cap="none">
                <a:solidFill>
                  <a:schemeClr val="dk1"/>
                </a:solidFill>
                <a:latin typeface="Calibri"/>
                <a:ea typeface="Calibri"/>
                <a:cs typeface="Calibri"/>
                <a:sym typeface="Calibri"/>
              </a:rPr>
              <a:t>Look on the BBC Bitesize website and click on KS1, Year 2 Geography. </a:t>
            </a:r>
            <a:endParaRPr/>
          </a:p>
          <a:p>
            <a:pPr marL="0" marR="0" lvl="0" indent="0" algn="l" rtl="0">
              <a:lnSpc>
                <a:spcPct val="107000"/>
              </a:lnSpc>
              <a:spcBef>
                <a:spcPts val="800"/>
              </a:spcBef>
              <a:spcAft>
                <a:spcPts val="0"/>
              </a:spcAft>
              <a:buNone/>
            </a:pPr>
            <a:r>
              <a:rPr lang="en-GB" sz="1100" b="0" i="0" u="none" strike="noStrike" cap="none">
                <a:solidFill>
                  <a:schemeClr val="dk1"/>
                </a:solidFill>
                <a:latin typeface="Calibri"/>
                <a:ea typeface="Calibri"/>
                <a:cs typeface="Calibri"/>
                <a:sym typeface="Calibri"/>
              </a:rPr>
              <a:t>Google earth </a:t>
            </a:r>
            <a:r>
              <a:rPr lang="en-GB" sz="1100">
                <a:solidFill>
                  <a:schemeClr val="dk1"/>
                </a:solidFill>
                <a:latin typeface="Calibri"/>
                <a:ea typeface="Calibri"/>
                <a:cs typeface="Calibri"/>
                <a:sym typeface="Calibri"/>
              </a:rPr>
              <a:t> finding Rock Ferry and our local environment. </a:t>
            </a:r>
            <a:endParaRPr/>
          </a:p>
        </p:txBody>
      </p:sp>
      <p:sp>
        <p:nvSpPr>
          <p:cNvPr id="90" name="Google Shape;90;p1"/>
          <p:cNvSpPr txBox="1"/>
          <p:nvPr/>
        </p:nvSpPr>
        <p:spPr>
          <a:xfrm>
            <a:off x="7529125" y="3924800"/>
            <a:ext cx="2021700" cy="2933100"/>
          </a:xfrm>
          <a:prstGeom prst="rect">
            <a:avLst/>
          </a:prstGeom>
          <a:noFill/>
          <a:ln w="9525" cap="flat" cmpd="sng">
            <a:solidFill>
              <a:schemeClr val="accent1"/>
            </a:solidFill>
            <a:prstDash val="solid"/>
            <a:round/>
            <a:headEnd type="none" w="sm" len="sm"/>
            <a:tailEnd type="none" w="sm" len="sm"/>
          </a:ln>
        </p:spPr>
        <p:txBody>
          <a:bodyPr spcFirstLastPara="1" wrap="square" lIns="91425" tIns="45700" rIns="91425" bIns="45700" anchor="t" anchorCtr="0">
            <a:spAutoFit/>
          </a:bodyPr>
          <a:lstStyle/>
          <a:p>
            <a:pPr marL="0" marR="0" lvl="0" indent="0" algn="ctr" rtl="0">
              <a:lnSpc>
                <a:spcPct val="107000"/>
              </a:lnSpc>
              <a:spcBef>
                <a:spcPts val="0"/>
              </a:spcBef>
              <a:spcAft>
                <a:spcPts val="0"/>
              </a:spcAft>
              <a:buNone/>
            </a:pPr>
            <a:r>
              <a:rPr lang="en-GB" sz="1100" b="1" i="0" u="sng" strike="noStrike" cap="none">
                <a:solidFill>
                  <a:schemeClr val="dk1"/>
                </a:solidFill>
                <a:latin typeface="Calibri"/>
                <a:ea typeface="Calibri"/>
                <a:cs typeface="Calibri"/>
                <a:sym typeface="Calibri"/>
              </a:rPr>
              <a:t>History  </a:t>
            </a:r>
            <a:endParaRPr/>
          </a:p>
          <a:p>
            <a:pPr marL="0" marR="0" lvl="0" indent="0" algn="l" rtl="0">
              <a:lnSpc>
                <a:spcPct val="107000"/>
              </a:lnSpc>
              <a:spcBef>
                <a:spcPts val="800"/>
              </a:spcBef>
              <a:spcAft>
                <a:spcPts val="0"/>
              </a:spcAft>
              <a:buNone/>
            </a:pPr>
            <a:r>
              <a:rPr lang="en-GB" sz="1100" b="0" i="0" u="none" strike="noStrike" cap="none">
                <a:solidFill>
                  <a:schemeClr val="dk1"/>
                </a:solidFill>
                <a:latin typeface="Calibri"/>
                <a:ea typeface="Calibri"/>
                <a:cs typeface="Calibri"/>
                <a:sym typeface="Calibri"/>
              </a:rPr>
              <a:t>We are finding out about </a:t>
            </a:r>
            <a:r>
              <a:rPr lang="en-GB" sz="1100" u="none">
                <a:solidFill>
                  <a:schemeClr val="dk1"/>
                </a:solidFill>
                <a:latin typeface="Calibri"/>
                <a:ea typeface="Calibri"/>
                <a:cs typeface="Calibri"/>
                <a:sym typeface="Calibri"/>
              </a:rPr>
              <a:t>significant people from our l</a:t>
            </a:r>
            <a:r>
              <a:rPr lang="en-GB" sz="1100">
                <a:solidFill>
                  <a:schemeClr val="dk1"/>
                </a:solidFill>
                <a:latin typeface="Calibri"/>
                <a:ea typeface="Calibri"/>
                <a:cs typeface="Calibri"/>
                <a:sym typeface="Calibri"/>
              </a:rPr>
              <a:t>ocal area. We are starting off by finding out about the TItanic and why it had the name Liverpool on it, even though it never went there. This will lead us on to learning about John Laird linking it to Cammell Laird.</a:t>
            </a:r>
            <a:endParaRPr sz="1100">
              <a:solidFill>
                <a:schemeClr val="dk1"/>
              </a:solidFill>
              <a:latin typeface="Calibri"/>
              <a:ea typeface="Calibri"/>
              <a:cs typeface="Calibri"/>
              <a:sym typeface="Calibri"/>
            </a:endParaRPr>
          </a:p>
          <a:p>
            <a:pPr marL="0" marR="0" lvl="0" indent="0" algn="l" rtl="0">
              <a:lnSpc>
                <a:spcPct val="107000"/>
              </a:lnSpc>
              <a:spcBef>
                <a:spcPts val="800"/>
              </a:spcBef>
              <a:spcAft>
                <a:spcPts val="0"/>
              </a:spcAft>
              <a:buNone/>
            </a:pPr>
            <a:r>
              <a:rPr lang="en-GB" sz="1100" u="sng">
                <a:solidFill>
                  <a:schemeClr val="hlink"/>
                </a:solidFill>
                <a:latin typeface="Calibri"/>
                <a:ea typeface="Calibri"/>
                <a:cs typeface="Calibri"/>
                <a:sym typeface="Calibri"/>
                <a:hlinkClick r:id="rId8"/>
              </a:rPr>
              <a:t>https://www.youtube.com/watch?v=fHJ8DwXlFyQ</a:t>
            </a:r>
            <a:endParaRPr sz="1100">
              <a:solidFill>
                <a:schemeClr val="dk1"/>
              </a:solidFill>
              <a:latin typeface="Calibri"/>
              <a:ea typeface="Calibri"/>
              <a:cs typeface="Calibri"/>
              <a:sym typeface="Calibri"/>
            </a:endParaRPr>
          </a:p>
          <a:p>
            <a:pPr marL="0" marR="0" lvl="0" indent="0" algn="l" rtl="0">
              <a:lnSpc>
                <a:spcPct val="107000"/>
              </a:lnSpc>
              <a:spcBef>
                <a:spcPts val="800"/>
              </a:spcBef>
              <a:spcAft>
                <a:spcPts val="0"/>
              </a:spcAft>
              <a:buNone/>
            </a:pPr>
            <a:r>
              <a:rPr lang="en-GB" sz="1100">
                <a:solidFill>
                  <a:schemeClr val="dk1"/>
                </a:solidFill>
                <a:latin typeface="Calibri"/>
                <a:ea typeface="Calibri"/>
                <a:cs typeface="Calibri"/>
                <a:sym typeface="Calibri"/>
              </a:rPr>
              <a:t>https://en.wikipedia.org/wiki/John_Laird_(shipbuilder)</a:t>
            </a:r>
            <a:endParaRPr sz="1100">
              <a:solidFill>
                <a:schemeClr val="dk1"/>
              </a:solidFill>
              <a:latin typeface="Calibri"/>
              <a:ea typeface="Calibri"/>
              <a:cs typeface="Calibri"/>
              <a:sym typeface="Calibri"/>
            </a:endParaRPr>
          </a:p>
        </p:txBody>
      </p:sp>
      <p:sp>
        <p:nvSpPr>
          <p:cNvPr id="91" name="Google Shape;91;p1"/>
          <p:cNvSpPr txBox="1"/>
          <p:nvPr/>
        </p:nvSpPr>
        <p:spPr>
          <a:xfrm>
            <a:off x="6825841" y="805846"/>
            <a:ext cx="2021747" cy="1400383"/>
          </a:xfrm>
          <a:prstGeom prst="rect">
            <a:avLst/>
          </a:prstGeom>
          <a:noFill/>
          <a:ln w="9525" cap="flat" cmpd="sng">
            <a:solidFill>
              <a:schemeClr val="accent1"/>
            </a:solidFill>
            <a:prstDash val="solid"/>
            <a:round/>
            <a:headEnd type="none" w="sm" len="sm"/>
            <a:tailEnd type="none" w="sm" len="sm"/>
          </a:ln>
        </p:spPr>
        <p:txBody>
          <a:bodyPr spcFirstLastPara="1" wrap="square" lIns="91425" tIns="45700" rIns="91425" bIns="45700" anchor="t" anchorCtr="0">
            <a:spAutoFit/>
          </a:bodyPr>
          <a:lstStyle/>
          <a:p>
            <a:pPr marL="0" marR="0" lvl="0" indent="0" algn="ctr" rtl="0">
              <a:lnSpc>
                <a:spcPct val="107000"/>
              </a:lnSpc>
              <a:spcBef>
                <a:spcPts val="0"/>
              </a:spcBef>
              <a:spcAft>
                <a:spcPts val="0"/>
              </a:spcAft>
              <a:buNone/>
            </a:pPr>
            <a:r>
              <a:rPr lang="en-GB" sz="1100" b="1" i="0" u="sng" strike="noStrike" cap="none">
                <a:solidFill>
                  <a:schemeClr val="dk1"/>
                </a:solidFill>
                <a:latin typeface="Calibri"/>
                <a:ea typeface="Calibri"/>
                <a:cs typeface="Calibri"/>
                <a:sym typeface="Calibri"/>
              </a:rPr>
              <a:t>PE</a:t>
            </a:r>
            <a:r>
              <a:rPr lang="en-GB" sz="1100" b="0" i="0" u="none" strike="noStrike" cap="none">
                <a:solidFill>
                  <a:schemeClr val="dk1"/>
                </a:solidFill>
                <a:latin typeface="Calibri"/>
                <a:ea typeface="Calibri"/>
                <a:cs typeface="Calibri"/>
                <a:sym typeface="Calibri"/>
              </a:rPr>
              <a:t> </a:t>
            </a:r>
            <a:endParaRPr/>
          </a:p>
          <a:p>
            <a:pPr marL="0" marR="0" lvl="0" indent="0" algn="l" rtl="0">
              <a:lnSpc>
                <a:spcPct val="107000"/>
              </a:lnSpc>
              <a:spcBef>
                <a:spcPts val="800"/>
              </a:spcBef>
              <a:spcAft>
                <a:spcPts val="0"/>
              </a:spcAft>
              <a:buNone/>
            </a:pPr>
            <a:r>
              <a:rPr lang="en-GB" sz="1100" b="0" i="0" u="none" strike="noStrike" cap="none">
                <a:solidFill>
                  <a:schemeClr val="dk1"/>
                </a:solidFill>
                <a:latin typeface="Calibri"/>
                <a:ea typeface="Calibri"/>
                <a:cs typeface="Calibri"/>
                <a:sym typeface="Calibri"/>
              </a:rPr>
              <a:t>PE With Joe on youtube</a:t>
            </a:r>
            <a:endParaRPr sz="1100" b="0" i="0" u="none" strike="noStrike" cap="none">
              <a:solidFill>
                <a:schemeClr val="dk1"/>
              </a:solidFill>
              <a:latin typeface="Calibri"/>
              <a:ea typeface="Calibri"/>
              <a:cs typeface="Calibri"/>
              <a:sym typeface="Calibri"/>
            </a:endParaRPr>
          </a:p>
          <a:p>
            <a:pPr marL="0" marR="0" lvl="0" indent="0" algn="l" rtl="0">
              <a:lnSpc>
                <a:spcPct val="107000"/>
              </a:lnSpc>
              <a:spcBef>
                <a:spcPts val="800"/>
              </a:spcBef>
              <a:spcAft>
                <a:spcPts val="0"/>
              </a:spcAft>
              <a:buNone/>
            </a:pPr>
            <a:r>
              <a:rPr lang="en-GB" sz="1100" b="0" i="0" u="none" strike="noStrike" cap="none">
                <a:solidFill>
                  <a:schemeClr val="dk1"/>
                </a:solidFill>
                <a:latin typeface="Calibri"/>
                <a:ea typeface="Calibri"/>
                <a:cs typeface="Calibri"/>
                <a:sym typeface="Calibri"/>
              </a:rPr>
              <a:t>Cosmic Kids yoga on youtube</a:t>
            </a:r>
            <a:endParaRPr sz="1100" b="0" i="0" u="none" strike="noStrike" cap="none">
              <a:solidFill>
                <a:schemeClr val="dk1"/>
              </a:solidFill>
              <a:latin typeface="Calibri"/>
              <a:ea typeface="Calibri"/>
              <a:cs typeface="Calibri"/>
              <a:sym typeface="Calibri"/>
            </a:endParaRPr>
          </a:p>
          <a:p>
            <a:pPr marL="0" marR="0" lvl="0" indent="0" algn="l" rtl="0">
              <a:lnSpc>
                <a:spcPct val="107000"/>
              </a:lnSpc>
              <a:spcBef>
                <a:spcPts val="800"/>
              </a:spcBef>
              <a:spcAft>
                <a:spcPts val="0"/>
              </a:spcAft>
              <a:buNone/>
            </a:pPr>
            <a:r>
              <a:rPr lang="en-GB" sz="1100" b="0" i="0" u="none" strike="noStrike" cap="none">
                <a:solidFill>
                  <a:schemeClr val="dk1"/>
                </a:solidFill>
                <a:latin typeface="Calibri"/>
                <a:ea typeface="Calibri"/>
                <a:cs typeface="Calibri"/>
                <a:sym typeface="Calibri"/>
              </a:rPr>
              <a:t>Just Dance routines on youtube </a:t>
            </a:r>
            <a:endParaRPr/>
          </a:p>
          <a:p>
            <a:pPr marL="0" marR="0" lvl="0" indent="0" algn="l" rtl="0">
              <a:lnSpc>
                <a:spcPct val="107000"/>
              </a:lnSpc>
              <a:spcBef>
                <a:spcPts val="800"/>
              </a:spcBef>
              <a:spcAft>
                <a:spcPts val="0"/>
              </a:spcAft>
              <a:buNone/>
            </a:pPr>
            <a:r>
              <a:rPr lang="en-GB" sz="1100" b="0" i="0" u="none" strike="noStrike" cap="none">
                <a:solidFill>
                  <a:schemeClr val="dk1"/>
                </a:solidFill>
                <a:latin typeface="Calibri"/>
                <a:ea typeface="Calibri"/>
                <a:cs typeface="Calibri"/>
                <a:sym typeface="Calibri"/>
              </a:rPr>
              <a:t>www.gonoodle.com</a:t>
            </a:r>
            <a:endParaRPr/>
          </a:p>
        </p:txBody>
      </p:sp>
      <p:sp>
        <p:nvSpPr>
          <p:cNvPr id="92" name="Google Shape;92;p1"/>
          <p:cNvSpPr txBox="1"/>
          <p:nvPr/>
        </p:nvSpPr>
        <p:spPr>
          <a:xfrm>
            <a:off x="4682450" y="91423"/>
            <a:ext cx="2021700" cy="2306100"/>
          </a:xfrm>
          <a:prstGeom prst="rect">
            <a:avLst/>
          </a:prstGeom>
          <a:noFill/>
          <a:ln w="9525" cap="flat" cmpd="sng">
            <a:solidFill>
              <a:schemeClr val="accent1"/>
            </a:solidFill>
            <a:prstDash val="solid"/>
            <a:round/>
            <a:headEnd type="none" w="sm" len="sm"/>
            <a:tailEnd type="none" w="sm" len="sm"/>
          </a:ln>
        </p:spPr>
        <p:txBody>
          <a:bodyPr spcFirstLastPara="1" wrap="square" lIns="91425" tIns="45700" rIns="91425" bIns="45700" anchor="t" anchorCtr="0">
            <a:spAutoFit/>
          </a:bodyPr>
          <a:lstStyle/>
          <a:p>
            <a:pPr marL="0" marR="0" lvl="0" indent="0" algn="ctr" rtl="0">
              <a:lnSpc>
                <a:spcPct val="107000"/>
              </a:lnSpc>
              <a:spcBef>
                <a:spcPts val="0"/>
              </a:spcBef>
              <a:spcAft>
                <a:spcPts val="0"/>
              </a:spcAft>
              <a:buNone/>
            </a:pPr>
            <a:r>
              <a:rPr lang="en-GB" sz="1100" b="1" i="0" u="sng" strike="noStrike" cap="none">
                <a:solidFill>
                  <a:schemeClr val="dk1"/>
                </a:solidFill>
                <a:latin typeface="Calibri"/>
                <a:ea typeface="Calibri"/>
                <a:cs typeface="Calibri"/>
                <a:sym typeface="Calibri"/>
              </a:rPr>
              <a:t>Music</a:t>
            </a:r>
            <a:r>
              <a:rPr lang="en-GB" sz="1100" b="0" i="0" u="none" strike="noStrike" cap="none">
                <a:solidFill>
                  <a:schemeClr val="dk1"/>
                </a:solidFill>
                <a:latin typeface="Calibri"/>
                <a:ea typeface="Calibri"/>
                <a:cs typeface="Calibri"/>
                <a:sym typeface="Calibri"/>
              </a:rPr>
              <a:t> </a:t>
            </a:r>
            <a:endParaRPr/>
          </a:p>
          <a:p>
            <a:pPr marL="0" marR="0" lvl="0" indent="0" algn="l" rtl="0">
              <a:lnSpc>
                <a:spcPct val="107000"/>
              </a:lnSpc>
              <a:spcBef>
                <a:spcPts val="800"/>
              </a:spcBef>
              <a:spcAft>
                <a:spcPts val="0"/>
              </a:spcAft>
              <a:buNone/>
            </a:pPr>
            <a:r>
              <a:rPr lang="en-GB" sz="1100" b="0" i="0" u="none" strike="noStrike" cap="none">
                <a:solidFill>
                  <a:schemeClr val="dk1"/>
                </a:solidFill>
                <a:latin typeface="Calibri"/>
                <a:ea typeface="Calibri"/>
                <a:cs typeface="Calibri"/>
                <a:sym typeface="Calibri"/>
              </a:rPr>
              <a:t>Musication on Youtube – this is a bit like the dance game but you choose a beat to follow. </a:t>
            </a:r>
            <a:endParaRPr/>
          </a:p>
          <a:p>
            <a:pPr marL="0" marR="0" lvl="0" indent="0" algn="l" rtl="0">
              <a:lnSpc>
                <a:spcPct val="107000"/>
              </a:lnSpc>
              <a:spcBef>
                <a:spcPts val="800"/>
              </a:spcBef>
              <a:spcAft>
                <a:spcPts val="0"/>
              </a:spcAft>
              <a:buNone/>
            </a:pPr>
            <a:r>
              <a:rPr lang="en-GB" sz="1100" b="0" i="0" u="none" strike="noStrike" cap="none">
                <a:solidFill>
                  <a:schemeClr val="dk1"/>
                </a:solidFill>
                <a:latin typeface="Calibri"/>
                <a:ea typeface="Calibri"/>
                <a:cs typeface="Calibri"/>
                <a:sym typeface="Calibri"/>
              </a:rPr>
              <a:t>Get other people in the house to help out and form your own band! </a:t>
            </a:r>
            <a:endParaRPr sz="1100" b="0" i="0" u="none" strike="noStrike" cap="none">
              <a:solidFill>
                <a:schemeClr val="dk1"/>
              </a:solidFill>
              <a:latin typeface="Calibri"/>
              <a:ea typeface="Calibri"/>
              <a:cs typeface="Calibri"/>
              <a:sym typeface="Calibri"/>
            </a:endParaRPr>
          </a:p>
          <a:p>
            <a:pPr marL="0" marR="0" lvl="0" indent="0" algn="l" rtl="0">
              <a:lnSpc>
                <a:spcPct val="107000"/>
              </a:lnSpc>
              <a:spcBef>
                <a:spcPts val="800"/>
              </a:spcBef>
              <a:spcAft>
                <a:spcPts val="0"/>
              </a:spcAft>
              <a:buNone/>
            </a:pPr>
            <a:r>
              <a:rPr lang="en-GB" sz="1100">
                <a:solidFill>
                  <a:schemeClr val="dk1"/>
                </a:solidFill>
                <a:latin typeface="Calibri"/>
                <a:ea typeface="Calibri"/>
                <a:cs typeface="Calibri"/>
                <a:sym typeface="Calibri"/>
              </a:rPr>
              <a:t>We are also going to follow the Ten Pieces on BBC - Bring the Noise. </a:t>
            </a:r>
            <a:endParaRPr sz="1100">
              <a:solidFill>
                <a:schemeClr val="dk1"/>
              </a:solidFill>
              <a:latin typeface="Calibri"/>
              <a:ea typeface="Calibri"/>
              <a:cs typeface="Calibri"/>
              <a:sym typeface="Calibri"/>
            </a:endParaRPr>
          </a:p>
        </p:txBody>
      </p:sp>
      <p:sp>
        <p:nvSpPr>
          <p:cNvPr id="93" name="Google Shape;93;p1"/>
          <p:cNvSpPr txBox="1"/>
          <p:nvPr/>
        </p:nvSpPr>
        <p:spPr>
          <a:xfrm>
            <a:off x="2472653" y="660009"/>
            <a:ext cx="2021747" cy="1265475"/>
          </a:xfrm>
          <a:prstGeom prst="rect">
            <a:avLst/>
          </a:prstGeom>
          <a:noFill/>
          <a:ln w="9525" cap="flat" cmpd="sng">
            <a:solidFill>
              <a:schemeClr val="accent1"/>
            </a:solidFill>
            <a:prstDash val="solid"/>
            <a:round/>
            <a:headEnd type="none" w="sm" len="sm"/>
            <a:tailEnd type="none" w="sm" len="sm"/>
          </a:ln>
        </p:spPr>
        <p:txBody>
          <a:bodyPr spcFirstLastPara="1" wrap="square" lIns="91425" tIns="45700" rIns="91425" bIns="45700" anchor="t" anchorCtr="0">
            <a:spAutoFit/>
          </a:bodyPr>
          <a:lstStyle/>
          <a:p>
            <a:pPr marL="0" marR="0" lvl="0" indent="0" algn="ctr" rtl="0">
              <a:lnSpc>
                <a:spcPct val="107000"/>
              </a:lnSpc>
              <a:spcBef>
                <a:spcPts val="0"/>
              </a:spcBef>
              <a:spcAft>
                <a:spcPts val="0"/>
              </a:spcAft>
              <a:buNone/>
            </a:pPr>
            <a:r>
              <a:rPr lang="en-GB" sz="1050" b="1" i="0" u="sng" strike="noStrike" cap="none">
                <a:solidFill>
                  <a:schemeClr val="dk1"/>
                </a:solidFill>
                <a:latin typeface="Calibri"/>
                <a:ea typeface="Calibri"/>
                <a:cs typeface="Calibri"/>
                <a:sym typeface="Calibri"/>
              </a:rPr>
              <a:t>PSHE</a:t>
            </a:r>
            <a:endParaRPr/>
          </a:p>
          <a:p>
            <a:pPr marL="0" marR="0" lvl="0" indent="0" algn="l" rtl="0">
              <a:lnSpc>
                <a:spcPct val="107000"/>
              </a:lnSpc>
              <a:spcBef>
                <a:spcPts val="800"/>
              </a:spcBef>
              <a:spcAft>
                <a:spcPts val="0"/>
              </a:spcAft>
              <a:buNone/>
            </a:pPr>
            <a:r>
              <a:rPr lang="en-GB" sz="1100">
                <a:latin typeface="Calibri"/>
                <a:ea typeface="Calibri"/>
                <a:cs typeface="Calibri"/>
                <a:sym typeface="Calibri"/>
              </a:rPr>
              <a:t>We are looking at our local environment and thinking about how it has changed and how we can improve it. </a:t>
            </a:r>
            <a:endParaRPr sz="1100">
              <a:latin typeface="Calibri"/>
              <a:ea typeface="Calibri"/>
              <a:cs typeface="Calibri"/>
              <a:sym typeface="Calibri"/>
            </a:endParaRPr>
          </a:p>
          <a:p>
            <a:pPr marL="0" marR="0" lvl="0" indent="0" algn="l" rtl="0">
              <a:lnSpc>
                <a:spcPct val="107000"/>
              </a:lnSpc>
              <a:spcBef>
                <a:spcPts val="800"/>
              </a:spcBef>
              <a:spcAft>
                <a:spcPts val="0"/>
              </a:spcAft>
              <a:buNone/>
            </a:pPr>
            <a:endParaRPr sz="1100">
              <a:latin typeface="Calibri"/>
              <a:ea typeface="Calibri"/>
              <a:cs typeface="Calibri"/>
              <a:sym typeface="Calibri"/>
            </a:endParaRPr>
          </a:p>
        </p:txBody>
      </p:sp>
      <p:sp>
        <p:nvSpPr>
          <p:cNvPr id="94" name="Google Shape;94;p1"/>
          <p:cNvSpPr txBox="1"/>
          <p:nvPr/>
        </p:nvSpPr>
        <p:spPr>
          <a:xfrm>
            <a:off x="9996175" y="1695750"/>
            <a:ext cx="2021700" cy="1479000"/>
          </a:xfrm>
          <a:prstGeom prst="rect">
            <a:avLst/>
          </a:prstGeom>
          <a:noFill/>
          <a:ln w="9525" cap="flat" cmpd="sng">
            <a:solidFill>
              <a:schemeClr val="accent1"/>
            </a:solidFill>
            <a:prstDash val="solid"/>
            <a:round/>
            <a:headEnd type="none" w="sm" len="sm"/>
            <a:tailEnd type="none" w="sm" len="sm"/>
          </a:ln>
        </p:spPr>
        <p:txBody>
          <a:bodyPr spcFirstLastPara="1" wrap="square" lIns="91425" tIns="45700" rIns="91425" bIns="45700" anchor="t" anchorCtr="0">
            <a:spAutoFit/>
          </a:bodyPr>
          <a:lstStyle/>
          <a:p>
            <a:pPr marL="0" marR="0" lvl="0" indent="0" algn="ctr" rtl="0">
              <a:lnSpc>
                <a:spcPct val="107000"/>
              </a:lnSpc>
              <a:spcBef>
                <a:spcPts val="0"/>
              </a:spcBef>
              <a:spcAft>
                <a:spcPts val="0"/>
              </a:spcAft>
              <a:buNone/>
            </a:pPr>
            <a:r>
              <a:rPr lang="en-GB" sz="1100" b="1" i="0" u="sng" strike="noStrike" cap="none">
                <a:solidFill>
                  <a:schemeClr val="dk1"/>
                </a:solidFill>
                <a:latin typeface="Calibri"/>
                <a:ea typeface="Calibri"/>
                <a:cs typeface="Calibri"/>
                <a:sym typeface="Calibri"/>
              </a:rPr>
              <a:t>Art </a:t>
            </a:r>
            <a:endParaRPr/>
          </a:p>
          <a:p>
            <a:pPr marL="0" marR="0" lvl="0" indent="0" algn="l" rtl="0">
              <a:lnSpc>
                <a:spcPct val="107000"/>
              </a:lnSpc>
              <a:spcBef>
                <a:spcPts val="800"/>
              </a:spcBef>
              <a:spcAft>
                <a:spcPts val="0"/>
              </a:spcAft>
              <a:buNone/>
            </a:pPr>
            <a:r>
              <a:rPr lang="en-GB" sz="1100">
                <a:solidFill>
                  <a:schemeClr val="dk1"/>
                </a:solidFill>
                <a:latin typeface="Calibri"/>
                <a:ea typeface="Calibri"/>
                <a:cs typeface="Calibri"/>
                <a:sym typeface="Calibri"/>
              </a:rPr>
              <a:t>Look at different transport designs. Think about transport in the past, present and what it will be like in the future. We are using the language shape and form. </a:t>
            </a:r>
            <a:endParaRPr/>
          </a:p>
        </p:txBody>
      </p:sp>
      <p:sp>
        <p:nvSpPr>
          <p:cNvPr id="95" name="Google Shape;95;p1"/>
          <p:cNvSpPr txBox="1"/>
          <p:nvPr/>
        </p:nvSpPr>
        <p:spPr>
          <a:xfrm>
            <a:off x="9889920" y="4426345"/>
            <a:ext cx="2021747" cy="2306081"/>
          </a:xfrm>
          <a:prstGeom prst="rect">
            <a:avLst/>
          </a:prstGeom>
          <a:noFill/>
          <a:ln w="9525" cap="flat" cmpd="sng">
            <a:solidFill>
              <a:schemeClr val="accent1"/>
            </a:solidFill>
            <a:prstDash val="solid"/>
            <a:round/>
            <a:headEnd type="none" w="sm" len="sm"/>
            <a:tailEnd type="none" w="sm" len="sm"/>
          </a:ln>
        </p:spPr>
        <p:txBody>
          <a:bodyPr spcFirstLastPara="1" wrap="square" lIns="91425" tIns="45700" rIns="91425" bIns="45700" anchor="t" anchorCtr="0">
            <a:spAutoFit/>
          </a:bodyPr>
          <a:lstStyle/>
          <a:p>
            <a:pPr marL="0" marR="0" lvl="0" indent="0" algn="ctr" rtl="0">
              <a:lnSpc>
                <a:spcPct val="107000"/>
              </a:lnSpc>
              <a:spcBef>
                <a:spcPts val="0"/>
              </a:spcBef>
              <a:spcAft>
                <a:spcPts val="0"/>
              </a:spcAft>
              <a:buNone/>
            </a:pPr>
            <a:r>
              <a:rPr lang="en-GB" sz="1100" b="1" i="0" u="sng" strike="noStrike" cap="none">
                <a:solidFill>
                  <a:schemeClr val="dk1"/>
                </a:solidFill>
                <a:latin typeface="Calibri"/>
                <a:ea typeface="Calibri"/>
                <a:cs typeface="Calibri"/>
                <a:sym typeface="Calibri"/>
              </a:rPr>
              <a:t>Science </a:t>
            </a:r>
            <a:endParaRPr/>
          </a:p>
          <a:p>
            <a:pPr marL="0" marR="0" lvl="0" indent="0" algn="l" rtl="0">
              <a:lnSpc>
                <a:spcPct val="107000"/>
              </a:lnSpc>
              <a:spcBef>
                <a:spcPts val="800"/>
              </a:spcBef>
              <a:spcAft>
                <a:spcPts val="0"/>
              </a:spcAft>
              <a:buNone/>
            </a:pPr>
            <a:r>
              <a:rPr lang="en-GB" sz="1100">
                <a:solidFill>
                  <a:schemeClr val="dk1"/>
                </a:solidFill>
                <a:latin typeface="Calibri"/>
                <a:ea typeface="Calibri"/>
                <a:cs typeface="Calibri"/>
                <a:sym typeface="Calibri"/>
              </a:rPr>
              <a:t>Follow the link and find out more about our Animal topic. </a:t>
            </a:r>
            <a:endParaRPr/>
          </a:p>
          <a:p>
            <a:pPr marL="0" marR="0" lvl="0" indent="0" algn="l" rtl="0">
              <a:lnSpc>
                <a:spcPct val="107000"/>
              </a:lnSpc>
              <a:spcBef>
                <a:spcPts val="800"/>
              </a:spcBef>
              <a:spcAft>
                <a:spcPts val="0"/>
              </a:spcAft>
              <a:buNone/>
            </a:pPr>
            <a:r>
              <a:rPr lang="en-GB" sz="1100" u="sng">
                <a:solidFill>
                  <a:schemeClr val="hlink"/>
                </a:solidFill>
                <a:latin typeface="Calibri"/>
                <a:ea typeface="Calibri"/>
                <a:cs typeface="Calibri"/>
                <a:sym typeface="Calibri"/>
                <a:hlinkClick r:id="rId9"/>
              </a:rPr>
              <a:t>https://classroom.thenational.academy/units/the-animal-kingdom-3cfa</a:t>
            </a:r>
            <a:endParaRPr sz="1100">
              <a:solidFill>
                <a:schemeClr val="dk1"/>
              </a:solidFill>
              <a:latin typeface="Calibri"/>
              <a:ea typeface="Calibri"/>
              <a:cs typeface="Calibri"/>
              <a:sym typeface="Calibri"/>
            </a:endParaRPr>
          </a:p>
          <a:p>
            <a:pPr marL="0" marR="0" lvl="0" indent="0" algn="l" rtl="0">
              <a:lnSpc>
                <a:spcPct val="107000"/>
              </a:lnSpc>
              <a:spcBef>
                <a:spcPts val="800"/>
              </a:spcBef>
              <a:spcAft>
                <a:spcPts val="0"/>
              </a:spcAft>
              <a:buNone/>
            </a:pPr>
            <a:endParaRPr sz="1100">
              <a:solidFill>
                <a:schemeClr val="dk1"/>
              </a:solidFill>
              <a:latin typeface="Calibri"/>
              <a:ea typeface="Calibri"/>
              <a:cs typeface="Calibri"/>
              <a:sym typeface="Calibri"/>
            </a:endParaRPr>
          </a:p>
          <a:p>
            <a:pPr marL="0" marR="0" lvl="0" indent="0" algn="l" rtl="0">
              <a:lnSpc>
                <a:spcPct val="107000"/>
              </a:lnSpc>
              <a:spcBef>
                <a:spcPts val="800"/>
              </a:spcBef>
              <a:spcAft>
                <a:spcPts val="0"/>
              </a:spcAft>
              <a:buNone/>
            </a:pPr>
            <a:endParaRPr sz="1100" b="0" i="0" u="none" strike="noStrike" cap="none">
              <a:solidFill>
                <a:schemeClr val="dk1"/>
              </a:solidFill>
              <a:latin typeface="Calibri"/>
              <a:ea typeface="Calibri"/>
              <a:cs typeface="Calibri"/>
              <a:sym typeface="Calibri"/>
            </a:endParaRPr>
          </a:p>
          <a:p>
            <a:pPr marL="0" marR="0" lvl="0" indent="0" algn="l" rtl="0">
              <a:lnSpc>
                <a:spcPct val="107000"/>
              </a:lnSpc>
              <a:spcBef>
                <a:spcPts val="800"/>
              </a:spcBef>
              <a:spcAft>
                <a:spcPts val="0"/>
              </a:spcAft>
              <a:buNone/>
            </a:pPr>
            <a:endParaRPr sz="1100" b="0" i="0" u="none" strike="noStrike" cap="none">
              <a:solidFill>
                <a:schemeClr val="dk1"/>
              </a:solidFill>
              <a:latin typeface="Calibri"/>
              <a:ea typeface="Calibri"/>
              <a:cs typeface="Calibri"/>
              <a:sym typeface="Calibri"/>
            </a:endParaRPr>
          </a:p>
        </p:txBody>
      </p:sp>
      <p:sp>
        <p:nvSpPr>
          <p:cNvPr id="96" name="Google Shape;96;p1"/>
          <p:cNvSpPr txBox="1"/>
          <p:nvPr/>
        </p:nvSpPr>
        <p:spPr>
          <a:xfrm>
            <a:off x="8909760" y="129879"/>
            <a:ext cx="2021747" cy="1478931"/>
          </a:xfrm>
          <a:prstGeom prst="rect">
            <a:avLst/>
          </a:prstGeom>
          <a:noFill/>
          <a:ln w="9525" cap="flat" cmpd="sng">
            <a:solidFill>
              <a:schemeClr val="accent1"/>
            </a:solidFill>
            <a:prstDash val="solid"/>
            <a:round/>
            <a:headEnd type="none" w="sm" len="sm"/>
            <a:tailEnd type="none" w="sm" len="sm"/>
          </a:ln>
        </p:spPr>
        <p:txBody>
          <a:bodyPr spcFirstLastPara="1" wrap="square" lIns="91425" tIns="45700" rIns="91425" bIns="45700" anchor="t" anchorCtr="0">
            <a:spAutoFit/>
          </a:bodyPr>
          <a:lstStyle/>
          <a:p>
            <a:pPr marL="0" marR="0" lvl="0" indent="0" algn="ctr" rtl="0">
              <a:lnSpc>
                <a:spcPct val="107000"/>
              </a:lnSpc>
              <a:spcBef>
                <a:spcPts val="0"/>
              </a:spcBef>
              <a:spcAft>
                <a:spcPts val="0"/>
              </a:spcAft>
              <a:buNone/>
            </a:pPr>
            <a:r>
              <a:rPr lang="en-GB" sz="1100" b="1" i="0" u="sng" strike="noStrike" cap="none">
                <a:solidFill>
                  <a:schemeClr val="dk1"/>
                </a:solidFill>
                <a:latin typeface="Calibri"/>
                <a:ea typeface="Calibri"/>
                <a:cs typeface="Calibri"/>
                <a:sym typeface="Calibri"/>
              </a:rPr>
              <a:t>RE</a:t>
            </a:r>
            <a:r>
              <a:rPr lang="en-GB" sz="1100" b="0" i="0" u="none" strike="noStrike" cap="none">
                <a:solidFill>
                  <a:schemeClr val="dk1"/>
                </a:solidFill>
                <a:latin typeface="Calibri"/>
                <a:ea typeface="Calibri"/>
                <a:cs typeface="Calibri"/>
                <a:sym typeface="Calibri"/>
              </a:rPr>
              <a:t> </a:t>
            </a:r>
            <a:endParaRPr/>
          </a:p>
          <a:p>
            <a:pPr marL="0" marR="0" lvl="0" indent="0" algn="ctr" rtl="0">
              <a:lnSpc>
                <a:spcPct val="107000"/>
              </a:lnSpc>
              <a:spcBef>
                <a:spcPts val="800"/>
              </a:spcBef>
              <a:spcAft>
                <a:spcPts val="0"/>
              </a:spcAft>
              <a:buNone/>
            </a:pPr>
            <a:r>
              <a:rPr lang="en-GB" sz="1100">
                <a:solidFill>
                  <a:schemeClr val="dk1"/>
                </a:solidFill>
                <a:latin typeface="Calibri"/>
                <a:ea typeface="Calibri"/>
                <a:cs typeface="Calibri"/>
                <a:sym typeface="Calibri"/>
              </a:rPr>
              <a:t>Our RE work will lead up to understand the story of Easter. </a:t>
            </a:r>
            <a:endParaRPr sz="1100">
              <a:solidFill>
                <a:schemeClr val="dk1"/>
              </a:solidFill>
              <a:latin typeface="Calibri"/>
              <a:ea typeface="Calibri"/>
              <a:cs typeface="Calibri"/>
              <a:sym typeface="Calibri"/>
            </a:endParaRPr>
          </a:p>
          <a:p>
            <a:pPr marL="0" marR="0" lvl="0" indent="0" algn="ctr" rtl="0">
              <a:lnSpc>
                <a:spcPct val="107000"/>
              </a:lnSpc>
              <a:spcBef>
                <a:spcPts val="800"/>
              </a:spcBef>
              <a:spcAft>
                <a:spcPts val="0"/>
              </a:spcAft>
              <a:buNone/>
            </a:pPr>
            <a:r>
              <a:rPr lang="en-GB" sz="1100" u="sng">
                <a:solidFill>
                  <a:schemeClr val="hlink"/>
                </a:solidFill>
                <a:latin typeface="Calibri"/>
                <a:ea typeface="Calibri"/>
                <a:cs typeface="Calibri"/>
                <a:sym typeface="Calibri"/>
                <a:hlinkClick r:id="rId10"/>
              </a:rPr>
              <a:t>https://www.youtube.com/watch?v=0PSgoPdKQFQ</a:t>
            </a:r>
            <a:endParaRPr sz="1100">
              <a:solidFill>
                <a:schemeClr val="dk1"/>
              </a:solidFill>
              <a:latin typeface="Calibri"/>
              <a:ea typeface="Calibri"/>
              <a:cs typeface="Calibri"/>
              <a:sym typeface="Calibri"/>
            </a:endParaRPr>
          </a:p>
          <a:p>
            <a:pPr marL="0" marR="0" lvl="0" indent="0" algn="ctr" rtl="0">
              <a:lnSpc>
                <a:spcPct val="107000"/>
              </a:lnSpc>
              <a:spcBef>
                <a:spcPts val="800"/>
              </a:spcBef>
              <a:spcAft>
                <a:spcPts val="0"/>
              </a:spcAft>
              <a:buNone/>
            </a:pPr>
            <a:endParaRPr sz="1100">
              <a:solidFill>
                <a:schemeClr val="dk1"/>
              </a:solidFill>
              <a:latin typeface="Calibri"/>
              <a:ea typeface="Calibri"/>
              <a:cs typeface="Calibri"/>
              <a:sym typeface="Calibri"/>
            </a:endParaRPr>
          </a:p>
          <a:p>
            <a:pPr marL="0" marR="0" lvl="0" indent="0" algn="ctr" rtl="0">
              <a:lnSpc>
                <a:spcPct val="107000"/>
              </a:lnSpc>
              <a:spcBef>
                <a:spcPts val="800"/>
              </a:spcBef>
              <a:spcAft>
                <a:spcPts val="0"/>
              </a:spcAft>
              <a:buNone/>
            </a:pPr>
            <a:endParaRPr sz="1100">
              <a:solidFill>
                <a:schemeClr val="dk1"/>
              </a:solidFill>
              <a:latin typeface="Calibri"/>
              <a:ea typeface="Calibri"/>
              <a:cs typeface="Calibri"/>
              <a:sym typeface="Calibri"/>
            </a:endParaRPr>
          </a:p>
        </p:txBody>
      </p:sp>
      <p:pic>
        <p:nvPicPr>
          <p:cNvPr id="97" name="Google Shape;97;p1"/>
          <p:cNvPicPr preferRelativeResize="0"/>
          <p:nvPr/>
        </p:nvPicPr>
        <p:blipFill rotWithShape="1">
          <a:blip r:embed="rId11">
            <a:alphaModFix/>
          </a:blip>
          <a:srcRect/>
          <a:stretch/>
        </p:blipFill>
        <p:spPr>
          <a:xfrm>
            <a:off x="496069" y="2874786"/>
            <a:ext cx="1085291" cy="1085291"/>
          </a:xfrm>
          <a:prstGeom prst="rect">
            <a:avLst/>
          </a:prstGeom>
          <a:noFill/>
          <a:ln>
            <a:noFill/>
          </a:ln>
        </p:spPr>
      </p:pic>
      <p:pic>
        <p:nvPicPr>
          <p:cNvPr id="98" name="Google Shape;98;p1" descr="A close up of a sign&#10;&#10;Description automatically generated"/>
          <p:cNvPicPr preferRelativeResize="0"/>
          <p:nvPr/>
        </p:nvPicPr>
        <p:blipFill rotWithShape="1">
          <a:blip r:embed="rId12">
            <a:alphaModFix/>
          </a:blip>
          <a:srcRect/>
          <a:stretch/>
        </p:blipFill>
        <p:spPr>
          <a:xfrm flipH="1">
            <a:off x="10564692" y="3194324"/>
            <a:ext cx="1247006" cy="981250"/>
          </a:xfrm>
          <a:prstGeom prst="rect">
            <a:avLst/>
          </a:prstGeom>
          <a:noFill/>
          <a:ln>
            <a:noFill/>
          </a:ln>
        </p:spPr>
      </p:pic>
    </p:spTree>
  </p:cSld>
  <p:clrMapOvr>
    <a:masterClrMapping/>
  </p:clrMapOvr>
</p:sld>
</file>

<file path=ppt/theme/theme1.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464</Words>
  <Application>Microsoft Office PowerPoint</Application>
  <PresentationFormat>Widescreen</PresentationFormat>
  <Paragraphs>41</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Year 2 –Learning From Home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Year 2 –Learning From Home</dc:title>
  <dc:creator>Mark Jones</dc:creator>
  <cp:lastModifiedBy>Sara Radley</cp:lastModifiedBy>
  <cp:revision>1</cp:revision>
  <dcterms:created xsi:type="dcterms:W3CDTF">2020-09-07T12:14:34Z</dcterms:created>
  <dcterms:modified xsi:type="dcterms:W3CDTF">2021-01-12T11:51:45Z</dcterms:modified>
</cp:coreProperties>
</file>