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D7EE"/>
    <a:srgbClr val="CCCCFF"/>
    <a:srgbClr val="DEEBF7"/>
    <a:srgbClr val="E2F0D9"/>
    <a:srgbClr val="FFF2CC"/>
    <a:srgbClr val="F8CB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C88E-90C9-44DC-9636-83967F80C5DB}" type="datetimeFigureOut">
              <a:rPr lang="en-GB" smtClean="0"/>
              <a:t>11/04/2026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A60F-B947-4841-A48B-4BFD1DD9BA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515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C88E-90C9-44DC-9636-83967F80C5DB}" type="datetimeFigureOut">
              <a:rPr lang="en-GB" smtClean="0"/>
              <a:t>11/04/2026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A60F-B947-4841-A48B-4BFD1DD9BA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390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C88E-90C9-44DC-9636-83967F80C5DB}" type="datetimeFigureOut">
              <a:rPr lang="en-GB" smtClean="0"/>
              <a:t>11/04/2026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A60F-B947-4841-A48B-4BFD1DD9BA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3780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C88E-90C9-44DC-9636-83967F80C5DB}" type="datetimeFigureOut">
              <a:rPr lang="en-GB" smtClean="0"/>
              <a:t>11/04/2026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A60F-B947-4841-A48B-4BFD1DD9BA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5162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C88E-90C9-44DC-9636-83967F80C5DB}" type="datetimeFigureOut">
              <a:rPr lang="en-GB" smtClean="0"/>
              <a:t>11/04/2026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A60F-B947-4841-A48B-4BFD1DD9BA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5442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C88E-90C9-44DC-9636-83967F80C5DB}" type="datetimeFigureOut">
              <a:rPr lang="en-GB" smtClean="0"/>
              <a:t>11/04/2026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A60F-B947-4841-A48B-4BFD1DD9BA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013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C88E-90C9-44DC-9636-83967F80C5DB}" type="datetimeFigureOut">
              <a:rPr lang="en-GB" smtClean="0"/>
              <a:t>11/04/2026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A60F-B947-4841-A48B-4BFD1DD9BA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817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C88E-90C9-44DC-9636-83967F80C5DB}" type="datetimeFigureOut">
              <a:rPr lang="en-GB" smtClean="0"/>
              <a:t>11/04/2026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A60F-B947-4841-A48B-4BFD1DD9BA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3441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C88E-90C9-44DC-9636-83967F80C5DB}" type="datetimeFigureOut">
              <a:rPr lang="en-GB" smtClean="0"/>
              <a:t>11/04/2026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A60F-B947-4841-A48B-4BFD1DD9BA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9473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C88E-90C9-44DC-9636-83967F80C5DB}" type="datetimeFigureOut">
              <a:rPr lang="en-GB" smtClean="0"/>
              <a:t>11/04/2026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A60F-B947-4841-A48B-4BFD1DD9BA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605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C88E-90C9-44DC-9636-83967F80C5DB}" type="datetimeFigureOut">
              <a:rPr lang="en-GB" smtClean="0"/>
              <a:t>11/04/2026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A60F-B947-4841-A48B-4BFD1DD9BA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9481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8C88E-90C9-44DC-9636-83967F80C5DB}" type="datetimeFigureOut">
              <a:rPr lang="en-GB" smtClean="0"/>
              <a:t>11/04/2026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22A60F-B947-4841-A48B-4BFD1DD9BA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1634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857248B-766D-41FF-B361-BD26ECDD4A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0375023"/>
              </p:ext>
            </p:extLst>
          </p:nvPr>
        </p:nvGraphicFramePr>
        <p:xfrm>
          <a:off x="119842" y="130993"/>
          <a:ext cx="11953789" cy="67796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32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20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06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492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865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120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6404">
                <a:tc>
                  <a:txBody>
                    <a:bodyPr/>
                    <a:lstStyle/>
                    <a:p>
                      <a:r>
                        <a:rPr lang="en-GB" sz="1600" dirty="0"/>
                        <a:t>Autumn 1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Monday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Tuesday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Wednesday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Thursday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Friday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8505">
                <a:tc>
                  <a:txBody>
                    <a:bodyPr/>
                    <a:lstStyle/>
                    <a:p>
                      <a:r>
                        <a:rPr lang="en-GB" sz="1600" dirty="0"/>
                        <a:t>8:40am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Registration/ Morning Activities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8830">
                <a:tc>
                  <a:txBody>
                    <a:bodyPr/>
                    <a:lstStyle/>
                    <a:p>
                      <a:r>
                        <a:rPr lang="en-US" sz="1600" dirty="0"/>
                        <a:t>9</a:t>
                      </a:r>
                      <a:r>
                        <a:rPr lang="en-GB" sz="1600" dirty="0"/>
                        <a:t>:00am – 9:30am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Whole Class Reading/ Read, Write Inc.</a:t>
                      </a:r>
                      <a:endParaRPr lang="en-GB" sz="16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Whole Class Reading/ Read, Write Inc.</a:t>
                      </a:r>
                      <a:endParaRPr lang="en-GB" sz="16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Whole Class Reading/ Read, Write Inc.</a:t>
                      </a:r>
                      <a:endParaRPr lang="en-GB" sz="1600" dirty="0"/>
                    </a:p>
                    <a:p>
                      <a:endParaRPr lang="en-GB" sz="16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Whole Class Reading/ Read, Write Inc.</a:t>
                      </a:r>
                      <a:endParaRPr lang="en-GB" sz="1600" dirty="0"/>
                    </a:p>
                    <a:p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Handwriting/ Times Tables</a:t>
                      </a:r>
                      <a:endParaRPr lang="en-GB" sz="1600" dirty="0"/>
                    </a:p>
                  </a:txBody>
                  <a:tcP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0656">
                <a:tc>
                  <a:txBody>
                    <a:bodyPr/>
                    <a:lstStyle/>
                    <a:p>
                      <a:r>
                        <a:rPr lang="en-GB" sz="1600" dirty="0"/>
                        <a:t>9:30am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English</a:t>
                      </a:r>
                      <a:endParaRPr lang="en-GB" sz="16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/>
                        <a:t>Maths</a:t>
                      </a:r>
                      <a:endParaRPr lang="en-GB" sz="16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English</a:t>
                      </a:r>
                      <a:endParaRPr lang="en-GB" sz="16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English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/>
                        <a:t>Maths</a:t>
                      </a:r>
                      <a:endParaRPr lang="en-GB" sz="1600" dirty="0"/>
                    </a:p>
                  </a:txBody>
                  <a:tcP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62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10:25am - 10:40am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dirty="0"/>
                        <a:t>Values Assembly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Singing Assembly</a:t>
                      </a:r>
                    </a:p>
                  </a:txBody>
                  <a:tcPr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Reading Assembly</a:t>
                      </a:r>
                    </a:p>
                  </a:txBody>
                  <a:tcPr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Theme Assembly</a:t>
                      </a:r>
                    </a:p>
                  </a:txBody>
                  <a:tcPr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Celebration Assembly</a:t>
                      </a:r>
                    </a:p>
                  </a:txBody>
                  <a:tcP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5247181"/>
                  </a:ext>
                </a:extLst>
              </a:tr>
              <a:tr h="333598">
                <a:tc>
                  <a:txBody>
                    <a:bodyPr/>
                    <a:lstStyle/>
                    <a:p>
                      <a:r>
                        <a:rPr lang="en-GB" sz="1600" dirty="0"/>
                        <a:t>10:40am – 10:55am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Break</a:t>
                      </a:r>
                      <a:endParaRPr lang="en-GB" sz="1600" dirty="0"/>
                    </a:p>
                  </a:txBody>
                  <a:tcPr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2318">
                <a:tc>
                  <a:txBody>
                    <a:bodyPr/>
                    <a:lstStyle/>
                    <a:p>
                      <a:r>
                        <a:rPr lang="en-US" sz="1600"/>
                        <a:t>10:55am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Maths</a:t>
                      </a:r>
                      <a:endParaRPr lang="en-GB" sz="16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English</a:t>
                      </a:r>
                      <a:endParaRPr lang="en-GB" sz="16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Maths</a:t>
                      </a:r>
                      <a:endParaRPr lang="en-GB" sz="16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Maths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English</a:t>
                      </a:r>
                      <a:endParaRPr lang="en-GB" sz="1600" dirty="0"/>
                    </a:p>
                  </a:txBody>
                  <a:tcP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5982540"/>
                  </a:ext>
                </a:extLst>
              </a:tr>
              <a:tr h="403630">
                <a:tc>
                  <a:txBody>
                    <a:bodyPr/>
                    <a:lstStyle/>
                    <a:p>
                      <a:r>
                        <a:rPr lang="en-GB" sz="1600" dirty="0"/>
                        <a:t>12:00pm – 1:00pm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Lunch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18830">
                <a:tc>
                  <a:txBody>
                    <a:bodyPr/>
                    <a:lstStyle/>
                    <a:p>
                      <a:r>
                        <a:rPr lang="en-US" sz="1600" dirty="0"/>
                        <a:t>1:00pm – 1:45pm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Mastering Number (15 mins)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Art/ D&amp;T (taught by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Mrs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 Cope)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Mastering Number (15 mins)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Swimming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Spelling (taught by Miss Street)</a:t>
                      </a:r>
                    </a:p>
                  </a:txBody>
                  <a:tcP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1470729"/>
                  </a:ext>
                </a:extLst>
              </a:tr>
              <a:tr h="818830">
                <a:tc>
                  <a:txBody>
                    <a:bodyPr/>
                    <a:lstStyle/>
                    <a:p>
                      <a:r>
                        <a:rPr lang="en-GB" sz="1600" dirty="0"/>
                        <a:t>1:45pm</a:t>
                      </a:r>
                      <a:r>
                        <a:rPr lang="en-GB" sz="1600" baseline="0" dirty="0"/>
                        <a:t> – 2:25pm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Science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Geography/ History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Break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PE (Crewe Alex)</a:t>
                      </a:r>
                    </a:p>
                  </a:txBody>
                  <a:tcP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76214">
                <a:tc>
                  <a:txBody>
                    <a:bodyPr/>
                    <a:lstStyle/>
                    <a:p>
                      <a:r>
                        <a:rPr lang="en-US" sz="1600" dirty="0"/>
                        <a:t>2:25pm – 2:55pm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French</a:t>
                      </a:r>
                      <a:r>
                        <a:rPr lang="en-GB" sz="1600">
                          <a:solidFill>
                            <a:schemeClr val="tx1"/>
                          </a:solidFill>
                        </a:rPr>
                        <a:t>/ Music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PSHE (taught by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Mrs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 Cope)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Computing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Mastering Number (15 mins)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RE (taught by Miss Street)</a:t>
                      </a:r>
                    </a:p>
                  </a:txBody>
                  <a:tcP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448936"/>
                  </a:ext>
                </a:extLst>
              </a:tr>
              <a:tr h="333598">
                <a:tc>
                  <a:txBody>
                    <a:bodyPr/>
                    <a:lstStyle/>
                    <a:p>
                      <a:r>
                        <a:rPr lang="en-GB" sz="1600" dirty="0"/>
                        <a:t>2:55pm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Class</a:t>
                      </a:r>
                      <a:r>
                        <a:rPr lang="en-GB" sz="1600" baseline="0" dirty="0">
                          <a:solidFill>
                            <a:schemeClr val="tx1"/>
                          </a:solidFill>
                        </a:rPr>
                        <a:t> reading/ relaxation/ meditation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0754">
                <a:tc>
                  <a:txBody>
                    <a:bodyPr/>
                    <a:lstStyle/>
                    <a:p>
                      <a:r>
                        <a:rPr lang="en-GB" sz="1600" dirty="0"/>
                        <a:t>3:10pm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End of Day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9361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2863</TotalTime>
  <Words>174</Words>
  <Application>Microsoft Office PowerPoint</Application>
  <PresentationFormat>Widescreen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Vine Tree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Debbie Walker</dc:creator>
  <cp:lastModifiedBy>Miss N. Thomas</cp:lastModifiedBy>
  <cp:revision>67</cp:revision>
  <cp:lastPrinted>2022-09-14T08:44:13Z</cp:lastPrinted>
  <dcterms:created xsi:type="dcterms:W3CDTF">2019-07-16T13:10:49Z</dcterms:created>
  <dcterms:modified xsi:type="dcterms:W3CDTF">2026-04-11T21:39:50Z</dcterms:modified>
</cp:coreProperties>
</file>