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72" r:id="rId4"/>
  </p:sldMasterIdLst>
  <p:handoutMasterIdLst>
    <p:handoutMasterId r:id="rId33"/>
  </p:handoutMasterIdLst>
  <p:sldIdLst>
    <p:sldId id="256" r:id="rId5"/>
    <p:sldId id="289" r:id="rId6"/>
    <p:sldId id="290" r:id="rId7"/>
    <p:sldId id="306" r:id="rId8"/>
    <p:sldId id="301" r:id="rId9"/>
    <p:sldId id="294" r:id="rId10"/>
    <p:sldId id="257" r:id="rId11"/>
    <p:sldId id="272" r:id="rId12"/>
    <p:sldId id="268" r:id="rId13"/>
    <p:sldId id="307" r:id="rId14"/>
    <p:sldId id="274" r:id="rId15"/>
    <p:sldId id="276" r:id="rId16"/>
    <p:sldId id="308" r:id="rId17"/>
    <p:sldId id="279" r:id="rId18"/>
    <p:sldId id="263" r:id="rId19"/>
    <p:sldId id="281" r:id="rId20"/>
    <p:sldId id="258" r:id="rId21"/>
    <p:sldId id="260" r:id="rId22"/>
    <p:sldId id="261" r:id="rId23"/>
    <p:sldId id="309" r:id="rId24"/>
    <p:sldId id="262" r:id="rId25"/>
    <p:sldId id="310" r:id="rId26"/>
    <p:sldId id="280" r:id="rId27"/>
    <p:sldId id="303" r:id="rId28"/>
    <p:sldId id="273" r:id="rId29"/>
    <p:sldId id="302" r:id="rId30"/>
    <p:sldId id="305" r:id="rId31"/>
    <p:sldId id="278" r:id="rId32"/>
  </p:sldIdLst>
  <p:sldSz cx="9144000" cy="6858000" type="screen4x3"/>
  <p:notesSz cx="6797675" cy="9926638"/>
  <p:defaultTextStyle>
    <a:defPPr>
      <a:defRPr lang="en-US"/>
    </a:defPPr>
    <a:lvl1pPr algn="l" rtl="0" eaLnBrk="0" fontAlgn="base" hangingPunct="0">
      <a:spcBef>
        <a:spcPct val="0"/>
      </a:spcBef>
      <a:spcAft>
        <a:spcPct val="0"/>
      </a:spcAft>
      <a:defRPr sz="4400" kern="1200">
        <a:solidFill>
          <a:schemeClr val="tx2"/>
        </a:solidFill>
        <a:latin typeface="SassoonPrimaryInfant" pitchFamily="2" charset="0"/>
        <a:ea typeface="+mn-ea"/>
        <a:cs typeface="+mn-cs"/>
      </a:defRPr>
    </a:lvl1pPr>
    <a:lvl2pPr marL="457200" algn="l" rtl="0" eaLnBrk="0" fontAlgn="base" hangingPunct="0">
      <a:spcBef>
        <a:spcPct val="0"/>
      </a:spcBef>
      <a:spcAft>
        <a:spcPct val="0"/>
      </a:spcAft>
      <a:defRPr sz="4400" kern="1200">
        <a:solidFill>
          <a:schemeClr val="tx2"/>
        </a:solidFill>
        <a:latin typeface="SassoonPrimaryInfant" pitchFamily="2" charset="0"/>
        <a:ea typeface="+mn-ea"/>
        <a:cs typeface="+mn-cs"/>
      </a:defRPr>
    </a:lvl2pPr>
    <a:lvl3pPr marL="914400" algn="l" rtl="0" eaLnBrk="0" fontAlgn="base" hangingPunct="0">
      <a:spcBef>
        <a:spcPct val="0"/>
      </a:spcBef>
      <a:spcAft>
        <a:spcPct val="0"/>
      </a:spcAft>
      <a:defRPr sz="4400" kern="1200">
        <a:solidFill>
          <a:schemeClr val="tx2"/>
        </a:solidFill>
        <a:latin typeface="SassoonPrimaryInfant" pitchFamily="2" charset="0"/>
        <a:ea typeface="+mn-ea"/>
        <a:cs typeface="+mn-cs"/>
      </a:defRPr>
    </a:lvl3pPr>
    <a:lvl4pPr marL="1371600" algn="l" rtl="0" eaLnBrk="0" fontAlgn="base" hangingPunct="0">
      <a:spcBef>
        <a:spcPct val="0"/>
      </a:spcBef>
      <a:spcAft>
        <a:spcPct val="0"/>
      </a:spcAft>
      <a:defRPr sz="4400" kern="1200">
        <a:solidFill>
          <a:schemeClr val="tx2"/>
        </a:solidFill>
        <a:latin typeface="SassoonPrimaryInfant" pitchFamily="2" charset="0"/>
        <a:ea typeface="+mn-ea"/>
        <a:cs typeface="+mn-cs"/>
      </a:defRPr>
    </a:lvl4pPr>
    <a:lvl5pPr marL="1828800" algn="l" rtl="0" eaLnBrk="0" fontAlgn="base" hangingPunct="0">
      <a:spcBef>
        <a:spcPct val="0"/>
      </a:spcBef>
      <a:spcAft>
        <a:spcPct val="0"/>
      </a:spcAft>
      <a:defRPr sz="4400" kern="1200">
        <a:solidFill>
          <a:schemeClr val="tx2"/>
        </a:solidFill>
        <a:latin typeface="SassoonPrimaryInfant" pitchFamily="2" charset="0"/>
        <a:ea typeface="+mn-ea"/>
        <a:cs typeface="+mn-cs"/>
      </a:defRPr>
    </a:lvl5pPr>
    <a:lvl6pPr marL="2286000" algn="l" defTabSz="914400" rtl="0" eaLnBrk="1" latinLnBrk="0" hangingPunct="1">
      <a:defRPr sz="4400" kern="1200">
        <a:solidFill>
          <a:schemeClr val="tx2"/>
        </a:solidFill>
        <a:latin typeface="SassoonPrimaryInfant" pitchFamily="2" charset="0"/>
        <a:ea typeface="+mn-ea"/>
        <a:cs typeface="+mn-cs"/>
      </a:defRPr>
    </a:lvl6pPr>
    <a:lvl7pPr marL="2743200" algn="l" defTabSz="914400" rtl="0" eaLnBrk="1" latinLnBrk="0" hangingPunct="1">
      <a:defRPr sz="4400" kern="1200">
        <a:solidFill>
          <a:schemeClr val="tx2"/>
        </a:solidFill>
        <a:latin typeface="SassoonPrimaryInfant" pitchFamily="2" charset="0"/>
        <a:ea typeface="+mn-ea"/>
        <a:cs typeface="+mn-cs"/>
      </a:defRPr>
    </a:lvl7pPr>
    <a:lvl8pPr marL="3200400" algn="l" defTabSz="914400" rtl="0" eaLnBrk="1" latinLnBrk="0" hangingPunct="1">
      <a:defRPr sz="4400" kern="1200">
        <a:solidFill>
          <a:schemeClr val="tx2"/>
        </a:solidFill>
        <a:latin typeface="SassoonPrimaryInfant" pitchFamily="2" charset="0"/>
        <a:ea typeface="+mn-ea"/>
        <a:cs typeface="+mn-cs"/>
      </a:defRPr>
    </a:lvl8pPr>
    <a:lvl9pPr marL="3657600" algn="l" defTabSz="914400" rtl="0" eaLnBrk="1" latinLnBrk="0" hangingPunct="1">
      <a:defRPr sz="4400" kern="1200">
        <a:solidFill>
          <a:schemeClr val="tx2"/>
        </a:solidFill>
        <a:latin typeface="SassoonPrimaryInfant"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8FAEF0-1885-4CC8-B67B-3BED9269592C}" v="134" dt="2025-09-24T12:21:28.7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6" autoAdjust="0"/>
    <p:restoredTop sz="94588" autoAdjust="0"/>
  </p:normalViewPr>
  <p:slideViewPr>
    <p:cSldViewPr>
      <p:cViewPr varScale="1">
        <p:scale>
          <a:sx n="60" d="100"/>
          <a:sy n="60" d="100"/>
        </p:scale>
        <p:origin x="1472"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rie Morris" userId="949cd481-6f16-42d9-bfff-a3895f76d4c6" providerId="ADAL" clId="{778FAEF0-1885-4CC8-B67B-3BED9269592C}"/>
    <pc:docChg chg="undo custSel addSld delSld modSld modMainMaster">
      <pc:chgData name="Carrie Morris" userId="949cd481-6f16-42d9-bfff-a3895f76d4c6" providerId="ADAL" clId="{778FAEF0-1885-4CC8-B67B-3BED9269592C}" dt="2025-09-24T12:36:03.727" v="1577" actId="47"/>
      <pc:docMkLst>
        <pc:docMk/>
      </pc:docMkLst>
      <pc:sldChg chg="modSp mod">
        <pc:chgData name="Carrie Morris" userId="949cd481-6f16-42d9-bfff-a3895f76d4c6" providerId="ADAL" clId="{778FAEF0-1885-4CC8-B67B-3BED9269592C}" dt="2025-09-24T12:04:31.190" v="1404" actId="20577"/>
        <pc:sldMkLst>
          <pc:docMk/>
          <pc:sldMk cId="0" sldId="256"/>
        </pc:sldMkLst>
        <pc:spChg chg="mod">
          <ac:chgData name="Carrie Morris" userId="949cd481-6f16-42d9-bfff-a3895f76d4c6" providerId="ADAL" clId="{778FAEF0-1885-4CC8-B67B-3BED9269592C}" dt="2025-09-24T12:04:31.190" v="1404" actId="20577"/>
          <ac:spMkLst>
            <pc:docMk/>
            <pc:sldMk cId="0" sldId="256"/>
            <ac:spMk id="9" creationId="{1D36A8EB-029B-F6E8-8656-82E12CF95ABF}"/>
          </ac:spMkLst>
        </pc:spChg>
      </pc:sldChg>
      <pc:sldChg chg="addSp delSp modSp add mod modTransition">
        <pc:chgData name="Carrie Morris" userId="949cd481-6f16-42d9-bfff-a3895f76d4c6" providerId="ADAL" clId="{778FAEF0-1885-4CC8-B67B-3BED9269592C}" dt="2025-09-23T16:03:21.355" v="1315" actId="1076"/>
        <pc:sldMkLst>
          <pc:docMk/>
          <pc:sldMk cId="0" sldId="257"/>
        </pc:sldMkLst>
        <pc:spChg chg="add del mod">
          <ac:chgData name="Carrie Morris" userId="949cd481-6f16-42d9-bfff-a3895f76d4c6" providerId="ADAL" clId="{778FAEF0-1885-4CC8-B67B-3BED9269592C}" dt="2025-09-23T15:39:14.347" v="883" actId="478"/>
          <ac:spMkLst>
            <pc:docMk/>
            <pc:sldMk cId="0" sldId="257"/>
            <ac:spMk id="2" creationId="{870D6B30-B618-CC3E-7719-C756C655C9F7}"/>
          </ac:spMkLst>
        </pc:spChg>
        <pc:spChg chg="add mod">
          <ac:chgData name="Carrie Morris" userId="949cd481-6f16-42d9-bfff-a3895f76d4c6" providerId="ADAL" clId="{778FAEF0-1885-4CC8-B67B-3BED9269592C}" dt="2025-09-23T15:39:15.171" v="884"/>
          <ac:spMkLst>
            <pc:docMk/>
            <pc:sldMk cId="0" sldId="257"/>
            <ac:spMk id="3" creationId="{83D41AAB-CA36-32C8-CEB8-0DD95B3C5C2F}"/>
          </ac:spMkLst>
        </pc:spChg>
        <pc:spChg chg="del mod">
          <ac:chgData name="Carrie Morris" userId="949cd481-6f16-42d9-bfff-a3895f76d4c6" providerId="ADAL" clId="{778FAEF0-1885-4CC8-B67B-3BED9269592C}" dt="2025-09-23T15:38:38.709" v="864" actId="478"/>
          <ac:spMkLst>
            <pc:docMk/>
            <pc:sldMk cId="0" sldId="257"/>
            <ac:spMk id="5122" creationId="{C62B899C-6F0C-E1B2-495A-A9ECFC7A1AF4}"/>
          </ac:spMkLst>
        </pc:spChg>
        <pc:spChg chg="mod">
          <ac:chgData name="Carrie Morris" userId="949cd481-6f16-42d9-bfff-a3895f76d4c6" providerId="ADAL" clId="{778FAEF0-1885-4CC8-B67B-3BED9269592C}" dt="2025-09-23T16:03:21.355" v="1315" actId="1076"/>
          <ac:spMkLst>
            <pc:docMk/>
            <pc:sldMk cId="0" sldId="257"/>
            <ac:spMk id="5124" creationId="{D1CDDB57-DC8F-8189-74E8-B26159E68F70}"/>
          </ac:spMkLst>
        </pc:spChg>
        <pc:picChg chg="mod">
          <ac:chgData name="Carrie Morris" userId="949cd481-6f16-42d9-bfff-a3895f76d4c6" providerId="ADAL" clId="{778FAEF0-1885-4CC8-B67B-3BED9269592C}" dt="2025-09-23T15:57:12.449" v="1077" actId="1076"/>
          <ac:picMkLst>
            <pc:docMk/>
            <pc:sldMk cId="0" sldId="257"/>
            <ac:picMk id="5125" creationId="{6122E905-B1C5-3678-E2CA-73DCEBC34970}"/>
          </ac:picMkLst>
        </pc:picChg>
      </pc:sldChg>
      <pc:sldChg chg="addSp delSp modSp add del mod modTransition">
        <pc:chgData name="Carrie Morris" userId="949cd481-6f16-42d9-bfff-a3895f76d4c6" providerId="ADAL" clId="{778FAEF0-1885-4CC8-B67B-3BED9269592C}" dt="2025-09-23T16:04:43.398" v="1319" actId="14100"/>
        <pc:sldMkLst>
          <pc:docMk/>
          <pc:sldMk cId="0" sldId="258"/>
        </pc:sldMkLst>
        <pc:spChg chg="add del">
          <ac:chgData name="Carrie Morris" userId="949cd481-6f16-42d9-bfff-a3895f76d4c6" providerId="ADAL" clId="{778FAEF0-1885-4CC8-B67B-3BED9269592C}" dt="2025-09-23T15:37:34.887" v="859" actId="22"/>
          <ac:spMkLst>
            <pc:docMk/>
            <pc:sldMk cId="0" sldId="258"/>
            <ac:spMk id="3" creationId="{D5C14342-3F04-B934-ED2D-BB7526A21F49}"/>
          </ac:spMkLst>
        </pc:spChg>
        <pc:spChg chg="mod">
          <ac:chgData name="Carrie Morris" userId="949cd481-6f16-42d9-bfff-a3895f76d4c6" providerId="ADAL" clId="{778FAEF0-1885-4CC8-B67B-3BED9269592C}" dt="2025-09-23T15:35:59.604" v="857" actId="404"/>
          <ac:spMkLst>
            <pc:docMk/>
            <pc:sldMk cId="0" sldId="258"/>
            <ac:spMk id="4099" creationId="{D72C120E-57C5-E846-6F42-A36A38B0BF2C}"/>
          </ac:spMkLst>
        </pc:spChg>
        <pc:spChg chg="mod">
          <ac:chgData name="Carrie Morris" userId="949cd481-6f16-42d9-bfff-a3895f76d4c6" providerId="ADAL" clId="{778FAEF0-1885-4CC8-B67B-3BED9269592C}" dt="2025-09-23T16:04:32.817" v="1317" actId="1076"/>
          <ac:spMkLst>
            <pc:docMk/>
            <pc:sldMk cId="0" sldId="258"/>
            <ac:spMk id="15363" creationId="{4F921912-09F8-2B5F-8228-DF223D86BA1B}"/>
          </ac:spMkLst>
        </pc:spChg>
        <pc:spChg chg="mod">
          <ac:chgData name="Carrie Morris" userId="949cd481-6f16-42d9-bfff-a3895f76d4c6" providerId="ADAL" clId="{778FAEF0-1885-4CC8-B67B-3BED9269592C}" dt="2025-09-23T16:04:43.398" v="1319" actId="14100"/>
          <ac:spMkLst>
            <pc:docMk/>
            <pc:sldMk cId="0" sldId="258"/>
            <ac:spMk id="15368" creationId="{DEAF7C32-6D61-DC7A-B975-2E6474A2DD59}"/>
          </ac:spMkLst>
        </pc:spChg>
      </pc:sldChg>
      <pc:sldChg chg="modSp add mod modTransition">
        <pc:chgData name="Carrie Morris" userId="949cd481-6f16-42d9-bfff-a3895f76d4c6" providerId="ADAL" clId="{778FAEF0-1885-4CC8-B67B-3BED9269592C}" dt="2025-09-24T12:25:38.948" v="1493" actId="20577"/>
        <pc:sldMkLst>
          <pc:docMk/>
          <pc:sldMk cId="0" sldId="260"/>
        </pc:sldMkLst>
        <pc:spChg chg="mod">
          <ac:chgData name="Carrie Morris" userId="949cd481-6f16-42d9-bfff-a3895f76d4c6" providerId="ADAL" clId="{778FAEF0-1885-4CC8-B67B-3BED9269592C}" dt="2025-09-23T16:05:17.370" v="1322" actId="14100"/>
          <ac:spMkLst>
            <pc:docMk/>
            <pc:sldMk cId="0" sldId="260"/>
            <ac:spMk id="16386" creationId="{73C560D8-2D55-98C6-E0BB-E20B24E2E910}"/>
          </ac:spMkLst>
        </pc:spChg>
        <pc:spChg chg="mod">
          <ac:chgData name="Carrie Morris" userId="949cd481-6f16-42d9-bfff-a3895f76d4c6" providerId="ADAL" clId="{778FAEF0-1885-4CC8-B67B-3BED9269592C}" dt="2025-09-24T12:25:38.948" v="1493" actId="20577"/>
          <ac:spMkLst>
            <pc:docMk/>
            <pc:sldMk cId="0" sldId="260"/>
            <ac:spMk id="16388" creationId="{E149EDBF-A929-CFC9-5D51-1665F41DCA2F}"/>
          </ac:spMkLst>
        </pc:spChg>
        <pc:picChg chg="mod">
          <ac:chgData name="Carrie Morris" userId="949cd481-6f16-42d9-bfff-a3895f76d4c6" providerId="ADAL" clId="{778FAEF0-1885-4CC8-B67B-3BED9269592C}" dt="2025-09-23T16:05:32.307" v="1323" actId="1076"/>
          <ac:picMkLst>
            <pc:docMk/>
            <pc:sldMk cId="0" sldId="260"/>
            <ac:picMk id="16393" creationId="{F6FED2B4-B67B-EBCE-2EFB-F51ECE82A9AC}"/>
          </ac:picMkLst>
        </pc:picChg>
      </pc:sldChg>
      <pc:sldChg chg="modSp add mod modTransition">
        <pc:chgData name="Carrie Morris" userId="949cd481-6f16-42d9-bfff-a3895f76d4c6" providerId="ADAL" clId="{778FAEF0-1885-4CC8-B67B-3BED9269592C}" dt="2025-09-23T16:06:02.075" v="1327" actId="14100"/>
        <pc:sldMkLst>
          <pc:docMk/>
          <pc:sldMk cId="0" sldId="261"/>
        </pc:sldMkLst>
        <pc:spChg chg="mod">
          <ac:chgData name="Carrie Morris" userId="949cd481-6f16-42d9-bfff-a3895f76d4c6" providerId="ADAL" clId="{778FAEF0-1885-4CC8-B67B-3BED9269592C}" dt="2025-09-23T16:06:02.075" v="1327" actId="14100"/>
          <ac:spMkLst>
            <pc:docMk/>
            <pc:sldMk cId="0" sldId="261"/>
            <ac:spMk id="18434" creationId="{4D055BE6-83CE-4703-0C7F-1EF24A7FD9DB}"/>
          </ac:spMkLst>
        </pc:spChg>
        <pc:picChg chg="mod">
          <ac:chgData name="Carrie Morris" userId="949cd481-6f16-42d9-bfff-a3895f76d4c6" providerId="ADAL" clId="{778FAEF0-1885-4CC8-B67B-3BED9269592C}" dt="2025-09-23T16:05:54.872" v="1325" actId="14100"/>
          <ac:picMkLst>
            <pc:docMk/>
            <pc:sldMk cId="0" sldId="261"/>
            <ac:picMk id="18436" creationId="{1E82AB0E-8F83-1D59-7DDC-56B7259B32B6}"/>
          </ac:picMkLst>
        </pc:picChg>
        <pc:picChg chg="mod">
          <ac:chgData name="Carrie Morris" userId="949cd481-6f16-42d9-bfff-a3895f76d4c6" providerId="ADAL" clId="{778FAEF0-1885-4CC8-B67B-3BED9269592C}" dt="2025-09-23T16:05:57.864" v="1326" actId="14100"/>
          <ac:picMkLst>
            <pc:docMk/>
            <pc:sldMk cId="0" sldId="261"/>
            <ac:picMk id="18437" creationId="{A80E0FCD-C954-C0E8-5B9C-E2A665BDC10F}"/>
          </ac:picMkLst>
        </pc:picChg>
      </pc:sldChg>
      <pc:sldChg chg="modSp add mod modTransition">
        <pc:chgData name="Carrie Morris" userId="949cd481-6f16-42d9-bfff-a3895f76d4c6" providerId="ADAL" clId="{778FAEF0-1885-4CC8-B67B-3BED9269592C}" dt="2025-09-23T16:08:00.974" v="1339" actId="14100"/>
        <pc:sldMkLst>
          <pc:docMk/>
          <pc:sldMk cId="0" sldId="262"/>
        </pc:sldMkLst>
        <pc:spChg chg="mod">
          <ac:chgData name="Carrie Morris" userId="949cd481-6f16-42d9-bfff-a3895f76d4c6" providerId="ADAL" clId="{778FAEF0-1885-4CC8-B67B-3BED9269592C}" dt="2025-09-23T16:08:00.974" v="1339" actId="14100"/>
          <ac:spMkLst>
            <pc:docMk/>
            <pc:sldMk cId="0" sldId="262"/>
            <ac:spMk id="20482" creationId="{519FDA16-3AAC-6067-6D60-9090E316F790}"/>
          </ac:spMkLst>
        </pc:spChg>
      </pc:sldChg>
      <pc:sldChg chg="modSp mod">
        <pc:chgData name="Carrie Morris" userId="949cd481-6f16-42d9-bfff-a3895f76d4c6" providerId="ADAL" clId="{778FAEF0-1885-4CC8-B67B-3BED9269592C}" dt="2025-09-24T12:21:28.726" v="1469" actId="14100"/>
        <pc:sldMkLst>
          <pc:docMk/>
          <pc:sldMk cId="0" sldId="263"/>
        </pc:sldMkLst>
        <pc:spChg chg="mod">
          <ac:chgData name="Carrie Morris" userId="949cd481-6f16-42d9-bfff-a3895f76d4c6" providerId="ADAL" clId="{778FAEF0-1885-4CC8-B67B-3BED9269592C}" dt="2025-09-24T12:21:28.726" v="1469" actId="14100"/>
          <ac:spMkLst>
            <pc:docMk/>
            <pc:sldMk cId="0" sldId="263"/>
            <ac:spMk id="14339" creationId="{29C92B79-30A4-6EDB-B035-2700087E03A6}"/>
          </ac:spMkLst>
        </pc:spChg>
      </pc:sldChg>
      <pc:sldChg chg="modSp del mod">
        <pc:chgData name="Carrie Morris" userId="949cd481-6f16-42d9-bfff-a3895f76d4c6" providerId="ADAL" clId="{778FAEF0-1885-4CC8-B67B-3BED9269592C}" dt="2025-09-23T16:10:20.629" v="1349" actId="47"/>
        <pc:sldMkLst>
          <pc:docMk/>
          <pc:sldMk cId="0" sldId="267"/>
        </pc:sldMkLst>
      </pc:sldChg>
      <pc:sldChg chg="modSp add mod modTransition">
        <pc:chgData name="Carrie Morris" userId="949cd481-6f16-42d9-bfff-a3895f76d4c6" providerId="ADAL" clId="{778FAEF0-1885-4CC8-B67B-3BED9269592C}" dt="2025-09-23T15:54:00.052" v="1024" actId="1076"/>
        <pc:sldMkLst>
          <pc:docMk/>
          <pc:sldMk cId="0" sldId="268"/>
        </pc:sldMkLst>
        <pc:spChg chg="mod">
          <ac:chgData name="Carrie Morris" userId="949cd481-6f16-42d9-bfff-a3895f76d4c6" providerId="ADAL" clId="{778FAEF0-1885-4CC8-B67B-3BED9269592C}" dt="2025-09-23T15:54:00.052" v="1024" actId="1076"/>
          <ac:spMkLst>
            <pc:docMk/>
            <pc:sldMk cId="0" sldId="268"/>
            <ac:spMk id="4" creationId="{A8EEE270-337C-2E58-A17E-2D09A9D0A65A}"/>
          </ac:spMkLst>
        </pc:spChg>
        <pc:picChg chg="mod">
          <ac:chgData name="Carrie Morris" userId="949cd481-6f16-42d9-bfff-a3895f76d4c6" providerId="ADAL" clId="{778FAEF0-1885-4CC8-B67B-3BED9269592C}" dt="2025-09-23T15:53:55.775" v="1023" actId="1076"/>
          <ac:picMkLst>
            <pc:docMk/>
            <pc:sldMk cId="0" sldId="268"/>
            <ac:picMk id="7171" creationId="{0F62FBCB-C180-67CA-83DB-7516E619AA2F}"/>
          </ac:picMkLst>
        </pc:picChg>
      </pc:sldChg>
      <pc:sldChg chg="add del">
        <pc:chgData name="Carrie Morris" userId="949cd481-6f16-42d9-bfff-a3895f76d4c6" providerId="ADAL" clId="{778FAEF0-1885-4CC8-B67B-3BED9269592C}" dt="2025-09-24T12:36:03.727" v="1577" actId="47"/>
        <pc:sldMkLst>
          <pc:docMk/>
          <pc:sldMk cId="0" sldId="270"/>
        </pc:sldMkLst>
      </pc:sldChg>
      <pc:sldChg chg="modSp add mod modTransition">
        <pc:chgData name="Carrie Morris" userId="949cd481-6f16-42d9-bfff-a3895f76d4c6" providerId="ADAL" clId="{778FAEF0-1885-4CC8-B67B-3BED9269592C}" dt="2025-09-23T15:53:25.092" v="1017" actId="1076"/>
        <pc:sldMkLst>
          <pc:docMk/>
          <pc:sldMk cId="0" sldId="272"/>
        </pc:sldMkLst>
        <pc:spChg chg="mod">
          <ac:chgData name="Carrie Morris" userId="949cd481-6f16-42d9-bfff-a3895f76d4c6" providerId="ADAL" clId="{778FAEF0-1885-4CC8-B67B-3BED9269592C}" dt="2025-09-23T15:53:25.092" v="1017" actId="1076"/>
          <ac:spMkLst>
            <pc:docMk/>
            <pc:sldMk cId="0" sldId="272"/>
            <ac:spMk id="6" creationId="{745F5DDF-B8EB-3F47-4ECD-423FF586A203}"/>
          </ac:spMkLst>
        </pc:spChg>
      </pc:sldChg>
      <pc:sldChg chg="modSp mod">
        <pc:chgData name="Carrie Morris" userId="949cd481-6f16-42d9-bfff-a3895f76d4c6" providerId="ADAL" clId="{778FAEF0-1885-4CC8-B67B-3BED9269592C}" dt="2025-09-22T15:35:48.899" v="510" actId="20577"/>
        <pc:sldMkLst>
          <pc:docMk/>
          <pc:sldMk cId="0" sldId="273"/>
        </pc:sldMkLst>
        <pc:spChg chg="mod">
          <ac:chgData name="Carrie Morris" userId="949cd481-6f16-42d9-bfff-a3895f76d4c6" providerId="ADAL" clId="{778FAEF0-1885-4CC8-B67B-3BED9269592C}" dt="2025-09-22T15:35:48.899" v="510" actId="20577"/>
          <ac:spMkLst>
            <pc:docMk/>
            <pc:sldMk cId="0" sldId="273"/>
            <ac:spMk id="16387" creationId="{A14326E3-F940-9F28-04A2-55FF6480357C}"/>
          </ac:spMkLst>
        </pc:spChg>
      </pc:sldChg>
      <pc:sldChg chg="modSp add mod modTransition">
        <pc:chgData name="Carrie Morris" userId="949cd481-6f16-42d9-bfff-a3895f76d4c6" providerId="ADAL" clId="{778FAEF0-1885-4CC8-B67B-3BED9269592C}" dt="2025-09-23T15:55:56.601" v="1070" actId="14100"/>
        <pc:sldMkLst>
          <pc:docMk/>
          <pc:sldMk cId="0" sldId="274"/>
        </pc:sldMkLst>
        <pc:spChg chg="mod">
          <ac:chgData name="Carrie Morris" userId="949cd481-6f16-42d9-bfff-a3895f76d4c6" providerId="ADAL" clId="{778FAEF0-1885-4CC8-B67B-3BED9269592C}" dt="2025-09-23T15:55:49.866" v="1069" actId="404"/>
          <ac:spMkLst>
            <pc:docMk/>
            <pc:sldMk cId="0" sldId="274"/>
            <ac:spMk id="5" creationId="{0BACF8CE-5A81-1BB8-BF76-C253FCF15F92}"/>
          </ac:spMkLst>
        </pc:spChg>
        <pc:spChg chg="mod">
          <ac:chgData name="Carrie Morris" userId="949cd481-6f16-42d9-bfff-a3895f76d4c6" providerId="ADAL" clId="{778FAEF0-1885-4CC8-B67B-3BED9269592C}" dt="2025-09-23T15:55:56.601" v="1070" actId="14100"/>
          <ac:spMkLst>
            <pc:docMk/>
            <pc:sldMk cId="0" sldId="274"/>
            <ac:spMk id="9218" creationId="{FDD615C7-2E54-4E60-8AFE-CE2EE7061772}"/>
          </ac:spMkLst>
        </pc:spChg>
      </pc:sldChg>
      <pc:sldChg chg="modSp add mod modTransition">
        <pc:chgData name="Carrie Morris" userId="949cd481-6f16-42d9-bfff-a3895f76d4c6" providerId="ADAL" clId="{778FAEF0-1885-4CC8-B67B-3BED9269592C}" dt="2025-09-24T12:18:05.248" v="1446" actId="20577"/>
        <pc:sldMkLst>
          <pc:docMk/>
          <pc:sldMk cId="0" sldId="276"/>
        </pc:sldMkLst>
        <pc:spChg chg="mod">
          <ac:chgData name="Carrie Morris" userId="949cd481-6f16-42d9-bfff-a3895f76d4c6" providerId="ADAL" clId="{778FAEF0-1885-4CC8-B67B-3BED9269592C}" dt="2025-09-24T12:18:05.248" v="1446" actId="20577"/>
          <ac:spMkLst>
            <pc:docMk/>
            <pc:sldMk cId="0" sldId="276"/>
            <ac:spMk id="10244" creationId="{844600DD-3BFF-C76B-1945-3879660603D1}"/>
          </ac:spMkLst>
        </pc:spChg>
        <pc:picChg chg="mod">
          <ac:chgData name="Carrie Morris" userId="949cd481-6f16-42d9-bfff-a3895f76d4c6" providerId="ADAL" clId="{778FAEF0-1885-4CC8-B67B-3BED9269592C}" dt="2025-09-23T15:56:36.962" v="1075" actId="1076"/>
          <ac:picMkLst>
            <pc:docMk/>
            <pc:sldMk cId="0" sldId="276"/>
            <ac:picMk id="10245" creationId="{A9EBB13C-A696-8FDA-7C0C-627050BE66CA}"/>
          </ac:picMkLst>
        </pc:picChg>
      </pc:sldChg>
      <pc:sldChg chg="modSp add mod modTransition">
        <pc:chgData name="Carrie Morris" userId="949cd481-6f16-42d9-bfff-a3895f76d4c6" providerId="ADAL" clId="{778FAEF0-1885-4CC8-B67B-3BED9269592C}" dt="2025-09-24T12:20:46.789" v="1450" actId="1076"/>
        <pc:sldMkLst>
          <pc:docMk/>
          <pc:sldMk cId="0" sldId="279"/>
        </pc:sldMkLst>
        <pc:spChg chg="mod">
          <ac:chgData name="Carrie Morris" userId="949cd481-6f16-42d9-bfff-a3895f76d4c6" providerId="ADAL" clId="{778FAEF0-1885-4CC8-B67B-3BED9269592C}" dt="2025-09-23T16:00:49.983" v="1206" actId="1076"/>
          <ac:spMkLst>
            <pc:docMk/>
            <pc:sldMk cId="0" sldId="279"/>
            <ac:spMk id="5" creationId="{455BE50C-A56F-A6C0-B445-9C69313FC41B}"/>
          </ac:spMkLst>
        </pc:spChg>
        <pc:spChg chg="mod">
          <ac:chgData name="Carrie Morris" userId="949cd481-6f16-42d9-bfff-a3895f76d4c6" providerId="ADAL" clId="{778FAEF0-1885-4CC8-B67B-3BED9269592C}" dt="2025-09-24T12:20:35.573" v="1448" actId="14100"/>
          <ac:spMkLst>
            <pc:docMk/>
            <pc:sldMk cId="0" sldId="279"/>
            <ac:spMk id="13314" creationId="{6CA1AB2F-354A-C3E0-F184-043D790889B8}"/>
          </ac:spMkLst>
        </pc:spChg>
        <pc:spChg chg="mod">
          <ac:chgData name="Carrie Morris" userId="949cd481-6f16-42d9-bfff-a3895f76d4c6" providerId="ADAL" clId="{778FAEF0-1885-4CC8-B67B-3BED9269592C}" dt="2025-09-23T16:00:41.695" v="1200" actId="14100"/>
          <ac:spMkLst>
            <pc:docMk/>
            <pc:sldMk cId="0" sldId="279"/>
            <ac:spMk id="13315" creationId="{9F563935-759B-AF3F-F6FF-94A33CD848AC}"/>
          </ac:spMkLst>
        </pc:spChg>
        <pc:picChg chg="mod">
          <ac:chgData name="Carrie Morris" userId="949cd481-6f16-42d9-bfff-a3895f76d4c6" providerId="ADAL" clId="{778FAEF0-1885-4CC8-B67B-3BED9269592C}" dt="2025-09-24T12:20:46.789" v="1450" actId="1076"/>
          <ac:picMkLst>
            <pc:docMk/>
            <pc:sldMk cId="0" sldId="279"/>
            <ac:picMk id="13316" creationId="{06782A8F-FC08-44B7-9F2D-B1ED5EFE79D3}"/>
          </ac:picMkLst>
        </pc:picChg>
      </pc:sldChg>
      <pc:sldChg chg="modSp add mod modTransition">
        <pc:chgData name="Carrie Morris" userId="949cd481-6f16-42d9-bfff-a3895f76d4c6" providerId="ADAL" clId="{778FAEF0-1885-4CC8-B67B-3BED9269592C}" dt="2025-09-23T16:09:26.045" v="1348" actId="1076"/>
        <pc:sldMkLst>
          <pc:docMk/>
          <pc:sldMk cId="0" sldId="280"/>
        </pc:sldMkLst>
        <pc:spChg chg="mod">
          <ac:chgData name="Carrie Morris" userId="949cd481-6f16-42d9-bfff-a3895f76d4c6" providerId="ADAL" clId="{778FAEF0-1885-4CC8-B67B-3BED9269592C}" dt="2025-09-23T16:09:22.250" v="1347" actId="1076"/>
          <ac:spMkLst>
            <pc:docMk/>
            <pc:sldMk cId="0" sldId="280"/>
            <ac:spMk id="25602" creationId="{B204B0A2-F31E-124B-AAFD-CF6367890C53}"/>
          </ac:spMkLst>
        </pc:spChg>
        <pc:picChg chg="mod">
          <ac:chgData name="Carrie Morris" userId="949cd481-6f16-42d9-bfff-a3895f76d4c6" providerId="ADAL" clId="{778FAEF0-1885-4CC8-B67B-3BED9269592C}" dt="2025-09-23T16:09:26.045" v="1348" actId="1076"/>
          <ac:picMkLst>
            <pc:docMk/>
            <pc:sldMk cId="0" sldId="280"/>
            <ac:picMk id="4" creationId="{CD734678-434F-1ACA-73F8-5439B36D9389}"/>
          </ac:picMkLst>
        </pc:picChg>
      </pc:sldChg>
      <pc:sldChg chg="modSp add mod modTransition">
        <pc:chgData name="Carrie Morris" userId="949cd481-6f16-42d9-bfff-a3895f76d4c6" providerId="ADAL" clId="{778FAEF0-1885-4CC8-B67B-3BED9269592C}" dt="2025-09-23T16:01:32.272" v="1211" actId="14100"/>
        <pc:sldMkLst>
          <pc:docMk/>
          <pc:sldMk cId="0" sldId="281"/>
        </pc:sldMkLst>
        <pc:spChg chg="mod">
          <ac:chgData name="Carrie Morris" userId="949cd481-6f16-42d9-bfff-a3895f76d4c6" providerId="ADAL" clId="{778FAEF0-1885-4CC8-B67B-3BED9269592C}" dt="2025-09-23T16:01:18.328" v="1208" actId="14100"/>
          <ac:spMkLst>
            <pc:docMk/>
            <pc:sldMk cId="0" sldId="281"/>
            <ac:spMk id="14338" creationId="{B2998624-CF80-9C2D-6ECA-FE591E9B5C9D}"/>
          </ac:spMkLst>
        </pc:spChg>
        <pc:spChg chg="mod">
          <ac:chgData name="Carrie Morris" userId="949cd481-6f16-42d9-bfff-a3895f76d4c6" providerId="ADAL" clId="{778FAEF0-1885-4CC8-B67B-3BED9269592C}" dt="2025-09-23T16:01:32.272" v="1211" actId="14100"/>
          <ac:spMkLst>
            <pc:docMk/>
            <pc:sldMk cId="0" sldId="281"/>
            <ac:spMk id="14339" creationId="{B5347498-0862-B73C-A196-CDDD8242DC9E}"/>
          </ac:spMkLst>
        </pc:spChg>
      </pc:sldChg>
      <pc:sldChg chg="modSp mod">
        <pc:chgData name="Carrie Morris" userId="949cd481-6f16-42d9-bfff-a3895f76d4c6" providerId="ADAL" clId="{778FAEF0-1885-4CC8-B67B-3BED9269592C}" dt="2025-09-22T15:27:10.418" v="23" actId="20577"/>
        <pc:sldMkLst>
          <pc:docMk/>
          <pc:sldMk cId="0" sldId="289"/>
        </pc:sldMkLst>
        <pc:spChg chg="mod">
          <ac:chgData name="Carrie Morris" userId="949cd481-6f16-42d9-bfff-a3895f76d4c6" providerId="ADAL" clId="{778FAEF0-1885-4CC8-B67B-3BED9269592C}" dt="2025-09-22T15:27:10.418" v="23" actId="20577"/>
          <ac:spMkLst>
            <pc:docMk/>
            <pc:sldMk cId="0" sldId="289"/>
            <ac:spMk id="8194" creationId="{64B3A536-AF04-EBA7-21CE-FC0B1DA47E09}"/>
          </ac:spMkLst>
        </pc:spChg>
      </pc:sldChg>
      <pc:sldChg chg="modSp mod modTransition">
        <pc:chgData name="Carrie Morris" userId="949cd481-6f16-42d9-bfff-a3895f76d4c6" providerId="ADAL" clId="{778FAEF0-1885-4CC8-B67B-3BED9269592C}" dt="2025-09-24T12:05:11.823" v="1412" actId="20577"/>
        <pc:sldMkLst>
          <pc:docMk/>
          <pc:sldMk cId="0" sldId="290"/>
        </pc:sldMkLst>
        <pc:spChg chg="mod">
          <ac:chgData name="Carrie Morris" userId="949cd481-6f16-42d9-bfff-a3895f76d4c6" providerId="ADAL" clId="{778FAEF0-1885-4CC8-B67B-3BED9269592C}" dt="2025-09-24T12:05:11.823" v="1412" actId="20577"/>
          <ac:spMkLst>
            <pc:docMk/>
            <pc:sldMk cId="0" sldId="290"/>
            <ac:spMk id="4099" creationId="{AEE4FD29-349B-062D-C09C-01909108ABB3}"/>
          </ac:spMkLst>
        </pc:spChg>
      </pc:sldChg>
      <pc:sldChg chg="modSp mod">
        <pc:chgData name="Carrie Morris" userId="949cd481-6f16-42d9-bfff-a3895f76d4c6" providerId="ADAL" clId="{778FAEF0-1885-4CC8-B67B-3BED9269592C}" dt="2025-09-22T15:29:22.123" v="142" actId="20577"/>
        <pc:sldMkLst>
          <pc:docMk/>
          <pc:sldMk cId="0" sldId="294"/>
        </pc:sldMkLst>
        <pc:spChg chg="mod">
          <ac:chgData name="Carrie Morris" userId="949cd481-6f16-42d9-bfff-a3895f76d4c6" providerId="ADAL" clId="{778FAEF0-1885-4CC8-B67B-3BED9269592C}" dt="2025-09-22T15:29:22.123" v="142" actId="20577"/>
          <ac:spMkLst>
            <pc:docMk/>
            <pc:sldMk cId="0" sldId="294"/>
            <ac:spMk id="5123" creationId="{EE0791CB-9E1F-6CBA-1BDE-4845FE0386A2}"/>
          </ac:spMkLst>
        </pc:spChg>
      </pc:sldChg>
      <pc:sldChg chg="modSp mod">
        <pc:chgData name="Carrie Morris" userId="949cd481-6f16-42d9-bfff-a3895f76d4c6" providerId="ADAL" clId="{778FAEF0-1885-4CC8-B67B-3BED9269592C}" dt="2025-09-22T15:33:18.227" v="382" actId="20577"/>
        <pc:sldMkLst>
          <pc:docMk/>
          <pc:sldMk cId="0" sldId="303"/>
        </pc:sldMkLst>
        <pc:spChg chg="mod">
          <ac:chgData name="Carrie Morris" userId="949cd481-6f16-42d9-bfff-a3895f76d4c6" providerId="ADAL" clId="{778FAEF0-1885-4CC8-B67B-3BED9269592C}" dt="2025-09-22T15:33:18.227" v="382" actId="20577"/>
          <ac:spMkLst>
            <pc:docMk/>
            <pc:sldMk cId="0" sldId="303"/>
            <ac:spMk id="14339" creationId="{62811026-4AB3-6C8F-5ACD-0777CDC19BBD}"/>
          </ac:spMkLst>
        </pc:spChg>
      </pc:sldChg>
      <pc:sldChg chg="del">
        <pc:chgData name="Carrie Morris" userId="949cd481-6f16-42d9-bfff-a3895f76d4c6" providerId="ADAL" clId="{778FAEF0-1885-4CC8-B67B-3BED9269592C}" dt="2025-09-22T15:36:35.493" v="511" actId="47"/>
        <pc:sldMkLst>
          <pc:docMk/>
          <pc:sldMk cId="0" sldId="304"/>
        </pc:sldMkLst>
      </pc:sldChg>
      <pc:sldChg chg="modSp mod">
        <pc:chgData name="Carrie Morris" userId="949cd481-6f16-42d9-bfff-a3895f76d4c6" providerId="ADAL" clId="{778FAEF0-1885-4CC8-B67B-3BED9269592C}" dt="2025-09-23T16:10:35.525" v="1352" actId="5793"/>
        <pc:sldMkLst>
          <pc:docMk/>
          <pc:sldMk cId="0" sldId="305"/>
        </pc:sldMkLst>
        <pc:spChg chg="mod">
          <ac:chgData name="Carrie Morris" userId="949cd481-6f16-42d9-bfff-a3895f76d4c6" providerId="ADAL" clId="{778FAEF0-1885-4CC8-B67B-3BED9269592C}" dt="2025-09-23T16:10:35.525" v="1352" actId="5793"/>
          <ac:spMkLst>
            <pc:docMk/>
            <pc:sldMk cId="0" sldId="305"/>
            <ac:spMk id="19459" creationId="{AB80EC49-8B8C-EA86-BA7F-E03BC7534AB6}"/>
          </ac:spMkLst>
        </pc:spChg>
      </pc:sldChg>
      <pc:sldChg chg="modSp new mod">
        <pc:chgData name="Carrie Morris" userId="949cd481-6f16-42d9-bfff-a3895f76d4c6" providerId="ADAL" clId="{778FAEF0-1885-4CC8-B67B-3BED9269592C}" dt="2025-09-23T16:11:24.619" v="1402" actId="20577"/>
        <pc:sldMkLst>
          <pc:docMk/>
          <pc:sldMk cId="2759012511" sldId="306"/>
        </pc:sldMkLst>
        <pc:spChg chg="mod">
          <ac:chgData name="Carrie Morris" userId="949cd481-6f16-42d9-bfff-a3895f76d4c6" providerId="ADAL" clId="{778FAEF0-1885-4CC8-B67B-3BED9269592C}" dt="2025-09-23T16:11:13.636" v="1391" actId="20577"/>
          <ac:spMkLst>
            <pc:docMk/>
            <pc:sldMk cId="2759012511" sldId="306"/>
            <ac:spMk id="2" creationId="{B85C3277-8CE9-857C-6CCC-AA5023069507}"/>
          </ac:spMkLst>
        </pc:spChg>
        <pc:spChg chg="mod">
          <ac:chgData name="Carrie Morris" userId="949cd481-6f16-42d9-bfff-a3895f76d4c6" providerId="ADAL" clId="{778FAEF0-1885-4CC8-B67B-3BED9269592C}" dt="2025-09-23T16:11:24.619" v="1402" actId="20577"/>
          <ac:spMkLst>
            <pc:docMk/>
            <pc:sldMk cId="2759012511" sldId="306"/>
            <ac:spMk id="3" creationId="{809DBC43-A53B-51A8-5034-893548583CD4}"/>
          </ac:spMkLst>
        </pc:spChg>
      </pc:sldChg>
      <pc:sldChg chg="modSp add mod modTransition">
        <pc:chgData name="Carrie Morris" userId="949cd481-6f16-42d9-bfff-a3895f76d4c6" providerId="ADAL" clId="{778FAEF0-1885-4CC8-B67B-3BED9269592C}" dt="2025-09-23T15:55:10.330" v="1062" actId="1076"/>
        <pc:sldMkLst>
          <pc:docMk/>
          <pc:sldMk cId="0" sldId="307"/>
        </pc:sldMkLst>
        <pc:spChg chg="mod">
          <ac:chgData name="Carrie Morris" userId="949cd481-6f16-42d9-bfff-a3895f76d4c6" providerId="ADAL" clId="{778FAEF0-1885-4CC8-B67B-3BED9269592C}" dt="2025-09-23T15:55:03.470" v="1060" actId="14100"/>
          <ac:spMkLst>
            <pc:docMk/>
            <pc:sldMk cId="0" sldId="307"/>
            <ac:spMk id="8194" creationId="{0E7E8501-D25D-F69F-1413-61D0813B8334}"/>
          </ac:spMkLst>
        </pc:spChg>
        <pc:spChg chg="mod">
          <ac:chgData name="Carrie Morris" userId="949cd481-6f16-42d9-bfff-a3895f76d4c6" providerId="ADAL" clId="{778FAEF0-1885-4CC8-B67B-3BED9269592C}" dt="2025-09-23T15:55:08.083" v="1061" actId="1076"/>
          <ac:spMkLst>
            <pc:docMk/>
            <pc:sldMk cId="0" sldId="307"/>
            <ac:spMk id="8199" creationId="{A17E047F-BC15-7AC7-43DD-2EA971D3C8BB}"/>
          </ac:spMkLst>
        </pc:spChg>
        <pc:picChg chg="mod">
          <ac:chgData name="Carrie Morris" userId="949cd481-6f16-42d9-bfff-a3895f76d4c6" providerId="ADAL" clId="{778FAEF0-1885-4CC8-B67B-3BED9269592C}" dt="2025-09-23T15:55:10.330" v="1062" actId="1076"/>
          <ac:picMkLst>
            <pc:docMk/>
            <pc:sldMk cId="0" sldId="307"/>
            <ac:picMk id="8195" creationId="{7EC2A52C-33C0-F757-D4BC-D7BE228BBC2E}"/>
          </ac:picMkLst>
        </pc:picChg>
      </pc:sldChg>
      <pc:sldChg chg="modSp del mod">
        <pc:chgData name="Carrie Morris" userId="949cd481-6f16-42d9-bfff-a3895f76d4c6" providerId="ADAL" clId="{778FAEF0-1885-4CC8-B67B-3BED9269592C}" dt="2025-09-22T15:38:50.978" v="564" actId="47"/>
        <pc:sldMkLst>
          <pc:docMk/>
          <pc:sldMk cId="1751085500" sldId="307"/>
        </pc:sldMkLst>
      </pc:sldChg>
      <pc:sldChg chg="modSp add mod modTransition">
        <pc:chgData name="Carrie Morris" userId="949cd481-6f16-42d9-bfff-a3895f76d4c6" providerId="ADAL" clId="{778FAEF0-1885-4CC8-B67B-3BED9269592C}" dt="2025-09-23T15:58:45.662" v="1198" actId="20577"/>
        <pc:sldMkLst>
          <pc:docMk/>
          <pc:sldMk cId="0" sldId="308"/>
        </pc:sldMkLst>
        <pc:spChg chg="mod">
          <ac:chgData name="Carrie Morris" userId="949cd481-6f16-42d9-bfff-a3895f76d4c6" providerId="ADAL" clId="{778FAEF0-1885-4CC8-B67B-3BED9269592C}" dt="2025-09-23T15:58:45.662" v="1198" actId="20577"/>
          <ac:spMkLst>
            <pc:docMk/>
            <pc:sldMk cId="0" sldId="308"/>
            <ac:spMk id="3" creationId="{862E1559-7F64-DFD0-D884-289A268DDE9B}"/>
          </ac:spMkLst>
        </pc:spChg>
      </pc:sldChg>
      <pc:sldChg chg="del">
        <pc:chgData name="Carrie Morris" userId="949cd481-6f16-42d9-bfff-a3895f76d4c6" providerId="ADAL" clId="{778FAEF0-1885-4CC8-B67B-3BED9269592C}" dt="2025-09-22T15:31:11.227" v="183" actId="47"/>
        <pc:sldMkLst>
          <pc:docMk/>
          <pc:sldMk cId="2150683727" sldId="308"/>
        </pc:sldMkLst>
      </pc:sldChg>
      <pc:sldChg chg="modSp add mod modTransition">
        <pc:chgData name="Carrie Morris" userId="949cd481-6f16-42d9-bfff-a3895f76d4c6" providerId="ADAL" clId="{778FAEF0-1885-4CC8-B67B-3BED9269592C}" dt="2025-09-24T12:26:18.070" v="1576" actId="20577"/>
        <pc:sldMkLst>
          <pc:docMk/>
          <pc:sldMk cId="0" sldId="309"/>
        </pc:sldMkLst>
        <pc:spChg chg="mod">
          <ac:chgData name="Carrie Morris" userId="949cd481-6f16-42d9-bfff-a3895f76d4c6" providerId="ADAL" clId="{778FAEF0-1885-4CC8-B67B-3BED9269592C}" dt="2025-09-23T16:07:06.604" v="1337" actId="1076"/>
          <ac:spMkLst>
            <pc:docMk/>
            <pc:sldMk cId="0" sldId="309"/>
            <ac:spMk id="19458" creationId="{DF716D2A-1C94-99ED-ABA9-CF58F10E98F7}"/>
          </ac:spMkLst>
        </pc:spChg>
        <pc:spChg chg="mod">
          <ac:chgData name="Carrie Morris" userId="949cd481-6f16-42d9-bfff-a3895f76d4c6" providerId="ADAL" clId="{778FAEF0-1885-4CC8-B67B-3BED9269592C}" dt="2025-09-24T12:26:18.070" v="1576" actId="20577"/>
          <ac:spMkLst>
            <pc:docMk/>
            <pc:sldMk cId="0" sldId="309"/>
            <ac:spMk id="19466" creationId="{9F930ADC-0B31-8916-89E0-4C5A3354B928}"/>
          </ac:spMkLst>
        </pc:spChg>
      </pc:sldChg>
      <pc:sldChg chg="modSp add del mod modTransition">
        <pc:chgData name="Carrie Morris" userId="949cd481-6f16-42d9-bfff-a3895f76d4c6" providerId="ADAL" clId="{778FAEF0-1885-4CC8-B67B-3BED9269592C}" dt="2025-09-23T16:08:28.811" v="1343" actId="14100"/>
        <pc:sldMkLst>
          <pc:docMk/>
          <pc:sldMk cId="0" sldId="310"/>
        </pc:sldMkLst>
        <pc:spChg chg="mod">
          <ac:chgData name="Carrie Morris" userId="949cd481-6f16-42d9-bfff-a3895f76d4c6" providerId="ADAL" clId="{778FAEF0-1885-4CC8-B67B-3BED9269592C}" dt="2025-09-23T16:08:28.811" v="1343" actId="14100"/>
          <ac:spMkLst>
            <pc:docMk/>
            <pc:sldMk cId="0" sldId="310"/>
            <ac:spMk id="22530" creationId="{097A0E75-6178-64C8-2342-19ED8F929A5F}"/>
          </ac:spMkLst>
        </pc:spChg>
      </pc:sldChg>
      <pc:sldMasterChg chg="modAnim">
        <pc:chgData name="Carrie Morris" userId="949cd481-6f16-42d9-bfff-a3895f76d4c6" providerId="ADAL" clId="{778FAEF0-1885-4CC8-B67B-3BED9269592C}" dt="2025-09-23T15:27:01.135" v="568"/>
        <pc:sldMasterMkLst>
          <pc:docMk/>
          <pc:sldMasterMk cId="0" sldId="2147484272"/>
        </pc:sldMasterMkLst>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95D5DBF-47D3-0A4F-D6CA-93E8207E3D30}"/>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lvl1pPr>
          </a:lstStyle>
          <a:p>
            <a:pPr>
              <a:defRPr/>
            </a:pPr>
            <a:endParaRPr lang="en-GB"/>
          </a:p>
        </p:txBody>
      </p:sp>
      <p:sp>
        <p:nvSpPr>
          <p:cNvPr id="3" name="Date Placeholder 2">
            <a:extLst>
              <a:ext uri="{FF2B5EF4-FFF2-40B4-BE49-F238E27FC236}">
                <a16:creationId xmlns:a16="http://schemas.microsoft.com/office/drawing/2014/main" id="{3368D736-BCA7-14FF-A0EF-395680E155C4}"/>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eaLnBrk="1" hangingPunct="1">
              <a:defRPr sz="1200"/>
            </a:lvl1pPr>
          </a:lstStyle>
          <a:p>
            <a:pPr>
              <a:defRPr/>
            </a:pPr>
            <a:fld id="{86E83B58-7616-D248-A1A3-82C144B73B0D}" type="datetimeFigureOut">
              <a:rPr lang="en-GB"/>
              <a:pPr>
                <a:defRPr/>
              </a:pPr>
              <a:t>24/09/2025</a:t>
            </a:fld>
            <a:endParaRPr lang="en-GB"/>
          </a:p>
        </p:txBody>
      </p:sp>
      <p:sp>
        <p:nvSpPr>
          <p:cNvPr id="4" name="Footer Placeholder 3">
            <a:extLst>
              <a:ext uri="{FF2B5EF4-FFF2-40B4-BE49-F238E27FC236}">
                <a16:creationId xmlns:a16="http://schemas.microsoft.com/office/drawing/2014/main" id="{BF21146F-CA36-568E-7030-5C01D528CF68}"/>
              </a:ext>
            </a:extLst>
          </p:cNvPr>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eaLnBrk="1" hangingPunct="1">
              <a:defRPr sz="1200"/>
            </a:lvl1pPr>
          </a:lstStyle>
          <a:p>
            <a:pPr>
              <a:defRPr/>
            </a:pPr>
            <a:endParaRPr lang="en-GB"/>
          </a:p>
        </p:txBody>
      </p:sp>
      <p:sp>
        <p:nvSpPr>
          <p:cNvPr id="5" name="Slide Number Placeholder 4">
            <a:extLst>
              <a:ext uri="{FF2B5EF4-FFF2-40B4-BE49-F238E27FC236}">
                <a16:creationId xmlns:a16="http://schemas.microsoft.com/office/drawing/2014/main" id="{2D49EE21-F856-9DE0-E93B-C319304E91B5}"/>
              </a:ext>
            </a:extLst>
          </p:cNvPr>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B050EF3E-F830-A744-94A1-D894AFE96158}"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58EDCE-3938-27E1-224D-6496742A02B7}"/>
              </a:ext>
            </a:extLst>
          </p:cNvPr>
          <p:cNvSpPr/>
          <p:nvPr/>
        </p:nvSpPr>
        <p:spPr>
          <a:xfrm flipH="1">
            <a:off x="2667000" y="0"/>
            <a:ext cx="6477000" cy="6858000"/>
          </a:xfrm>
          <a:prstGeom prst="rect">
            <a:avLst/>
          </a:prstGeom>
          <a:blipFill>
            <a:blip r:embed="rId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 name="Straight Connector 2">
            <a:extLst>
              <a:ext uri="{FF2B5EF4-FFF2-40B4-BE49-F238E27FC236}">
                <a16:creationId xmlns:a16="http://schemas.microsoft.com/office/drawing/2014/main" id="{B9A0E7D5-2CF9-79D5-325A-662D94222F06}"/>
              </a:ext>
            </a:extLst>
          </p:cNvPr>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p>
            <a:pPr algn="ctr" eaLnBrk="1" hangingPunct="1">
              <a:defRPr/>
            </a:pPr>
            <a:endParaRPr lang="en-US"/>
          </a:p>
        </p:txBody>
      </p:sp>
      <p:sp>
        <p:nvSpPr>
          <p:cNvPr id="12" name="Title 11"/>
          <p:cNvSpPr>
            <a:spLocks noGrp="1"/>
          </p:cNvSpPr>
          <p:nvPr>
            <p:ph type="ctrTitle"/>
          </p:nvPr>
        </p:nvSpPr>
        <p:spPr>
          <a:xfrm>
            <a:off x="3366868" y="533400"/>
            <a:ext cx="5105400" cy="2868168"/>
          </a:xfrm>
        </p:spPr>
        <p:txBody>
          <a:bodyPr>
            <a:noAutofit/>
          </a:bodyPr>
          <a:lstStyle>
            <a:lvl1pPr algn="r">
              <a:defRPr sz="4200" b="1"/>
            </a:lvl1pPr>
            <a:extLst/>
          </a:lstStyle>
          <a:p>
            <a:r>
              <a:rPr lang="en-US"/>
              <a:t>Click to edit Master title style</a:t>
            </a:r>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4" name="Date Placeholder 30">
            <a:extLst>
              <a:ext uri="{FF2B5EF4-FFF2-40B4-BE49-F238E27FC236}">
                <a16:creationId xmlns:a16="http://schemas.microsoft.com/office/drawing/2014/main" id="{D3FD2AEE-B723-63B4-4466-D86EAAD9CB78}"/>
              </a:ext>
            </a:extLst>
          </p:cNvPr>
          <p:cNvSpPr>
            <a:spLocks noGrp="1"/>
          </p:cNvSpPr>
          <p:nvPr>
            <p:ph type="dt" sz="half" idx="10"/>
          </p:nvPr>
        </p:nvSpPr>
        <p:spPr>
          <a:xfrm>
            <a:off x="5870575" y="6557963"/>
            <a:ext cx="2003425" cy="227012"/>
          </a:xfrm>
        </p:spPr>
        <p:txBody>
          <a:bodyPr/>
          <a:lstStyle>
            <a:lvl1pPr>
              <a:defRPr lang="en-US">
                <a:solidFill>
                  <a:srgbClr val="FFFFFF"/>
                </a:solidFill>
              </a:defRPr>
            </a:lvl1pPr>
            <a:extLst/>
          </a:lstStyle>
          <a:p>
            <a:pPr>
              <a:defRPr/>
            </a:pPr>
            <a:endParaRPr/>
          </a:p>
        </p:txBody>
      </p:sp>
      <p:sp>
        <p:nvSpPr>
          <p:cNvPr id="5" name="Footer Placeholder 17">
            <a:extLst>
              <a:ext uri="{FF2B5EF4-FFF2-40B4-BE49-F238E27FC236}">
                <a16:creationId xmlns:a16="http://schemas.microsoft.com/office/drawing/2014/main" id="{722351AD-3556-7FF4-DC37-8D1CBDD28BF9}"/>
              </a:ext>
            </a:extLst>
          </p:cNvPr>
          <p:cNvSpPr>
            <a:spLocks noGrp="1"/>
          </p:cNvSpPr>
          <p:nvPr>
            <p:ph type="ftr" sz="quarter" idx="11"/>
          </p:nvPr>
        </p:nvSpPr>
        <p:spPr>
          <a:xfrm>
            <a:off x="2819400" y="6557963"/>
            <a:ext cx="2927350" cy="228600"/>
          </a:xfrm>
        </p:spPr>
        <p:txBody>
          <a:bodyPr/>
          <a:lstStyle>
            <a:lvl1pPr>
              <a:defRPr lang="en-US">
                <a:solidFill>
                  <a:srgbClr val="FFFFFF"/>
                </a:solidFill>
              </a:defRPr>
            </a:lvl1pPr>
            <a:extLst/>
          </a:lstStyle>
          <a:p>
            <a:pPr>
              <a:defRPr/>
            </a:pPr>
            <a:endParaRPr/>
          </a:p>
        </p:txBody>
      </p:sp>
      <p:sp>
        <p:nvSpPr>
          <p:cNvPr id="6" name="Slide Number Placeholder 28">
            <a:extLst>
              <a:ext uri="{FF2B5EF4-FFF2-40B4-BE49-F238E27FC236}">
                <a16:creationId xmlns:a16="http://schemas.microsoft.com/office/drawing/2014/main" id="{FB3F2BA8-8B65-D435-1050-05C5B67F9893}"/>
              </a:ext>
            </a:extLst>
          </p:cNvPr>
          <p:cNvSpPr>
            <a:spLocks noGrp="1"/>
          </p:cNvSpPr>
          <p:nvPr>
            <p:ph type="sldNum" sz="quarter" idx="12"/>
          </p:nvPr>
        </p:nvSpPr>
        <p:spPr>
          <a:xfrm>
            <a:off x="7880350" y="6556375"/>
            <a:ext cx="588963" cy="228600"/>
          </a:xfrm>
        </p:spPr>
        <p:txBody>
          <a:bodyPr/>
          <a:lstStyle>
            <a:lvl1pPr>
              <a:defRPr>
                <a:solidFill>
                  <a:srgbClr val="FFFFFF"/>
                </a:solidFill>
              </a:defRPr>
            </a:lvl1pPr>
          </a:lstStyle>
          <a:p>
            <a:pPr>
              <a:defRPr/>
            </a:pPr>
            <a:fld id="{63DA5377-936E-F145-A087-9A9DB57CA58D}" type="slidenum">
              <a:rPr lang="en-US" altLang="en-US"/>
              <a:pPr>
                <a:defRPr/>
              </a:pPr>
              <a:t>‹#›</a:t>
            </a:fld>
            <a:endParaRPr lang="en-US" altLang="en-US"/>
          </a:p>
        </p:txBody>
      </p:sp>
    </p:spTree>
    <p:extLst>
      <p:ext uri="{BB962C8B-B14F-4D97-AF65-F5344CB8AC3E}">
        <p14:creationId xmlns:p14="http://schemas.microsoft.com/office/powerpoint/2010/main" val="3089591900"/>
      </p:ext>
    </p:extLst>
  </p:cSld>
  <p:clrMapOvr>
    <a:overrideClrMapping bg1="lt1" tx1="dk1" bg2="lt2" tx2="dk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6">
            <a:extLst>
              <a:ext uri="{FF2B5EF4-FFF2-40B4-BE49-F238E27FC236}">
                <a16:creationId xmlns:a16="http://schemas.microsoft.com/office/drawing/2014/main" id="{B8B2E871-D929-D678-6F70-F9ECA3EFBC27}"/>
              </a:ext>
            </a:extLst>
          </p:cNvPr>
          <p:cNvSpPr>
            <a:spLocks noGrp="1"/>
          </p:cNvSpPr>
          <p:nvPr>
            <p:ph type="dt" sz="half" idx="10"/>
          </p:nvPr>
        </p:nvSpPr>
        <p:spPr/>
        <p:txBody>
          <a:bodyPr/>
          <a:lstStyle>
            <a:lvl1pPr>
              <a:defRPr/>
            </a:lvl1pPr>
          </a:lstStyle>
          <a:p>
            <a:pPr>
              <a:defRPr/>
            </a:pPr>
            <a:endParaRPr lang="en-US"/>
          </a:p>
        </p:txBody>
      </p:sp>
      <p:sp>
        <p:nvSpPr>
          <p:cNvPr id="5" name="Footer Placeholder 3">
            <a:extLst>
              <a:ext uri="{FF2B5EF4-FFF2-40B4-BE49-F238E27FC236}">
                <a16:creationId xmlns:a16="http://schemas.microsoft.com/office/drawing/2014/main" id="{B9DB52DC-9CF7-DEF3-D507-E3543865B14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5">
            <a:extLst>
              <a:ext uri="{FF2B5EF4-FFF2-40B4-BE49-F238E27FC236}">
                <a16:creationId xmlns:a16="http://schemas.microsoft.com/office/drawing/2014/main" id="{FE16DDB8-433A-CA05-614B-C3660A5C2D6B}"/>
              </a:ext>
            </a:extLst>
          </p:cNvPr>
          <p:cNvSpPr>
            <a:spLocks noGrp="1"/>
          </p:cNvSpPr>
          <p:nvPr>
            <p:ph type="sldNum" sz="quarter" idx="12"/>
          </p:nvPr>
        </p:nvSpPr>
        <p:spPr/>
        <p:txBody>
          <a:bodyPr/>
          <a:lstStyle>
            <a:lvl1pPr>
              <a:defRPr/>
            </a:lvl1pPr>
          </a:lstStyle>
          <a:p>
            <a:pPr>
              <a:defRPr/>
            </a:pPr>
            <a:fld id="{56DA7D20-9251-FA46-BA72-FCE52A47C9A1}" type="slidenum">
              <a:rPr lang="en-US" altLang="en-US"/>
              <a:pPr>
                <a:defRPr/>
              </a:pPr>
              <a:t>‹#›</a:t>
            </a:fld>
            <a:endParaRPr lang="en-US" altLang="en-US"/>
          </a:p>
        </p:txBody>
      </p:sp>
    </p:spTree>
    <p:extLst>
      <p:ext uri="{BB962C8B-B14F-4D97-AF65-F5344CB8AC3E}">
        <p14:creationId xmlns:p14="http://schemas.microsoft.com/office/powerpoint/2010/main" val="361600927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AB7803-3675-898A-3E39-BDA99E78D5C8}"/>
              </a:ext>
            </a:extLst>
          </p:cNvPr>
          <p:cNvSpPr>
            <a:spLocks noGrp="1"/>
          </p:cNvSpPr>
          <p:nvPr>
            <p:ph type="dt" sz="half" idx="10"/>
          </p:nvPr>
        </p:nvSpPr>
        <p:spPr>
          <a:xfrm>
            <a:off x="4243388" y="6557963"/>
            <a:ext cx="2001837" cy="227012"/>
          </a:xfrm>
        </p:spPr>
        <p:txBody>
          <a:bodyPr/>
          <a:lstStyle>
            <a:lvl1pPr>
              <a:defRPr/>
            </a:lvl1pPr>
            <a:extLst/>
          </a:lstStyle>
          <a:p>
            <a:pPr>
              <a:defRPr/>
            </a:pPr>
            <a:endParaRPr lang="en-US"/>
          </a:p>
        </p:txBody>
      </p:sp>
      <p:sp>
        <p:nvSpPr>
          <p:cNvPr id="5" name="Footer Placeholder 4">
            <a:extLst>
              <a:ext uri="{FF2B5EF4-FFF2-40B4-BE49-F238E27FC236}">
                <a16:creationId xmlns:a16="http://schemas.microsoft.com/office/drawing/2014/main" id="{31EFFC6F-6D46-7BC4-9390-3003EB3BF5D6}"/>
              </a:ext>
            </a:extLst>
          </p:cNvPr>
          <p:cNvSpPr>
            <a:spLocks noGrp="1"/>
          </p:cNvSpPr>
          <p:nvPr>
            <p:ph type="ftr" sz="quarter" idx="11"/>
          </p:nvPr>
        </p:nvSpPr>
        <p:spPr>
          <a:xfrm>
            <a:off x="457200" y="6556375"/>
            <a:ext cx="3657600" cy="228600"/>
          </a:xfrm>
        </p:spPr>
        <p:txBody>
          <a:bodyPr/>
          <a:lstStyle>
            <a:lvl1pPr>
              <a:defRPr/>
            </a:lvl1pPr>
            <a:extLst/>
          </a:lstStyle>
          <a:p>
            <a:pPr>
              <a:defRPr/>
            </a:pPr>
            <a:endParaRPr lang="en-US"/>
          </a:p>
        </p:txBody>
      </p:sp>
      <p:sp>
        <p:nvSpPr>
          <p:cNvPr id="6" name="Slide Number Placeholder 5">
            <a:extLst>
              <a:ext uri="{FF2B5EF4-FFF2-40B4-BE49-F238E27FC236}">
                <a16:creationId xmlns:a16="http://schemas.microsoft.com/office/drawing/2014/main" id="{D5392A31-73D9-3D99-AAE4-11589F5FF384}"/>
              </a:ext>
            </a:extLst>
          </p:cNvPr>
          <p:cNvSpPr>
            <a:spLocks noGrp="1"/>
          </p:cNvSpPr>
          <p:nvPr>
            <p:ph type="sldNum" sz="quarter" idx="12"/>
          </p:nvPr>
        </p:nvSpPr>
        <p:spPr>
          <a:xfrm>
            <a:off x="6254750" y="6553200"/>
            <a:ext cx="587375" cy="228600"/>
          </a:xfrm>
        </p:spPr>
        <p:txBody>
          <a:bodyPr/>
          <a:lstStyle>
            <a:lvl1pPr>
              <a:defRPr/>
            </a:lvl1pPr>
          </a:lstStyle>
          <a:p>
            <a:pPr>
              <a:defRPr/>
            </a:pPr>
            <a:fld id="{03A0EC84-CDEE-3A4A-B244-08275D42963A}" type="slidenum">
              <a:rPr lang="en-US" altLang="en-US"/>
              <a:pPr>
                <a:defRPr/>
              </a:pPr>
              <a:t>‹#›</a:t>
            </a:fld>
            <a:endParaRPr lang="en-US" altLang="en-US"/>
          </a:p>
        </p:txBody>
      </p:sp>
    </p:spTree>
    <p:extLst>
      <p:ext uri="{BB962C8B-B14F-4D97-AF65-F5344CB8AC3E}">
        <p14:creationId xmlns:p14="http://schemas.microsoft.com/office/powerpoint/2010/main" val="212011346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6">
            <a:extLst>
              <a:ext uri="{FF2B5EF4-FFF2-40B4-BE49-F238E27FC236}">
                <a16:creationId xmlns:a16="http://schemas.microsoft.com/office/drawing/2014/main" id="{C7C46E93-BBDF-8F1D-64CB-A92D4C1EC2A9}"/>
              </a:ext>
            </a:extLst>
          </p:cNvPr>
          <p:cNvSpPr>
            <a:spLocks noGrp="1"/>
          </p:cNvSpPr>
          <p:nvPr>
            <p:ph type="dt" sz="half" idx="10"/>
          </p:nvPr>
        </p:nvSpPr>
        <p:spPr/>
        <p:txBody>
          <a:bodyPr/>
          <a:lstStyle>
            <a:lvl1pPr>
              <a:defRPr/>
            </a:lvl1pPr>
          </a:lstStyle>
          <a:p>
            <a:pPr>
              <a:defRPr/>
            </a:pPr>
            <a:endParaRPr lang="en-US"/>
          </a:p>
        </p:txBody>
      </p:sp>
      <p:sp>
        <p:nvSpPr>
          <p:cNvPr id="5" name="Footer Placeholder 3">
            <a:extLst>
              <a:ext uri="{FF2B5EF4-FFF2-40B4-BE49-F238E27FC236}">
                <a16:creationId xmlns:a16="http://schemas.microsoft.com/office/drawing/2014/main" id="{9B685AE7-A19A-6CC8-BCE8-58555BFA0F4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5">
            <a:extLst>
              <a:ext uri="{FF2B5EF4-FFF2-40B4-BE49-F238E27FC236}">
                <a16:creationId xmlns:a16="http://schemas.microsoft.com/office/drawing/2014/main" id="{53A129D3-BED0-3781-C10B-847A3F2F4175}"/>
              </a:ext>
            </a:extLst>
          </p:cNvPr>
          <p:cNvSpPr>
            <a:spLocks noGrp="1"/>
          </p:cNvSpPr>
          <p:nvPr>
            <p:ph type="sldNum" sz="quarter" idx="12"/>
          </p:nvPr>
        </p:nvSpPr>
        <p:spPr/>
        <p:txBody>
          <a:bodyPr/>
          <a:lstStyle>
            <a:lvl1pPr>
              <a:defRPr/>
            </a:lvl1pPr>
          </a:lstStyle>
          <a:p>
            <a:pPr>
              <a:defRPr/>
            </a:pPr>
            <a:fld id="{E83AC786-ABAC-8A46-BB2B-E65F78CDC29B}" type="slidenum">
              <a:rPr lang="en-US" altLang="en-US"/>
              <a:pPr>
                <a:defRPr/>
              </a:pPr>
              <a:t>‹#›</a:t>
            </a:fld>
            <a:endParaRPr lang="en-US" altLang="en-US"/>
          </a:p>
        </p:txBody>
      </p:sp>
    </p:spTree>
    <p:extLst>
      <p:ext uri="{BB962C8B-B14F-4D97-AF65-F5344CB8AC3E}">
        <p14:creationId xmlns:p14="http://schemas.microsoft.com/office/powerpoint/2010/main" val="245081865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anchor="t"/>
          <a:lstStyle>
            <a:lvl1pPr algn="r">
              <a:buNone/>
              <a:defRPr sz="4200" b="1" cap="all"/>
            </a:lvl1pPr>
            <a:extLst/>
          </a:lstStyle>
          <a:p>
            <a:r>
              <a:rPr lang="en-US"/>
              <a:t>Click to edit Master title style</a:t>
            </a:r>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4" name="Date Placeholder 3">
            <a:extLst>
              <a:ext uri="{FF2B5EF4-FFF2-40B4-BE49-F238E27FC236}">
                <a16:creationId xmlns:a16="http://schemas.microsoft.com/office/drawing/2014/main" id="{FCC5A126-B09E-975E-8CB7-34F598AF6A3A}"/>
              </a:ext>
            </a:extLst>
          </p:cNvPr>
          <p:cNvSpPr>
            <a:spLocks noGrp="1"/>
          </p:cNvSpPr>
          <p:nvPr>
            <p:ph type="dt" sz="half" idx="10"/>
          </p:nvPr>
        </p:nvSpPr>
        <p:spPr>
          <a:xfrm>
            <a:off x="4724400" y="6556375"/>
            <a:ext cx="2001838" cy="227013"/>
          </a:xfrm>
        </p:spPr>
        <p:txBody>
          <a:bodyPr/>
          <a:lstStyle>
            <a:lvl1pPr>
              <a:defRPr>
                <a:solidFill>
                  <a:schemeClr val="tx2"/>
                </a:solidFill>
              </a:defRPr>
            </a:lvl1pPr>
            <a:extLst/>
          </a:lstStyle>
          <a:p>
            <a:pPr>
              <a:defRPr/>
            </a:pPr>
            <a:endParaRPr lang="en-US"/>
          </a:p>
        </p:txBody>
      </p:sp>
      <p:sp>
        <p:nvSpPr>
          <p:cNvPr id="5" name="Footer Placeholder 4">
            <a:extLst>
              <a:ext uri="{FF2B5EF4-FFF2-40B4-BE49-F238E27FC236}">
                <a16:creationId xmlns:a16="http://schemas.microsoft.com/office/drawing/2014/main" id="{E8A9949A-E6FB-4AD9-7CCB-9EAEE1CD301D}"/>
              </a:ext>
            </a:extLst>
          </p:cNvPr>
          <p:cNvSpPr>
            <a:spLocks noGrp="1"/>
          </p:cNvSpPr>
          <p:nvPr>
            <p:ph type="ftr" sz="quarter" idx="11"/>
          </p:nvPr>
        </p:nvSpPr>
        <p:spPr>
          <a:xfrm>
            <a:off x="1735138" y="6556375"/>
            <a:ext cx="2895600" cy="228600"/>
          </a:xfrm>
        </p:spPr>
        <p:txBody>
          <a:bodyPr/>
          <a:lstStyle>
            <a:lvl1pPr>
              <a:defRPr>
                <a:solidFill>
                  <a:schemeClr val="tx2"/>
                </a:solidFill>
              </a:defRPr>
            </a:lvl1pPr>
            <a:extLst/>
          </a:lstStyle>
          <a:p>
            <a:pPr>
              <a:defRPr/>
            </a:pPr>
            <a:endParaRPr lang="en-US"/>
          </a:p>
        </p:txBody>
      </p:sp>
      <p:sp>
        <p:nvSpPr>
          <p:cNvPr id="6" name="Slide Number Placeholder 5">
            <a:extLst>
              <a:ext uri="{FF2B5EF4-FFF2-40B4-BE49-F238E27FC236}">
                <a16:creationId xmlns:a16="http://schemas.microsoft.com/office/drawing/2014/main" id="{2F221EC1-A032-BD9C-AB84-26C425D37E13}"/>
              </a:ext>
            </a:extLst>
          </p:cNvPr>
          <p:cNvSpPr>
            <a:spLocks noGrp="1"/>
          </p:cNvSpPr>
          <p:nvPr>
            <p:ph type="sldNum" sz="quarter" idx="12"/>
          </p:nvPr>
        </p:nvSpPr>
        <p:spPr>
          <a:xfrm>
            <a:off x="6734175" y="6554788"/>
            <a:ext cx="587375" cy="228600"/>
          </a:xfrm>
        </p:spPr>
        <p:txBody>
          <a:bodyPr/>
          <a:lstStyle>
            <a:lvl1pPr>
              <a:defRPr/>
            </a:lvl1pPr>
          </a:lstStyle>
          <a:p>
            <a:pPr>
              <a:defRPr/>
            </a:pPr>
            <a:fld id="{91B05FAF-7862-6646-BAFF-350E3C5D886A}" type="slidenum">
              <a:rPr lang="en-US" altLang="en-US"/>
              <a:pPr>
                <a:defRPr/>
              </a:pPr>
              <a:t>‹#›</a:t>
            </a:fld>
            <a:endParaRPr lang="en-US" altLang="en-US"/>
          </a:p>
        </p:txBody>
      </p:sp>
    </p:spTree>
    <p:extLst>
      <p:ext uri="{BB962C8B-B14F-4D97-AF65-F5344CB8AC3E}">
        <p14:creationId xmlns:p14="http://schemas.microsoft.com/office/powerpoint/2010/main" val="2028995323"/>
      </p:ext>
    </p:extLst>
  </p:cSld>
  <p:clrMapOvr>
    <a:overrideClrMapping bg1="lt1" tx1="dk1" bg2="lt2" tx2="dk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78808"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6">
            <a:extLst>
              <a:ext uri="{FF2B5EF4-FFF2-40B4-BE49-F238E27FC236}">
                <a16:creationId xmlns:a16="http://schemas.microsoft.com/office/drawing/2014/main" id="{18B7F621-3883-1C32-61F7-44E2537A7C13}"/>
              </a:ext>
            </a:extLst>
          </p:cNvPr>
          <p:cNvSpPr>
            <a:spLocks noGrp="1"/>
          </p:cNvSpPr>
          <p:nvPr>
            <p:ph type="dt" sz="half" idx="10"/>
          </p:nvPr>
        </p:nvSpPr>
        <p:spPr/>
        <p:txBody>
          <a:bodyPr/>
          <a:lstStyle>
            <a:lvl1pPr>
              <a:defRPr/>
            </a:lvl1pPr>
          </a:lstStyle>
          <a:p>
            <a:pPr>
              <a:defRPr/>
            </a:pPr>
            <a:endParaRPr lang="en-US"/>
          </a:p>
        </p:txBody>
      </p:sp>
      <p:sp>
        <p:nvSpPr>
          <p:cNvPr id="6" name="Footer Placeholder 3">
            <a:extLst>
              <a:ext uri="{FF2B5EF4-FFF2-40B4-BE49-F238E27FC236}">
                <a16:creationId xmlns:a16="http://schemas.microsoft.com/office/drawing/2014/main" id="{E27BF3EE-EC35-5C84-C6A7-E6BB023F1B0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15">
            <a:extLst>
              <a:ext uri="{FF2B5EF4-FFF2-40B4-BE49-F238E27FC236}">
                <a16:creationId xmlns:a16="http://schemas.microsoft.com/office/drawing/2014/main" id="{B33019C2-D9F9-3E78-A3C4-D8AEF8973FEE}"/>
              </a:ext>
            </a:extLst>
          </p:cNvPr>
          <p:cNvSpPr>
            <a:spLocks noGrp="1"/>
          </p:cNvSpPr>
          <p:nvPr>
            <p:ph type="sldNum" sz="quarter" idx="12"/>
          </p:nvPr>
        </p:nvSpPr>
        <p:spPr/>
        <p:txBody>
          <a:bodyPr/>
          <a:lstStyle>
            <a:lvl1pPr>
              <a:defRPr/>
            </a:lvl1pPr>
          </a:lstStyle>
          <a:p>
            <a:pPr>
              <a:defRPr/>
            </a:pPr>
            <a:fld id="{FA9C9F80-382E-8F45-BED0-A26A7B6A0813}" type="slidenum">
              <a:rPr lang="en-US" altLang="en-US"/>
              <a:pPr>
                <a:defRPr/>
              </a:pPr>
              <a:t>‹#›</a:t>
            </a:fld>
            <a:endParaRPr lang="en-US" altLang="en-US"/>
          </a:p>
        </p:txBody>
      </p:sp>
    </p:spTree>
    <p:extLst>
      <p:ext uri="{BB962C8B-B14F-4D97-AF65-F5344CB8AC3E}">
        <p14:creationId xmlns:p14="http://schemas.microsoft.com/office/powerpoint/2010/main" val="156574936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26">
            <a:extLst>
              <a:ext uri="{FF2B5EF4-FFF2-40B4-BE49-F238E27FC236}">
                <a16:creationId xmlns:a16="http://schemas.microsoft.com/office/drawing/2014/main" id="{04EF9023-7C5D-F0D6-4559-B35EAF89FA7B}"/>
              </a:ext>
            </a:extLst>
          </p:cNvPr>
          <p:cNvSpPr>
            <a:spLocks noGrp="1"/>
          </p:cNvSpPr>
          <p:nvPr>
            <p:ph type="dt" sz="half" idx="10"/>
          </p:nvPr>
        </p:nvSpPr>
        <p:spPr/>
        <p:txBody>
          <a:bodyPr/>
          <a:lstStyle>
            <a:lvl1pPr>
              <a:defRPr/>
            </a:lvl1pPr>
          </a:lstStyle>
          <a:p>
            <a:pPr>
              <a:defRPr/>
            </a:pPr>
            <a:endParaRPr lang="en-US"/>
          </a:p>
        </p:txBody>
      </p:sp>
      <p:sp>
        <p:nvSpPr>
          <p:cNvPr id="8" name="Footer Placeholder 3">
            <a:extLst>
              <a:ext uri="{FF2B5EF4-FFF2-40B4-BE49-F238E27FC236}">
                <a16:creationId xmlns:a16="http://schemas.microsoft.com/office/drawing/2014/main" id="{DB938326-832A-EF9C-4C24-2285FFDC1FA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15">
            <a:extLst>
              <a:ext uri="{FF2B5EF4-FFF2-40B4-BE49-F238E27FC236}">
                <a16:creationId xmlns:a16="http://schemas.microsoft.com/office/drawing/2014/main" id="{D8E925D1-AF43-A2F1-D60E-78A74483302B}"/>
              </a:ext>
            </a:extLst>
          </p:cNvPr>
          <p:cNvSpPr>
            <a:spLocks noGrp="1"/>
          </p:cNvSpPr>
          <p:nvPr>
            <p:ph type="sldNum" sz="quarter" idx="12"/>
          </p:nvPr>
        </p:nvSpPr>
        <p:spPr/>
        <p:txBody>
          <a:bodyPr/>
          <a:lstStyle>
            <a:lvl1pPr>
              <a:defRPr/>
            </a:lvl1pPr>
          </a:lstStyle>
          <a:p>
            <a:pPr>
              <a:defRPr/>
            </a:pPr>
            <a:fld id="{DED288D2-95BE-9E45-9DCA-2E0847B3E3ED}" type="slidenum">
              <a:rPr lang="en-US" altLang="en-US"/>
              <a:pPr>
                <a:defRPr/>
              </a:pPr>
              <a:t>‹#›</a:t>
            </a:fld>
            <a:endParaRPr lang="en-US" altLang="en-US"/>
          </a:p>
        </p:txBody>
      </p:sp>
    </p:spTree>
    <p:extLst>
      <p:ext uri="{BB962C8B-B14F-4D97-AF65-F5344CB8AC3E}">
        <p14:creationId xmlns:p14="http://schemas.microsoft.com/office/powerpoint/2010/main" val="9103169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lang="en-US"/>
              <a:t>Click to edit Master title style</a:t>
            </a:r>
          </a:p>
        </p:txBody>
      </p:sp>
      <p:sp>
        <p:nvSpPr>
          <p:cNvPr id="3" name="Date Placeholder 26">
            <a:extLst>
              <a:ext uri="{FF2B5EF4-FFF2-40B4-BE49-F238E27FC236}">
                <a16:creationId xmlns:a16="http://schemas.microsoft.com/office/drawing/2014/main" id="{51479385-F48A-3205-5CA2-E50168345AEB}"/>
              </a:ext>
            </a:extLst>
          </p:cNvPr>
          <p:cNvSpPr>
            <a:spLocks noGrp="1"/>
          </p:cNvSpPr>
          <p:nvPr>
            <p:ph type="dt" sz="half" idx="10"/>
          </p:nvPr>
        </p:nvSpPr>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id="{0C89CFA7-285A-2C03-4F0E-6383A6FFBBFF}"/>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15">
            <a:extLst>
              <a:ext uri="{FF2B5EF4-FFF2-40B4-BE49-F238E27FC236}">
                <a16:creationId xmlns:a16="http://schemas.microsoft.com/office/drawing/2014/main" id="{E7E8C660-3616-FB8C-BC51-ACE028F9BB19}"/>
              </a:ext>
            </a:extLst>
          </p:cNvPr>
          <p:cNvSpPr>
            <a:spLocks noGrp="1"/>
          </p:cNvSpPr>
          <p:nvPr>
            <p:ph type="sldNum" sz="quarter" idx="12"/>
          </p:nvPr>
        </p:nvSpPr>
        <p:spPr/>
        <p:txBody>
          <a:bodyPr/>
          <a:lstStyle>
            <a:lvl1pPr>
              <a:defRPr/>
            </a:lvl1pPr>
          </a:lstStyle>
          <a:p>
            <a:pPr>
              <a:defRPr/>
            </a:pPr>
            <a:fld id="{730CD71A-DB71-9F4F-9C8B-719198FDF442}" type="slidenum">
              <a:rPr lang="en-US" altLang="en-US"/>
              <a:pPr>
                <a:defRPr/>
              </a:pPr>
              <a:t>‹#›</a:t>
            </a:fld>
            <a:endParaRPr lang="en-US" altLang="en-US"/>
          </a:p>
        </p:txBody>
      </p:sp>
    </p:spTree>
    <p:extLst>
      <p:ext uri="{BB962C8B-B14F-4D97-AF65-F5344CB8AC3E}">
        <p14:creationId xmlns:p14="http://schemas.microsoft.com/office/powerpoint/2010/main" val="294628147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6">
            <a:extLst>
              <a:ext uri="{FF2B5EF4-FFF2-40B4-BE49-F238E27FC236}">
                <a16:creationId xmlns:a16="http://schemas.microsoft.com/office/drawing/2014/main" id="{5F2FAF75-69A5-126B-FF46-FDD39517A8DE}"/>
              </a:ext>
            </a:extLst>
          </p:cNvPr>
          <p:cNvSpPr>
            <a:spLocks noGrp="1"/>
          </p:cNvSpPr>
          <p:nvPr>
            <p:ph type="dt" sz="half" idx="10"/>
          </p:nvPr>
        </p:nvSpPr>
        <p:spPr/>
        <p:txBody>
          <a:bodyPr/>
          <a:lstStyle>
            <a:lvl1pPr>
              <a:defRPr/>
            </a:lvl1pPr>
          </a:lstStyle>
          <a:p>
            <a:pPr>
              <a:defRPr/>
            </a:pPr>
            <a:endParaRPr lang="en-US"/>
          </a:p>
        </p:txBody>
      </p:sp>
      <p:sp>
        <p:nvSpPr>
          <p:cNvPr id="3" name="Footer Placeholder 3">
            <a:extLst>
              <a:ext uri="{FF2B5EF4-FFF2-40B4-BE49-F238E27FC236}">
                <a16:creationId xmlns:a16="http://schemas.microsoft.com/office/drawing/2014/main" id="{F6A974C0-05F5-C7E4-C34D-4F20A10084F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15">
            <a:extLst>
              <a:ext uri="{FF2B5EF4-FFF2-40B4-BE49-F238E27FC236}">
                <a16:creationId xmlns:a16="http://schemas.microsoft.com/office/drawing/2014/main" id="{C994C6FF-82C8-B6A9-6223-687661413131}"/>
              </a:ext>
            </a:extLst>
          </p:cNvPr>
          <p:cNvSpPr>
            <a:spLocks noGrp="1"/>
          </p:cNvSpPr>
          <p:nvPr>
            <p:ph type="sldNum" sz="quarter" idx="12"/>
          </p:nvPr>
        </p:nvSpPr>
        <p:spPr/>
        <p:txBody>
          <a:bodyPr/>
          <a:lstStyle>
            <a:lvl1pPr>
              <a:defRPr/>
            </a:lvl1pPr>
          </a:lstStyle>
          <a:p>
            <a:pPr>
              <a:defRPr/>
            </a:pPr>
            <a:fld id="{9C56E688-E712-AC46-90AC-88C6C794900A}" type="slidenum">
              <a:rPr lang="en-US" altLang="en-US"/>
              <a:pPr>
                <a:defRPr/>
              </a:pPr>
              <a:t>‹#›</a:t>
            </a:fld>
            <a:endParaRPr lang="en-US" altLang="en-US"/>
          </a:p>
        </p:txBody>
      </p:sp>
    </p:spTree>
    <p:extLst>
      <p:ext uri="{BB962C8B-B14F-4D97-AF65-F5344CB8AC3E}">
        <p14:creationId xmlns:p14="http://schemas.microsoft.com/office/powerpoint/2010/main" val="1894194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lstStyle>
            <a:lvl1pPr algn="l">
              <a:buNone/>
              <a:defRPr lang="en-US" sz="2400" baseline="0" smtClean="0"/>
            </a:lvl1pPr>
            <a:extLst/>
          </a:lstStyle>
          <a:p>
            <a:r>
              <a:rPr lang="en-US"/>
              <a:t>Click to edit Master title style</a:t>
            </a:r>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6">
            <a:extLst>
              <a:ext uri="{FF2B5EF4-FFF2-40B4-BE49-F238E27FC236}">
                <a16:creationId xmlns:a16="http://schemas.microsoft.com/office/drawing/2014/main" id="{CC3F0951-7128-5961-6B6F-D63FE347E5BD}"/>
              </a:ext>
            </a:extLst>
          </p:cNvPr>
          <p:cNvSpPr>
            <a:spLocks noGrp="1"/>
          </p:cNvSpPr>
          <p:nvPr>
            <p:ph type="dt" sz="half" idx="10"/>
          </p:nvPr>
        </p:nvSpPr>
        <p:spPr/>
        <p:txBody>
          <a:bodyPr/>
          <a:lstStyle>
            <a:lvl1pPr>
              <a:defRPr/>
            </a:lvl1pPr>
          </a:lstStyle>
          <a:p>
            <a:pPr>
              <a:defRPr/>
            </a:pPr>
            <a:endParaRPr lang="en-US"/>
          </a:p>
        </p:txBody>
      </p:sp>
      <p:sp>
        <p:nvSpPr>
          <p:cNvPr id="6" name="Footer Placeholder 3">
            <a:extLst>
              <a:ext uri="{FF2B5EF4-FFF2-40B4-BE49-F238E27FC236}">
                <a16:creationId xmlns:a16="http://schemas.microsoft.com/office/drawing/2014/main" id="{18131C28-35B9-4C2C-A42F-BD4024E242C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15">
            <a:extLst>
              <a:ext uri="{FF2B5EF4-FFF2-40B4-BE49-F238E27FC236}">
                <a16:creationId xmlns:a16="http://schemas.microsoft.com/office/drawing/2014/main" id="{AD9EDBDB-0716-6C70-87A9-B1411CC01F64}"/>
              </a:ext>
            </a:extLst>
          </p:cNvPr>
          <p:cNvSpPr>
            <a:spLocks noGrp="1"/>
          </p:cNvSpPr>
          <p:nvPr>
            <p:ph type="sldNum" sz="quarter" idx="12"/>
          </p:nvPr>
        </p:nvSpPr>
        <p:spPr/>
        <p:txBody>
          <a:bodyPr/>
          <a:lstStyle>
            <a:lvl1pPr>
              <a:defRPr/>
            </a:lvl1pPr>
          </a:lstStyle>
          <a:p>
            <a:pPr>
              <a:defRPr/>
            </a:pPr>
            <a:fld id="{2B9574E7-897D-1C46-A326-826663C3D156}" type="slidenum">
              <a:rPr lang="en-US" altLang="en-US"/>
              <a:pPr>
                <a:defRPr/>
              </a:pPr>
              <a:t>‹#›</a:t>
            </a:fld>
            <a:endParaRPr lang="en-US" altLang="en-US"/>
          </a:p>
        </p:txBody>
      </p:sp>
    </p:spTree>
    <p:extLst>
      <p:ext uri="{BB962C8B-B14F-4D97-AF65-F5344CB8AC3E}">
        <p14:creationId xmlns:p14="http://schemas.microsoft.com/office/powerpoint/2010/main" val="311282224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70F8F6A-969C-152B-5AD9-EA2B7163B281}"/>
              </a:ext>
            </a:extLst>
          </p:cNvPr>
          <p:cNvSpPr/>
          <p:nvPr/>
        </p:nvSpPr>
        <p:spPr>
          <a:xfrm rot="21240000">
            <a:off x="598488"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ectangle 4">
            <a:extLst>
              <a:ext uri="{FF2B5EF4-FFF2-40B4-BE49-F238E27FC236}">
                <a16:creationId xmlns:a16="http://schemas.microsoft.com/office/drawing/2014/main" id="{3E61BCEE-1622-771C-4CBB-EA4BB817B549}"/>
              </a:ext>
            </a:extLst>
          </p:cNvPr>
          <p:cNvSpPr/>
          <p:nvPr/>
        </p:nvSpPr>
        <p:spPr>
          <a:xfrm rot="21420000">
            <a:off x="596900" y="998538"/>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en-US"/>
              <a:t>Click to edit Master title style</a:t>
            </a:r>
            <a:endParaRPr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en-US"/>
              <a:t>Click to edit Master text styles</a:t>
            </a: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en-US" noProof="0"/>
              <a:t>Click icon to add picture</a:t>
            </a:r>
            <a:endParaRPr lang="en-US" noProof="0" dirty="0"/>
          </a:p>
        </p:txBody>
      </p:sp>
      <p:sp>
        <p:nvSpPr>
          <p:cNvPr id="6" name="Date Placeholder 4">
            <a:extLst>
              <a:ext uri="{FF2B5EF4-FFF2-40B4-BE49-F238E27FC236}">
                <a16:creationId xmlns:a16="http://schemas.microsoft.com/office/drawing/2014/main" id="{858A1FA6-3D36-5894-D731-4B81F4A3CBF0}"/>
              </a:ext>
            </a:extLst>
          </p:cNvPr>
          <p:cNvSpPr>
            <a:spLocks noGrp="1"/>
          </p:cNvSpPr>
          <p:nvPr>
            <p:ph type="dt" sz="half" idx="10"/>
          </p:nvPr>
        </p:nvSpPr>
        <p:spPr/>
        <p:txBody>
          <a:bodyPr/>
          <a:lstStyle>
            <a:lvl1pPr>
              <a:defRPr/>
            </a:lvl1pPr>
            <a:extLst/>
          </a:lstStyle>
          <a:p>
            <a:pPr>
              <a:defRPr/>
            </a:pPr>
            <a:endParaRPr lang="en-US"/>
          </a:p>
        </p:txBody>
      </p:sp>
      <p:sp>
        <p:nvSpPr>
          <p:cNvPr id="7" name="Footer Placeholder 5">
            <a:extLst>
              <a:ext uri="{FF2B5EF4-FFF2-40B4-BE49-F238E27FC236}">
                <a16:creationId xmlns:a16="http://schemas.microsoft.com/office/drawing/2014/main" id="{9B38D7DF-6B5C-10C6-0560-8F2C6F0B8F9E}"/>
              </a:ext>
            </a:extLst>
          </p:cNvPr>
          <p:cNvSpPr>
            <a:spLocks noGrp="1"/>
          </p:cNvSpPr>
          <p:nvPr>
            <p:ph type="ftr" sz="quarter" idx="11"/>
          </p:nvPr>
        </p:nvSpPr>
        <p:spPr/>
        <p:txBody>
          <a:bodyPr/>
          <a:lstStyle>
            <a:lvl1pPr>
              <a:defRPr/>
            </a:lvl1pPr>
            <a:extLst/>
          </a:lstStyle>
          <a:p>
            <a:pPr>
              <a:defRPr/>
            </a:pPr>
            <a:endParaRPr lang="en-US"/>
          </a:p>
        </p:txBody>
      </p:sp>
      <p:sp>
        <p:nvSpPr>
          <p:cNvPr id="8" name="Slide Number Placeholder 6">
            <a:extLst>
              <a:ext uri="{FF2B5EF4-FFF2-40B4-BE49-F238E27FC236}">
                <a16:creationId xmlns:a16="http://schemas.microsoft.com/office/drawing/2014/main" id="{887ED62B-3796-1958-95A3-B786C0D403EB}"/>
              </a:ext>
            </a:extLst>
          </p:cNvPr>
          <p:cNvSpPr>
            <a:spLocks noGrp="1"/>
          </p:cNvSpPr>
          <p:nvPr>
            <p:ph type="sldNum" sz="quarter" idx="12"/>
          </p:nvPr>
        </p:nvSpPr>
        <p:spPr/>
        <p:txBody>
          <a:bodyPr/>
          <a:lstStyle>
            <a:lvl1pPr>
              <a:defRPr/>
            </a:lvl1pPr>
          </a:lstStyle>
          <a:p>
            <a:pPr>
              <a:defRPr/>
            </a:pPr>
            <a:fld id="{5AF2F72E-B2ED-4444-8EEA-19D1EF0DA2FA}" type="slidenum">
              <a:rPr lang="en-US" altLang="en-US"/>
              <a:pPr>
                <a:defRPr/>
              </a:pPr>
              <a:t>‹#›</a:t>
            </a:fld>
            <a:endParaRPr lang="en-US" altLang="en-US"/>
          </a:p>
        </p:txBody>
      </p:sp>
    </p:spTree>
    <p:extLst>
      <p:ext uri="{BB962C8B-B14F-4D97-AF65-F5344CB8AC3E}">
        <p14:creationId xmlns:p14="http://schemas.microsoft.com/office/powerpoint/2010/main" val="3558022719"/>
      </p:ext>
    </p:extLst>
  </p:cSld>
  <p:clrMapOvr>
    <a:overrideClrMapping bg1="dk1" tx1="lt1" bg2="dk2" tx2="lt2" accent1="accent1" accent2="accent2" accent3="accent3" accent4="accent4" accent5="accent5" accent6="accent6" hlink="hlink" folHlink="folHlink"/>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778962-1686-9EA6-28CE-49682B2311B9}"/>
              </a:ext>
            </a:extLst>
          </p:cNvPr>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 name="Title Placeholder 2">
            <a:extLst>
              <a:ext uri="{FF2B5EF4-FFF2-40B4-BE49-F238E27FC236}">
                <a16:creationId xmlns:a16="http://schemas.microsoft.com/office/drawing/2014/main" id="{1A3DF49B-F9F0-DD4E-397F-1B36DAFCB42D}"/>
              </a:ext>
            </a:extLst>
          </p:cNvPr>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p>
            <a:r>
              <a:rPr lang="en-US"/>
              <a:t>Click to edit Master title style</a:t>
            </a:r>
          </a:p>
        </p:txBody>
      </p:sp>
      <p:sp>
        <p:nvSpPr>
          <p:cNvPr id="31" name="Text Placeholder 30">
            <a:extLst>
              <a:ext uri="{FF2B5EF4-FFF2-40B4-BE49-F238E27FC236}">
                <a16:creationId xmlns:a16="http://schemas.microsoft.com/office/drawing/2014/main" id="{B13A2429-1856-BD2D-0BE4-8D1422EEDD7E}"/>
              </a:ext>
            </a:extLst>
          </p:cNvPr>
          <p:cNvSpPr>
            <a:spLocks noGrp="1"/>
          </p:cNvSpPr>
          <p:nvPr>
            <p:ph type="body" idx="1"/>
          </p:nvPr>
        </p:nvSpPr>
        <p:spPr bwMode="auto">
          <a:xfrm>
            <a:off x="457200" y="1609725"/>
            <a:ext cx="7239000"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7" name="Date Placeholder 26">
            <a:extLst>
              <a:ext uri="{FF2B5EF4-FFF2-40B4-BE49-F238E27FC236}">
                <a16:creationId xmlns:a16="http://schemas.microsoft.com/office/drawing/2014/main" id="{45D3E113-39D7-2618-B92D-F53CFE816DBB}"/>
              </a:ext>
            </a:extLst>
          </p:cNvPr>
          <p:cNvSpPr>
            <a:spLocks noGrp="1"/>
          </p:cNvSpPr>
          <p:nvPr>
            <p:ph type="dt" sz="half" idx="2"/>
          </p:nvPr>
        </p:nvSpPr>
        <p:spPr>
          <a:xfrm>
            <a:off x="4246563" y="6557963"/>
            <a:ext cx="2001837" cy="227012"/>
          </a:xfrm>
          <a:prstGeom prst="rect">
            <a:avLst/>
          </a:prstGeom>
        </p:spPr>
        <p:txBody>
          <a:bodyPr vert="horz" tIns="0" bIns="0" anchor="b"/>
          <a:lstStyle>
            <a:lvl1pPr algn="l" eaLnBrk="1" latinLnBrk="0" hangingPunct="1">
              <a:defRPr kumimoji="0" sz="1000">
                <a:solidFill>
                  <a:schemeClr val="tx2"/>
                </a:solidFill>
              </a:defRPr>
            </a:lvl1pPr>
            <a:extLst/>
          </a:lstStyle>
          <a:p>
            <a:pPr>
              <a:defRPr/>
            </a:pPr>
            <a:endParaRPr lang="en-US"/>
          </a:p>
        </p:txBody>
      </p:sp>
      <p:sp>
        <p:nvSpPr>
          <p:cNvPr id="4" name="Footer Placeholder 3">
            <a:extLst>
              <a:ext uri="{FF2B5EF4-FFF2-40B4-BE49-F238E27FC236}">
                <a16:creationId xmlns:a16="http://schemas.microsoft.com/office/drawing/2014/main" id="{BD6A895B-A793-696F-7687-B0DFEDF354E9}"/>
              </a:ext>
            </a:extLst>
          </p:cNvPr>
          <p:cNvSpPr>
            <a:spLocks noGrp="1"/>
          </p:cNvSpPr>
          <p:nvPr>
            <p:ph type="ftr" sz="quarter" idx="3"/>
          </p:nvPr>
        </p:nvSpPr>
        <p:spPr>
          <a:xfrm>
            <a:off x="457200" y="6557963"/>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pPr>
              <a:defRPr/>
            </a:pPr>
            <a:endParaRPr lang="en-US"/>
          </a:p>
        </p:txBody>
      </p:sp>
      <p:sp>
        <p:nvSpPr>
          <p:cNvPr id="16" name="Slide Number Placeholder 15">
            <a:extLst>
              <a:ext uri="{FF2B5EF4-FFF2-40B4-BE49-F238E27FC236}">
                <a16:creationId xmlns:a16="http://schemas.microsoft.com/office/drawing/2014/main" id="{C793724A-7816-37DE-697A-251F66FCF61F}"/>
              </a:ext>
            </a:extLst>
          </p:cNvPr>
          <p:cNvSpPr>
            <a:spLocks noGrp="1"/>
          </p:cNvSpPr>
          <p:nvPr>
            <p:ph type="sldNum" sz="quarter" idx="4"/>
          </p:nvPr>
        </p:nvSpPr>
        <p:spPr>
          <a:xfrm>
            <a:off x="6251575" y="6556375"/>
            <a:ext cx="588963" cy="228600"/>
          </a:xfrm>
          <a:prstGeom prst="rect">
            <a:avLst/>
          </a:prstGeom>
        </p:spPr>
        <p:txBody>
          <a:bodyPr vert="horz" wrap="square" lIns="0" tIns="0" rIns="0" bIns="0" numCol="1" anchor="b" anchorCtr="0" compatLnSpc="1">
            <a:prstTxWarp prst="textNoShape">
              <a:avLst/>
            </a:prstTxWarp>
          </a:bodyPr>
          <a:lstStyle>
            <a:lvl1pPr algn="r" eaLnBrk="1" hangingPunct="1">
              <a:defRPr sz="1100"/>
            </a:lvl1pPr>
          </a:lstStyle>
          <a:p>
            <a:pPr>
              <a:defRPr/>
            </a:pPr>
            <a:fld id="{290D15E7-82EF-E54C-813D-5B3B4E36103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625" r:id="rId1"/>
    <p:sldLayoutId id="2147484618" r:id="rId2"/>
    <p:sldLayoutId id="2147484626" r:id="rId3"/>
    <p:sldLayoutId id="2147484619" r:id="rId4"/>
    <p:sldLayoutId id="2147484620" r:id="rId5"/>
    <p:sldLayoutId id="2147484621" r:id="rId6"/>
    <p:sldLayoutId id="2147484622" r:id="rId7"/>
    <p:sldLayoutId id="2147484623" r:id="rId8"/>
    <p:sldLayoutId id="2147484627" r:id="rId9"/>
    <p:sldLayoutId id="2147484624" r:id="rId10"/>
    <p:sldLayoutId id="2147484628" r:id="rId11"/>
  </p:sldLayoutIdLst>
  <p:transition/>
  <p:txStyles>
    <p:titleStyle>
      <a:lvl1pPr algn="l" rtl="0" eaLnBrk="0" fontAlgn="base" hangingPunct="0">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eaLnBrk="0" fontAlgn="base" hangingPunct="0">
        <a:spcBef>
          <a:spcPct val="0"/>
        </a:spcBef>
        <a:spcAft>
          <a:spcPct val="0"/>
        </a:spcAft>
        <a:defRPr sz="3800" b="1">
          <a:solidFill>
            <a:schemeClr val="tx1"/>
          </a:solidFill>
          <a:latin typeface="Trebuchet MS" pitchFamily="34" charset="0"/>
        </a:defRPr>
      </a:lvl2pPr>
      <a:lvl3pPr algn="l" rtl="0" eaLnBrk="0" fontAlgn="base" hangingPunct="0">
        <a:spcBef>
          <a:spcPct val="0"/>
        </a:spcBef>
        <a:spcAft>
          <a:spcPct val="0"/>
        </a:spcAft>
        <a:defRPr sz="3800" b="1">
          <a:solidFill>
            <a:schemeClr val="tx1"/>
          </a:solidFill>
          <a:latin typeface="Trebuchet MS" pitchFamily="34" charset="0"/>
        </a:defRPr>
      </a:lvl3pPr>
      <a:lvl4pPr algn="l" rtl="0" eaLnBrk="0" fontAlgn="base" hangingPunct="0">
        <a:spcBef>
          <a:spcPct val="0"/>
        </a:spcBef>
        <a:spcAft>
          <a:spcPct val="0"/>
        </a:spcAft>
        <a:defRPr sz="3800" b="1">
          <a:solidFill>
            <a:schemeClr val="tx1"/>
          </a:solidFill>
          <a:latin typeface="Trebuchet MS" pitchFamily="34" charset="0"/>
        </a:defRPr>
      </a:lvl4pPr>
      <a:lvl5pPr algn="l" rtl="0" eaLnBrk="0" fontAlgn="base" hangingPunct="0">
        <a:spcBef>
          <a:spcPct val="0"/>
        </a:spcBef>
        <a:spcAft>
          <a:spcPct val="0"/>
        </a:spcAft>
        <a:defRPr sz="3800" b="1">
          <a:solidFill>
            <a:schemeClr val="tx1"/>
          </a:solidFill>
          <a:latin typeface="Trebuchet MS" pitchFamily="34" charset="0"/>
        </a:defRPr>
      </a:lvl5pPr>
      <a:lvl6pPr marL="457200" algn="l" rtl="0" fontAlgn="base">
        <a:spcBef>
          <a:spcPct val="0"/>
        </a:spcBef>
        <a:spcAft>
          <a:spcPct val="0"/>
        </a:spcAft>
        <a:defRPr sz="3800" b="1">
          <a:solidFill>
            <a:schemeClr val="tx1"/>
          </a:solidFill>
          <a:latin typeface="Trebuchet MS" pitchFamily="34" charset="0"/>
        </a:defRPr>
      </a:lvl6pPr>
      <a:lvl7pPr marL="914400" algn="l" rtl="0" fontAlgn="base">
        <a:spcBef>
          <a:spcPct val="0"/>
        </a:spcBef>
        <a:spcAft>
          <a:spcPct val="0"/>
        </a:spcAft>
        <a:defRPr sz="3800" b="1">
          <a:solidFill>
            <a:schemeClr val="tx1"/>
          </a:solidFill>
          <a:latin typeface="Trebuchet MS" pitchFamily="34" charset="0"/>
        </a:defRPr>
      </a:lvl7pPr>
      <a:lvl8pPr marL="1371600" algn="l" rtl="0" fontAlgn="base">
        <a:spcBef>
          <a:spcPct val="0"/>
        </a:spcBef>
        <a:spcAft>
          <a:spcPct val="0"/>
        </a:spcAft>
        <a:defRPr sz="3800" b="1">
          <a:solidFill>
            <a:schemeClr val="tx1"/>
          </a:solidFill>
          <a:latin typeface="Trebuchet MS" pitchFamily="34" charset="0"/>
        </a:defRPr>
      </a:lvl8pPr>
      <a:lvl9pPr marL="1828800" algn="l" rtl="0" fontAlgn="base">
        <a:spcBef>
          <a:spcPct val="0"/>
        </a:spcBef>
        <a:spcAft>
          <a:spcPct val="0"/>
        </a:spcAft>
        <a:defRPr sz="3800" b="1">
          <a:solidFill>
            <a:schemeClr val="tx1"/>
          </a:solidFill>
          <a:latin typeface="Trebuchet MS" pitchFamily="34" charset="0"/>
        </a:defRPr>
      </a:lvl9pPr>
      <a:extLst/>
    </p:titleStyle>
    <p:bodyStyle>
      <a:lvl1pPr marL="273050" indent="-273050" algn="l" rtl="0" eaLnBrk="0" fontAlgn="base" hangingPunct="0">
        <a:spcBef>
          <a:spcPts val="600"/>
        </a:spcBef>
        <a:spcAft>
          <a:spcPct val="0"/>
        </a:spcAft>
        <a:buClr>
          <a:schemeClr val="tx2"/>
        </a:buClr>
        <a:buSzPct val="73000"/>
        <a:buFont typeface="Wingdings 2" pitchFamily="2" charset="2"/>
        <a:buChar char=""/>
        <a:defRPr sz="2600" kern="1200">
          <a:solidFill>
            <a:schemeClr val="tx1"/>
          </a:solidFill>
          <a:latin typeface="+mn-lt"/>
          <a:ea typeface="+mn-ea"/>
          <a:cs typeface="+mn-cs"/>
        </a:defRPr>
      </a:lvl1pPr>
      <a:lvl2pPr marL="520700" indent="-228600" algn="l" rtl="0" eaLnBrk="0" fontAlgn="base" hangingPunct="0">
        <a:spcBef>
          <a:spcPts val="500"/>
        </a:spcBef>
        <a:spcAft>
          <a:spcPct val="0"/>
        </a:spcAft>
        <a:buClr>
          <a:srgbClr val="F9B639"/>
        </a:buClr>
        <a:buSzPct val="80000"/>
        <a:buFont typeface="Wingdings 2" pitchFamily="2" charset="2"/>
        <a:buChar char=""/>
        <a:defRPr sz="2300" kern="1200">
          <a:solidFill>
            <a:srgbClr val="6C6C6C"/>
          </a:solidFill>
          <a:latin typeface="+mn-lt"/>
          <a:ea typeface="+mn-ea"/>
          <a:cs typeface="+mn-cs"/>
        </a:defRPr>
      </a:lvl2pPr>
      <a:lvl3pPr marL="758825" indent="-228600" algn="l" rtl="0" eaLnBrk="0" fontAlgn="base" hangingPunct="0">
        <a:spcBef>
          <a:spcPts val="400"/>
        </a:spcBef>
        <a:spcAft>
          <a:spcPct val="0"/>
        </a:spcAft>
        <a:buClr>
          <a:srgbClr val="F9B639"/>
        </a:buClr>
        <a:buSzPct val="60000"/>
        <a:buFont typeface="Wingdings" pitchFamily="2" charset="2"/>
        <a:buChar char=""/>
        <a:defRPr sz="2000" kern="1200">
          <a:solidFill>
            <a:schemeClr val="tx1"/>
          </a:solidFill>
          <a:latin typeface="+mn-lt"/>
          <a:ea typeface="+mn-ea"/>
          <a:cs typeface="+mn-cs"/>
        </a:defRPr>
      </a:lvl3pPr>
      <a:lvl4pPr marL="1004888" indent="-228600" algn="l" rtl="0" eaLnBrk="0" fontAlgn="base" hangingPunct="0">
        <a:spcBef>
          <a:spcPct val="20000"/>
        </a:spcBef>
        <a:spcAft>
          <a:spcPct val="0"/>
        </a:spcAft>
        <a:buClr>
          <a:srgbClr val="F9B639"/>
        </a:buClr>
        <a:buSzPct val="80000"/>
        <a:buFont typeface="Wingdings 2" pitchFamily="2" charset="2"/>
        <a:buChar char=""/>
        <a:defRPr sz="2000" kern="1200">
          <a:solidFill>
            <a:srgbClr val="6C6C6C"/>
          </a:solidFill>
          <a:latin typeface="+mn-lt"/>
          <a:ea typeface="+mn-ea"/>
          <a:cs typeface="+mn-cs"/>
        </a:defRPr>
      </a:lvl4pPr>
      <a:lvl5pPr marL="1279525" indent="-228600" algn="l" rtl="0" eaLnBrk="0" fontAlgn="base" hangingPunct="0">
        <a:spcBef>
          <a:spcPts val="400"/>
        </a:spcBef>
        <a:spcAft>
          <a:spcPct val="0"/>
        </a:spcAft>
        <a:buClr>
          <a:srgbClr val="F9B639"/>
        </a:buClr>
        <a:buSzPct val="70000"/>
        <a:buFont typeface="Wingdings" pitchFamily="2" charset="2"/>
        <a:buChar char=""/>
        <a:defRPr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google.co.uk/imgres?q=phonics+clipart&amp;hl=en&amp;sa=X&amp;qscrl=1&amp;nord=1&amp;rlz=1T4SNYK_en-GBGB313GB313&amp;biw=1280&amp;bih=685&amp;tbm=isch&amp;prmd=imvns&amp;tbnid=cLzIFZofyWDq1M:&amp;imgrefurl=http://www.lancaster.k12.oh.us/olc/teacher.aspx%3Fs%3D952&amp;docid=7gsXkM4RLaIbKM&amp;imgurl=http://www.lancaster.k12.oh.us/userfiles/book%252520clip%252520art.jpg&amp;w=350&amp;h=325&amp;ei=U-Z9T47OHOTS0QWPpdyVDg&amp;zoom=1&amp;iact=rc&amp;dur=208&amp;sig=117638893342511017181&amp;page=1&amp;tbnh=138&amp;tbnw=149&amp;start=0&amp;ndsp=19&amp;ved=1t:429,r:18,s:0,i:119&amp;tx=92&amp;ty=58"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co.uk/imgres?q=phonics+segmenting&amp;start=83&amp;hl=en&amp;qscrl=1&amp;nord=1&amp;rlz=1T4SNYK_en-GBGB313GB313&amp;biw=1280&amp;bih=685&amp;addh=36&amp;tbm=isch&amp;tbnid=4hkhmDNNH3HuvM:&amp;imgrefurl=http://www.littlemummy.com/2012/03/07/phonics-help/&amp;docid=Lh1Yvg-kLUVVQM&amp;imgurl=http://www.littlemummy.com/wp-content/uploads/2012/03/dog-phonics-flashcard.jpg&amp;w=630&amp;h=400&amp;ei=aOh9T9W9H8v58QPSi7GmDg&amp;zoom=1&amp;iact=hc&amp;vpx=625&amp;vpy=221&amp;dur=41&amp;hovh=179&amp;hovw=282&amp;tx=180&amp;ty=82&amp;sig=117638893342511017181&amp;page=5&amp;tbnh=149&amp;tbnw=253&amp;ndsp=20&amp;ved=1t:429,r:2,s:83,i:9" TargetMode="External"/><Relationship Id="rId1" Type="http://schemas.openxmlformats.org/officeDocument/2006/relationships/slideLayout" Target="../slideLayouts/slideLayout6.xml"/><Relationship Id="rId5" Type="http://schemas.openxmlformats.org/officeDocument/2006/relationships/image" Target="../media/image21.jpeg"/><Relationship Id="rId4" Type="http://schemas.openxmlformats.org/officeDocument/2006/relationships/hyperlink" Target="http://www.google.co.uk/imgres?q=reading+clipart&amp;hl=en&amp;qscrl=1&amp;nord=1&amp;rlz=1T4SNYK_en-GBGB313GB313&amp;biw=1280&amp;bih=685&amp;tbm=isch&amp;tbnid=nwlEY6_5A5p2CM:&amp;imgrefurl=http://www.chumpysclipart.com/illustration/1674/picture_of_a_grinning_worm_with_glasses_reading_a_book&amp;docid=ra3hgKiWkQ10tM&amp;imgurl=http://www.chumpysclipart.com/images/illustrations/xsmall2/1674_picture_of_a_grinning_worm_with_glasses_reading_a_book.jpg&amp;w=345&amp;h=350&amp;ei=veh9T8HrLcSG8gP0z6CRDg&amp;zoom=1&amp;iact=rc&amp;dur=272&amp;sig=117638893342511017181&amp;page=2&amp;tbnh=145&amp;tbnw=143&amp;start=20&amp;ndsp=25&amp;ved=1t:429,r:5,s:20,i:176&amp;tx=56&amp;ty=57"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google.co.uk/imgres?q=i+love+school+clipart&amp;hl=en&amp;qscrl=1&amp;nord=1&amp;rlz=1T4SNYK_en-GBGB313GB313&amp;biw=1280&amp;bih=685&amp;tbm=isch&amp;tbnid=ApjhQEN0RFTl-M:&amp;imgrefurl=http://www.clipsahoy.com/webgraphics4/as5709.htm&amp;docid=W39Jd-1ScFCOCM&amp;imgurl=http://www.clipsahoy.com/clipart3/as5709.gif&amp;w=250&amp;h=181&amp;ei=9el9T5W_F8el8QPav8zYDQ&amp;zoom=1&amp;iact=hc&amp;vpx=461&amp;vpy=178&amp;dur=531&amp;hovh=144&amp;hovw=200&amp;tx=87&amp;ty=64&amp;sig=117638893342511017181&amp;page=1&amp;tbnh=144&amp;tbnw=200&amp;start=0&amp;ndsp=17&amp;ved=1t:429,r:1,s:0,i:67"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stapeleybl.cheshire.sch.uk/"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hyperlink" Target="mailto:cmorris@stapeleybl.cheshire.sch.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ABD127A-677B-EBA2-BA80-2EBE117A60F5}"/>
              </a:ext>
            </a:extLst>
          </p:cNvPr>
          <p:cNvSpPr>
            <a:spLocks noGrp="1" noChangeArrowheads="1"/>
          </p:cNvSpPr>
          <p:nvPr>
            <p:ph type="ctrTitle"/>
          </p:nvPr>
        </p:nvSpPr>
        <p:spPr>
          <a:xfrm>
            <a:off x="2771800" y="188913"/>
            <a:ext cx="5105400" cy="4335760"/>
          </a:xfrm>
        </p:spPr>
        <p:txBody>
          <a:bodyPr>
            <a:normAutofit fontScale="90000"/>
          </a:bodyPr>
          <a:lstStyle/>
          <a:p>
            <a:pPr eaLnBrk="1" fontAlgn="auto" hangingPunct="1">
              <a:spcAft>
                <a:spcPts val="0"/>
              </a:spcAft>
              <a:defRPr/>
            </a:pPr>
            <a:br>
              <a:rPr lang="en-GB" altLang="en-US" sz="4000" dirty="0">
                <a:latin typeface="SassoonPrimaryInfant" pitchFamily="2" charset="0"/>
              </a:rPr>
            </a:br>
            <a:br>
              <a:rPr lang="en-GB" altLang="en-US" sz="4000" dirty="0">
                <a:latin typeface="SassoonPrimaryInfant" pitchFamily="2" charset="0"/>
              </a:rPr>
            </a:br>
            <a:br>
              <a:rPr lang="en-GB" altLang="en-US" sz="4000" dirty="0">
                <a:latin typeface="SassoonPrimaryInfant" pitchFamily="2" charset="0"/>
              </a:rPr>
            </a:br>
            <a:br>
              <a:rPr lang="en-GB" altLang="en-US" sz="4000" dirty="0">
                <a:latin typeface="SassoonPrimaryInfant" pitchFamily="2" charset="0"/>
              </a:rPr>
            </a:br>
            <a:br>
              <a:rPr lang="en-GB" altLang="en-US" sz="4000" dirty="0">
                <a:latin typeface="SassoonPrimaryInfant" pitchFamily="2" charset="0"/>
              </a:rPr>
            </a:br>
            <a:br>
              <a:rPr lang="en-GB" altLang="en-US" sz="4000" dirty="0">
                <a:latin typeface="SassoonPrimaryInfant" pitchFamily="2" charset="0"/>
              </a:rPr>
            </a:br>
            <a:br>
              <a:rPr lang="en-GB" altLang="en-US" sz="4000" dirty="0">
                <a:latin typeface="SassoonPrimaryInfant" pitchFamily="2" charset="0"/>
              </a:rPr>
            </a:br>
            <a:br>
              <a:rPr lang="en-GB" altLang="en-US" sz="4000" dirty="0">
                <a:latin typeface="SassoonPrimaryInfant" pitchFamily="2" charset="0"/>
              </a:rPr>
            </a:br>
            <a:br>
              <a:rPr lang="en-GB" altLang="en-US" sz="4000" dirty="0">
                <a:latin typeface="SassoonPrimaryInfant" pitchFamily="2" charset="0"/>
              </a:rPr>
            </a:br>
            <a:br>
              <a:rPr lang="en-GB" altLang="en-US" sz="4000" dirty="0">
                <a:latin typeface="SassoonPrimaryInfant" pitchFamily="2" charset="0"/>
              </a:rPr>
            </a:br>
            <a:br>
              <a:rPr lang="en-GB" altLang="en-US" sz="4000" dirty="0">
                <a:latin typeface="SassoonPrimaryInfant" pitchFamily="2" charset="0"/>
              </a:rPr>
            </a:br>
            <a:br>
              <a:rPr lang="en-GB" altLang="en-US" sz="4000" dirty="0">
                <a:latin typeface="SassoonPrimaryInfant" pitchFamily="2" charset="0"/>
              </a:rPr>
            </a:br>
            <a:endParaRPr lang="en-US" altLang="en-US" sz="4000" dirty="0">
              <a:latin typeface="SassoonPrimaryInfant" pitchFamily="2" charset="0"/>
            </a:endParaRPr>
          </a:p>
        </p:txBody>
      </p:sp>
      <p:pic>
        <p:nvPicPr>
          <p:cNvPr id="3" name="Picture 2" descr="A blue circle with white text and a bell&#10;&#10;Description automatically generated">
            <a:extLst>
              <a:ext uri="{FF2B5EF4-FFF2-40B4-BE49-F238E27FC236}">
                <a16:creationId xmlns:a16="http://schemas.microsoft.com/office/drawing/2014/main" id="{8D34E5F3-2CA6-5D8F-0172-C6DE117768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716" y="393906"/>
            <a:ext cx="1456394" cy="1342613"/>
          </a:xfrm>
          <a:prstGeom prst="rect">
            <a:avLst/>
          </a:prstGeom>
          <a:ln w="38100">
            <a:solidFill>
              <a:schemeClr val="tx1"/>
            </a:solidFill>
          </a:ln>
        </p:spPr>
      </p:pic>
      <p:sp>
        <p:nvSpPr>
          <p:cNvPr id="9" name="TextBox 8">
            <a:extLst>
              <a:ext uri="{FF2B5EF4-FFF2-40B4-BE49-F238E27FC236}">
                <a16:creationId xmlns:a16="http://schemas.microsoft.com/office/drawing/2014/main" id="{1D36A8EB-029B-F6E8-8656-82E12CF95ABF}"/>
              </a:ext>
            </a:extLst>
          </p:cNvPr>
          <p:cNvSpPr txBox="1"/>
          <p:nvPr/>
        </p:nvSpPr>
        <p:spPr>
          <a:xfrm>
            <a:off x="2987824" y="393906"/>
            <a:ext cx="5904656" cy="6801862"/>
          </a:xfrm>
          <a:prstGeom prst="rect">
            <a:avLst/>
          </a:prstGeom>
          <a:noFill/>
        </p:spPr>
        <p:txBody>
          <a:bodyPr wrap="square" rtlCol="0">
            <a:spAutoFit/>
          </a:bodyPr>
          <a:lstStyle/>
          <a:p>
            <a:pPr algn="ctr" eaLnBrk="1" hangingPunct="1"/>
            <a:r>
              <a:rPr lang="en-GB" altLang="en-US" sz="6600" dirty="0">
                <a:solidFill>
                  <a:schemeClr val="bg1"/>
                </a:solidFill>
                <a:latin typeface="SassoonPrimaryInfant" pitchFamily="2" charset="0"/>
              </a:rPr>
              <a:t>Welcome To</a:t>
            </a:r>
          </a:p>
          <a:p>
            <a:pPr algn="ctr" eaLnBrk="1" hangingPunct="1"/>
            <a:r>
              <a:rPr lang="en-GB" altLang="en-US" sz="6600" dirty="0">
                <a:solidFill>
                  <a:schemeClr val="bg1"/>
                </a:solidFill>
                <a:latin typeface="SassoonPrimaryInfant" pitchFamily="2" charset="0"/>
              </a:rPr>
              <a:t>Year 1</a:t>
            </a:r>
          </a:p>
          <a:p>
            <a:pPr algn="ctr" eaLnBrk="1" hangingPunct="1"/>
            <a:endParaRPr lang="en-GB" altLang="en-US" dirty="0">
              <a:solidFill>
                <a:schemeClr val="bg1"/>
              </a:solidFill>
              <a:latin typeface="SassoonPrimaryInfant" pitchFamily="2" charset="0"/>
            </a:endParaRPr>
          </a:p>
          <a:p>
            <a:pPr algn="ctr" eaLnBrk="1" hangingPunct="1"/>
            <a:r>
              <a:rPr lang="en-GB" altLang="en-US" sz="4400" dirty="0">
                <a:solidFill>
                  <a:schemeClr val="bg1"/>
                </a:solidFill>
                <a:latin typeface="SassoonPrimaryInfant" pitchFamily="2" charset="0"/>
              </a:rPr>
              <a:t>Information Evening</a:t>
            </a:r>
          </a:p>
          <a:p>
            <a:pPr algn="ctr" eaLnBrk="1" hangingPunct="1"/>
            <a:r>
              <a:rPr lang="en-GB" altLang="en-US" sz="4400" dirty="0">
                <a:solidFill>
                  <a:schemeClr val="bg1"/>
                </a:solidFill>
                <a:latin typeface="SassoonPrimaryInfant" pitchFamily="2" charset="0"/>
              </a:rPr>
              <a:t>September 2025</a:t>
            </a:r>
          </a:p>
          <a:p>
            <a:pPr algn="ctr" eaLnBrk="1" hangingPunct="1"/>
            <a:endParaRPr lang="en-GB" altLang="en-US" dirty="0">
              <a:solidFill>
                <a:schemeClr val="bg1"/>
              </a:solidFill>
            </a:endParaRPr>
          </a:p>
          <a:p>
            <a:pPr algn="ctr" eaLnBrk="1" hangingPunct="1"/>
            <a:r>
              <a:rPr lang="en-GB" altLang="en-US" sz="4000" dirty="0">
                <a:solidFill>
                  <a:schemeClr val="bg1"/>
                </a:solidFill>
                <a:latin typeface="SassoonPrimaryInfant" pitchFamily="2" charset="0"/>
              </a:rPr>
              <a:t>With</a:t>
            </a:r>
          </a:p>
          <a:p>
            <a:pPr algn="ctr" eaLnBrk="1" hangingPunct="1"/>
            <a:r>
              <a:rPr lang="en-GB" altLang="en-US" sz="4000" dirty="0">
                <a:solidFill>
                  <a:schemeClr val="bg1"/>
                </a:solidFill>
              </a:rPr>
              <a:t>Mrs Moloney &amp; Mrs Morris</a:t>
            </a:r>
            <a:endParaRPr lang="en-GB" altLang="en-US" sz="4000" dirty="0">
              <a:solidFill>
                <a:schemeClr val="bg1"/>
              </a:solidFill>
              <a:latin typeface="SassoonPrimaryInfant" pitchFamily="2" charset="0"/>
            </a:endParaRPr>
          </a:p>
          <a:p>
            <a:endParaRPr lang="en-US" dirty="0">
              <a:solidFill>
                <a:schemeClr val="bg1"/>
              </a:solidFill>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0E7E8501-D25D-F69F-1413-61D0813B8334}"/>
              </a:ext>
            </a:extLst>
          </p:cNvPr>
          <p:cNvSpPr>
            <a:spLocks noGrp="1"/>
          </p:cNvSpPr>
          <p:nvPr>
            <p:ph type="title"/>
          </p:nvPr>
        </p:nvSpPr>
        <p:spPr>
          <a:xfrm>
            <a:off x="457200" y="274638"/>
            <a:ext cx="5051425" cy="706090"/>
          </a:xfrm>
        </p:spPr>
        <p:txBody>
          <a:bodyPr/>
          <a:lstStyle/>
          <a:p>
            <a:r>
              <a:rPr lang="en-GB" altLang="en-US" dirty="0">
                <a:latin typeface="SassoonPrimaryInfant" pitchFamily="2" charset="0"/>
              </a:rPr>
              <a:t>Let’s take a look…</a:t>
            </a:r>
          </a:p>
        </p:txBody>
      </p:sp>
      <p:pic>
        <p:nvPicPr>
          <p:cNvPr id="8195" name="Picture 4">
            <a:extLst>
              <a:ext uri="{FF2B5EF4-FFF2-40B4-BE49-F238E27FC236}">
                <a16:creationId xmlns:a16="http://schemas.microsoft.com/office/drawing/2014/main" id="{7EC2A52C-33C0-F757-D4BC-D7BE228BBC2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06650" y="1034257"/>
            <a:ext cx="1379538" cy="545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2">
            <a:extLst>
              <a:ext uri="{FF2B5EF4-FFF2-40B4-BE49-F238E27FC236}">
                <a16:creationId xmlns:a16="http://schemas.microsoft.com/office/drawing/2014/main" id="{57660041-5C62-C494-8D35-AF23A5C900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173038"/>
            <a:ext cx="1639888"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
            <a:extLst>
              <a:ext uri="{FF2B5EF4-FFF2-40B4-BE49-F238E27FC236}">
                <a16:creationId xmlns:a16="http://schemas.microsoft.com/office/drawing/2014/main" id="{2C3AF91C-A7FF-079D-7580-E4617F0FCBB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9713" y="2463800"/>
            <a:ext cx="2166937" cy="311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extBox 3">
            <a:extLst>
              <a:ext uri="{FF2B5EF4-FFF2-40B4-BE49-F238E27FC236}">
                <a16:creationId xmlns:a16="http://schemas.microsoft.com/office/drawing/2014/main" id="{EAF453B0-D084-B543-76E9-7952378BE133}"/>
              </a:ext>
            </a:extLst>
          </p:cNvPr>
          <p:cNvSpPr txBox="1">
            <a:spLocks noChangeArrowheads="1"/>
          </p:cNvSpPr>
          <p:nvPr/>
        </p:nvSpPr>
        <p:spPr bwMode="auto">
          <a:xfrm>
            <a:off x="4211638" y="1160463"/>
            <a:ext cx="4311650"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b="1" u="sng">
                <a:latin typeface="SassoonPrimaryInfant" pitchFamily="2" charset="0"/>
              </a:rPr>
              <a:t>ai</a:t>
            </a:r>
            <a:r>
              <a:rPr lang="en-GB" altLang="en-US">
                <a:latin typeface="SassoonPrimaryInfant" pitchFamily="2" charset="0"/>
              </a:rPr>
              <a:t> – tail in the rain</a:t>
            </a:r>
          </a:p>
          <a:p>
            <a:pPr>
              <a:spcBef>
                <a:spcPct val="0"/>
              </a:spcBef>
              <a:buFontTx/>
              <a:buNone/>
            </a:pPr>
            <a:endParaRPr lang="en-GB" altLang="en-US">
              <a:latin typeface="SassoonPrimaryInfant" pitchFamily="2" charset="0"/>
            </a:endParaRPr>
          </a:p>
          <a:p>
            <a:pPr>
              <a:spcBef>
                <a:spcPct val="0"/>
              </a:spcBef>
              <a:buFontTx/>
              <a:buNone/>
            </a:pPr>
            <a:r>
              <a:rPr lang="en-GB" altLang="en-US">
                <a:latin typeface="SassoonPrimaryInfant" pitchFamily="2" charset="0"/>
              </a:rPr>
              <a:t>pl</a:t>
            </a:r>
            <a:r>
              <a:rPr lang="en-GB" altLang="en-US" u="sng">
                <a:latin typeface="SassoonPrimaryInfant" pitchFamily="2" charset="0"/>
              </a:rPr>
              <a:t>ay</a:t>
            </a:r>
          </a:p>
          <a:p>
            <a:pPr>
              <a:spcBef>
                <a:spcPct val="0"/>
              </a:spcBef>
              <a:buFontTx/>
              <a:buNone/>
            </a:pPr>
            <a:r>
              <a:rPr lang="en-GB" altLang="en-US">
                <a:latin typeface="SassoonPrimaryInfant" pitchFamily="2" charset="0"/>
              </a:rPr>
              <a:t>p</a:t>
            </a:r>
            <a:r>
              <a:rPr lang="en-GB" altLang="en-US" u="sng">
                <a:latin typeface="SassoonPrimaryInfant" pitchFamily="2" charset="0"/>
              </a:rPr>
              <a:t>a</a:t>
            </a:r>
            <a:r>
              <a:rPr lang="en-GB" altLang="en-US">
                <a:latin typeface="SassoonPrimaryInfant" pitchFamily="2" charset="0"/>
              </a:rPr>
              <a:t>per</a:t>
            </a:r>
          </a:p>
          <a:p>
            <a:pPr>
              <a:spcBef>
                <a:spcPct val="0"/>
              </a:spcBef>
              <a:buFontTx/>
              <a:buNone/>
            </a:pPr>
            <a:r>
              <a:rPr lang="en-GB" altLang="en-US">
                <a:latin typeface="SassoonPrimaryInfant" pitchFamily="2" charset="0"/>
              </a:rPr>
              <a:t>sh</a:t>
            </a:r>
            <a:r>
              <a:rPr lang="en-GB" altLang="en-US" u="sng">
                <a:latin typeface="SassoonPrimaryInfant" pitchFamily="2" charset="0"/>
              </a:rPr>
              <a:t>a</a:t>
            </a:r>
            <a:r>
              <a:rPr lang="en-GB" altLang="en-US">
                <a:latin typeface="SassoonPrimaryInfant" pitchFamily="2" charset="0"/>
              </a:rPr>
              <a:t>k</a:t>
            </a:r>
            <a:r>
              <a:rPr lang="en-GB" altLang="en-US" u="sng">
                <a:latin typeface="SassoonPrimaryInfant" pitchFamily="2" charset="0"/>
              </a:rPr>
              <a:t>e</a:t>
            </a:r>
          </a:p>
          <a:p>
            <a:pPr>
              <a:spcBef>
                <a:spcPct val="0"/>
              </a:spcBef>
              <a:buFontTx/>
              <a:buNone/>
            </a:pPr>
            <a:r>
              <a:rPr lang="en-GB" altLang="en-US" u="sng">
                <a:latin typeface="SassoonPrimaryInfant" pitchFamily="2" charset="0"/>
              </a:rPr>
              <a:t>eigh</a:t>
            </a:r>
            <a:r>
              <a:rPr lang="en-GB" altLang="en-US">
                <a:latin typeface="SassoonPrimaryInfant" pitchFamily="2" charset="0"/>
              </a:rPr>
              <a:t>t</a:t>
            </a:r>
          </a:p>
          <a:p>
            <a:pPr>
              <a:spcBef>
                <a:spcPct val="0"/>
              </a:spcBef>
              <a:buFontTx/>
              <a:buNone/>
            </a:pPr>
            <a:r>
              <a:rPr lang="en-GB" altLang="en-US">
                <a:latin typeface="SassoonPrimaryInfant" pitchFamily="2" charset="0"/>
              </a:rPr>
              <a:t>str</a:t>
            </a:r>
            <a:r>
              <a:rPr lang="en-GB" altLang="en-US" u="sng">
                <a:latin typeface="SassoonPrimaryInfant" pitchFamily="2" charset="0"/>
              </a:rPr>
              <a:t>aigh</a:t>
            </a:r>
            <a:r>
              <a:rPr lang="en-GB" altLang="en-US">
                <a:latin typeface="SassoonPrimaryInfant" pitchFamily="2" charset="0"/>
              </a:rPr>
              <a:t>t</a:t>
            </a:r>
          </a:p>
          <a:p>
            <a:pPr>
              <a:spcBef>
                <a:spcPct val="0"/>
              </a:spcBef>
              <a:buFontTx/>
              <a:buNone/>
            </a:pPr>
            <a:r>
              <a:rPr lang="en-GB" altLang="en-US">
                <a:latin typeface="SassoonPrimaryInfant" pitchFamily="2" charset="0"/>
              </a:rPr>
              <a:t>gr</a:t>
            </a:r>
            <a:r>
              <a:rPr lang="en-GB" altLang="en-US" u="sng">
                <a:latin typeface="SassoonPrimaryInfant" pitchFamily="2" charset="0"/>
              </a:rPr>
              <a:t>ey</a:t>
            </a:r>
          </a:p>
          <a:p>
            <a:pPr>
              <a:spcBef>
                <a:spcPct val="0"/>
              </a:spcBef>
              <a:buFontTx/>
              <a:buNone/>
            </a:pPr>
            <a:r>
              <a:rPr lang="en-GB" altLang="en-US">
                <a:latin typeface="SassoonPrimaryInfant" pitchFamily="2" charset="0"/>
              </a:rPr>
              <a:t>br</a:t>
            </a:r>
            <a:r>
              <a:rPr lang="en-GB" altLang="en-US" u="sng">
                <a:latin typeface="SassoonPrimaryInfant" pitchFamily="2" charset="0"/>
              </a:rPr>
              <a:t>ea</a:t>
            </a:r>
            <a:r>
              <a:rPr lang="en-GB" altLang="en-US">
                <a:latin typeface="SassoonPrimaryInfant" pitchFamily="2" charset="0"/>
              </a:rPr>
              <a:t>k</a:t>
            </a:r>
          </a:p>
          <a:p>
            <a:pPr>
              <a:spcBef>
                <a:spcPct val="0"/>
              </a:spcBef>
              <a:buFontTx/>
              <a:buNone/>
            </a:pPr>
            <a:endParaRPr lang="en-GB" altLang="en-US" sz="4400">
              <a:latin typeface="SassoonPrimaryInfant" pitchFamily="2" charset="0"/>
            </a:endParaRPr>
          </a:p>
        </p:txBody>
      </p:sp>
      <p:sp>
        <p:nvSpPr>
          <p:cNvPr id="8199" name="TextBox 7">
            <a:extLst>
              <a:ext uri="{FF2B5EF4-FFF2-40B4-BE49-F238E27FC236}">
                <a16:creationId xmlns:a16="http://schemas.microsoft.com/office/drawing/2014/main" id="{A17E047F-BC15-7AC7-43DD-2EA971D3C8BB}"/>
              </a:ext>
            </a:extLst>
          </p:cNvPr>
          <p:cNvSpPr txBox="1">
            <a:spLocks noChangeArrowheads="1"/>
          </p:cNvSpPr>
          <p:nvPr/>
        </p:nvSpPr>
        <p:spPr bwMode="auto">
          <a:xfrm>
            <a:off x="5652120" y="2204864"/>
            <a:ext cx="2592388"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3600" dirty="0">
                <a:latin typeface="SassoonPrimaryInfant" pitchFamily="2" charset="0"/>
              </a:rPr>
              <a:t>Can you think of any other examples?</a:t>
            </a:r>
          </a:p>
          <a:p>
            <a:pPr>
              <a:spcBef>
                <a:spcPct val="0"/>
              </a:spcBef>
              <a:buFontTx/>
              <a:buNone/>
            </a:pPr>
            <a:endParaRPr lang="en-GB" altLang="en-US" sz="2400" dirty="0">
              <a:latin typeface="Times New Roman" panose="02020603050405020304" pitchFamily="18" charset="0"/>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FDD615C7-2E54-4E60-8AFE-CE2EE7061772}"/>
              </a:ext>
            </a:extLst>
          </p:cNvPr>
          <p:cNvSpPr>
            <a:spLocks noGrp="1"/>
          </p:cNvSpPr>
          <p:nvPr>
            <p:ph type="title"/>
          </p:nvPr>
        </p:nvSpPr>
        <p:spPr>
          <a:xfrm>
            <a:off x="457200" y="320040"/>
            <a:ext cx="7242048" cy="840422"/>
          </a:xfrm>
        </p:spPr>
        <p:txBody>
          <a:bodyPr>
            <a:normAutofit fontScale="90000"/>
          </a:bodyPr>
          <a:lstStyle/>
          <a:p>
            <a:r>
              <a:rPr lang="en-GB" altLang="en-US" dirty="0"/>
              <a:t>An example of the progression</a:t>
            </a:r>
          </a:p>
        </p:txBody>
      </p:sp>
      <p:sp>
        <p:nvSpPr>
          <p:cNvPr id="5" name="TextBox 4">
            <a:extLst>
              <a:ext uri="{FF2B5EF4-FFF2-40B4-BE49-F238E27FC236}">
                <a16:creationId xmlns:a16="http://schemas.microsoft.com/office/drawing/2014/main" id="{0BACF8CE-5A81-1BB8-BF76-C253FCF15F92}"/>
              </a:ext>
            </a:extLst>
          </p:cNvPr>
          <p:cNvSpPr txBox="1"/>
          <p:nvPr/>
        </p:nvSpPr>
        <p:spPr>
          <a:xfrm>
            <a:off x="1762125" y="5805488"/>
            <a:ext cx="5049838" cy="830997"/>
          </a:xfrm>
          <a:prstGeom prst="rect">
            <a:avLst/>
          </a:prstGeom>
          <a:noFill/>
        </p:spPr>
        <p:txBody>
          <a:bodyPr>
            <a:spAutoFit/>
          </a:bodyPr>
          <a:lstStyle/>
          <a:p>
            <a:pPr algn="ctr">
              <a:defRPr/>
            </a:pPr>
            <a:r>
              <a:rPr lang="en-GB" sz="2400" b="1" dirty="0">
                <a:solidFill>
                  <a:schemeClr val="accent5">
                    <a:lumMod val="75000"/>
                  </a:schemeClr>
                </a:solidFill>
                <a:latin typeface="SassoonPrimaryInfant" pitchFamily="2" charset="0"/>
              </a:rPr>
              <a:t>Find me on the phonics page of the school website.</a:t>
            </a:r>
          </a:p>
        </p:txBody>
      </p:sp>
      <p:pic>
        <p:nvPicPr>
          <p:cNvPr id="9220" name="Picture 5">
            <a:extLst>
              <a:ext uri="{FF2B5EF4-FFF2-40B4-BE49-F238E27FC236}">
                <a16:creationId xmlns:a16="http://schemas.microsoft.com/office/drawing/2014/main" id="{6A1B5565-E85A-5211-2305-6A36BEFFF4A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9075" y="4221163"/>
            <a:ext cx="870585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6">
            <a:extLst>
              <a:ext uri="{FF2B5EF4-FFF2-40B4-BE49-F238E27FC236}">
                <a16:creationId xmlns:a16="http://schemas.microsoft.com/office/drawing/2014/main" id="{D0C74852-470E-0F35-810E-48FDE9B6738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63938" y="1417638"/>
            <a:ext cx="1851025" cy="265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2">
            <a:extLst>
              <a:ext uri="{FF2B5EF4-FFF2-40B4-BE49-F238E27FC236}">
                <a16:creationId xmlns:a16="http://schemas.microsoft.com/office/drawing/2014/main" id="{06771D11-4338-6B63-802F-A3C56803F4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7575" y="1304925"/>
            <a:ext cx="1639888" cy="144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a:extLst>
              <a:ext uri="{FF2B5EF4-FFF2-40B4-BE49-F238E27FC236}">
                <a16:creationId xmlns:a16="http://schemas.microsoft.com/office/drawing/2014/main" id="{BB87841F-077A-CD8F-7CFD-681ABD98A3B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108380">
            <a:off x="476250" y="2774950"/>
            <a:ext cx="152400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itle 1">
            <a:extLst>
              <a:ext uri="{FF2B5EF4-FFF2-40B4-BE49-F238E27FC236}">
                <a16:creationId xmlns:a16="http://schemas.microsoft.com/office/drawing/2014/main" id="{EE4A0878-0224-A862-DB34-08574F7F86A7}"/>
              </a:ext>
            </a:extLst>
          </p:cNvPr>
          <p:cNvSpPr>
            <a:spLocks noGrp="1"/>
          </p:cNvSpPr>
          <p:nvPr>
            <p:ph type="title"/>
          </p:nvPr>
        </p:nvSpPr>
        <p:spPr>
          <a:xfrm>
            <a:off x="457200" y="274638"/>
            <a:ext cx="7859713" cy="1143000"/>
          </a:xfrm>
        </p:spPr>
        <p:txBody>
          <a:bodyPr/>
          <a:lstStyle/>
          <a:p>
            <a:r>
              <a:rPr lang="en-GB" altLang="en-US">
                <a:latin typeface="SassoonPrimaryInfant" pitchFamily="2" charset="0"/>
              </a:rPr>
              <a:t>Spellings and Tricky Words</a:t>
            </a:r>
          </a:p>
        </p:txBody>
      </p:sp>
      <p:sp>
        <p:nvSpPr>
          <p:cNvPr id="10244" name="Content Placeholder 2">
            <a:extLst>
              <a:ext uri="{FF2B5EF4-FFF2-40B4-BE49-F238E27FC236}">
                <a16:creationId xmlns:a16="http://schemas.microsoft.com/office/drawing/2014/main" id="{844600DD-3BFF-C76B-1945-3879660603D1}"/>
              </a:ext>
            </a:extLst>
          </p:cNvPr>
          <p:cNvSpPr>
            <a:spLocks noGrp="1"/>
          </p:cNvSpPr>
          <p:nvPr>
            <p:ph idx="1"/>
          </p:nvPr>
        </p:nvSpPr>
        <p:spPr>
          <a:xfrm>
            <a:off x="591330" y="1628800"/>
            <a:ext cx="7239000" cy="4846638"/>
          </a:xfrm>
        </p:spPr>
        <p:txBody>
          <a:bodyPr/>
          <a:lstStyle/>
          <a:p>
            <a:pPr marL="0" indent="0" algn="ctr">
              <a:buFont typeface="Arial" panose="020B0604020202020204" pitchFamily="34" charset="0"/>
              <a:buNone/>
            </a:pPr>
            <a:r>
              <a:rPr lang="en-GB" altLang="en-US" i="1" dirty="0">
                <a:latin typeface="SassoonPrimaryInfant" pitchFamily="2" charset="0"/>
              </a:rPr>
              <a:t>Each lesson has a </a:t>
            </a:r>
            <a:r>
              <a:rPr lang="en-GB" altLang="en-US" i="1" u="sng" dirty="0">
                <a:latin typeface="SassoonPrimaryInfant" pitchFamily="2" charset="0"/>
              </a:rPr>
              <a:t>spelling</a:t>
            </a:r>
            <a:r>
              <a:rPr lang="en-GB" altLang="en-US" i="1" dirty="0">
                <a:latin typeface="SassoonPrimaryInfant" pitchFamily="2" charset="0"/>
              </a:rPr>
              <a:t> element to it.</a:t>
            </a:r>
          </a:p>
          <a:p>
            <a:pPr marL="0" indent="0" algn="ctr">
              <a:buFont typeface="Arial" panose="020B0604020202020204" pitchFamily="34" charset="0"/>
              <a:buNone/>
            </a:pPr>
            <a:r>
              <a:rPr lang="en-GB" altLang="en-US" dirty="0">
                <a:latin typeface="SassoonPrimaryInfant" pitchFamily="2" charset="0"/>
              </a:rPr>
              <a:t>Say it – Segment it – Count the sounds</a:t>
            </a:r>
          </a:p>
          <a:p>
            <a:pPr marL="0" indent="0" algn="ctr">
              <a:buFont typeface="Arial" panose="020B0604020202020204" pitchFamily="34" charset="0"/>
              <a:buNone/>
            </a:pPr>
            <a:r>
              <a:rPr lang="en-GB" altLang="en-US" dirty="0">
                <a:latin typeface="SassoonPrimaryInfant" pitchFamily="2" charset="0"/>
              </a:rPr>
              <a:t>Model writing the word</a:t>
            </a:r>
          </a:p>
          <a:p>
            <a:pPr marL="0" indent="0" algn="ctr">
              <a:buFont typeface="Arial" panose="020B0604020202020204" pitchFamily="34" charset="0"/>
              <a:buNone/>
            </a:pPr>
            <a:r>
              <a:rPr lang="en-GB" altLang="en-US" dirty="0">
                <a:latin typeface="SassoonPrimaryInfant" pitchFamily="2" charset="0"/>
              </a:rPr>
              <a:t>Hide the word</a:t>
            </a:r>
          </a:p>
          <a:p>
            <a:pPr marL="0" indent="0" algn="ctr">
              <a:buFont typeface="Arial" panose="020B0604020202020204" pitchFamily="34" charset="0"/>
              <a:buNone/>
            </a:pPr>
            <a:r>
              <a:rPr lang="en-GB" altLang="en-US" dirty="0">
                <a:latin typeface="SassoonPrimaryInfant" pitchFamily="2" charset="0"/>
              </a:rPr>
              <a:t>Have a go</a:t>
            </a:r>
          </a:p>
          <a:p>
            <a:pPr marL="0" indent="0" algn="ctr">
              <a:buFont typeface="Arial" panose="020B0604020202020204" pitchFamily="34" charset="0"/>
              <a:buNone/>
            </a:pPr>
            <a:r>
              <a:rPr lang="en-GB" altLang="en-US" dirty="0">
                <a:latin typeface="SassoonPrimaryInfant" pitchFamily="2" charset="0"/>
              </a:rPr>
              <a:t>Check it together</a:t>
            </a:r>
          </a:p>
          <a:p>
            <a:pPr marL="0" indent="0" algn="ctr">
              <a:buFont typeface="Arial" panose="020B0604020202020204" pitchFamily="34" charset="0"/>
              <a:buNone/>
            </a:pPr>
            <a:endParaRPr lang="en-GB" altLang="en-US" u="sng" dirty="0">
              <a:latin typeface="SassoonPrimaryInfant" pitchFamily="2" charset="0"/>
            </a:endParaRPr>
          </a:p>
          <a:p>
            <a:pPr marL="0" indent="0" algn="ctr">
              <a:buFont typeface="Arial" panose="020B0604020202020204" pitchFamily="34" charset="0"/>
              <a:buNone/>
            </a:pPr>
            <a:r>
              <a:rPr lang="en-GB" altLang="en-US" u="sng" dirty="0">
                <a:latin typeface="SassoonPrimaryInfant" pitchFamily="2" charset="0"/>
              </a:rPr>
              <a:t>Tricky words </a:t>
            </a:r>
            <a:r>
              <a:rPr lang="en-GB" altLang="en-US" dirty="0">
                <a:latin typeface="SassoonPrimaryInfant" pitchFamily="2" charset="0"/>
              </a:rPr>
              <a:t>are taught by </a:t>
            </a:r>
            <a:r>
              <a:rPr lang="en-GB" altLang="en-US" b="1" dirty="0">
                <a:latin typeface="SassoonPrimaryInfant" pitchFamily="2" charset="0"/>
              </a:rPr>
              <a:t>see it, say it </a:t>
            </a:r>
            <a:r>
              <a:rPr lang="en-GB" altLang="en-US" dirty="0">
                <a:latin typeface="SassoonPrimaryInfant" pitchFamily="2" charset="0"/>
              </a:rPr>
              <a:t>and we always identify and model the tricky part.</a:t>
            </a:r>
          </a:p>
        </p:txBody>
      </p:sp>
      <p:pic>
        <p:nvPicPr>
          <p:cNvPr id="10245" name="Picture 4">
            <a:extLst>
              <a:ext uri="{FF2B5EF4-FFF2-40B4-BE49-F238E27FC236}">
                <a16:creationId xmlns:a16="http://schemas.microsoft.com/office/drawing/2014/main" id="{A9EBB13C-A696-8FDA-7C0C-627050BE66C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048127">
            <a:off x="1483297" y="3737182"/>
            <a:ext cx="1417638"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5">
            <a:extLst>
              <a:ext uri="{FF2B5EF4-FFF2-40B4-BE49-F238E27FC236}">
                <a16:creationId xmlns:a16="http://schemas.microsoft.com/office/drawing/2014/main" id="{A7022908-2AE1-DFA0-7FBB-E6BC2A9999C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2120993">
            <a:off x="6737350" y="3227388"/>
            <a:ext cx="1582738" cy="127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2">
            <a:extLst>
              <a:ext uri="{FF2B5EF4-FFF2-40B4-BE49-F238E27FC236}">
                <a16:creationId xmlns:a16="http://schemas.microsoft.com/office/drawing/2014/main" id="{43F10FE2-3986-4B4A-9E46-926AEEDA45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4750" y="173038"/>
            <a:ext cx="1423988"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EBD9F64D-68C0-F96C-3F26-083358B28FA8}"/>
              </a:ext>
            </a:extLst>
          </p:cNvPr>
          <p:cNvSpPr>
            <a:spLocks noGrp="1"/>
          </p:cNvSpPr>
          <p:nvPr>
            <p:ph type="title"/>
          </p:nvPr>
        </p:nvSpPr>
        <p:spPr>
          <a:xfrm>
            <a:off x="457200" y="274638"/>
            <a:ext cx="7138988" cy="1143000"/>
          </a:xfrm>
        </p:spPr>
        <p:txBody>
          <a:bodyPr/>
          <a:lstStyle/>
          <a:p>
            <a:r>
              <a:rPr lang="en-GB" altLang="en-US">
                <a:latin typeface="SassoonPrimaryInfant" pitchFamily="2" charset="0"/>
              </a:rPr>
              <a:t>Reading at home and eBooks</a:t>
            </a:r>
          </a:p>
        </p:txBody>
      </p:sp>
      <p:sp>
        <p:nvSpPr>
          <p:cNvPr id="3" name="Content Placeholder 2">
            <a:extLst>
              <a:ext uri="{FF2B5EF4-FFF2-40B4-BE49-F238E27FC236}">
                <a16:creationId xmlns:a16="http://schemas.microsoft.com/office/drawing/2014/main" id="{862E1559-7F64-DFD0-D884-289A268DDE9B}"/>
              </a:ext>
            </a:extLst>
          </p:cNvPr>
          <p:cNvSpPr>
            <a:spLocks noGrp="1"/>
          </p:cNvSpPr>
          <p:nvPr>
            <p:ph idx="1"/>
          </p:nvPr>
        </p:nvSpPr>
        <p:spPr>
          <a:xfrm>
            <a:off x="87313" y="1936750"/>
            <a:ext cx="7869237" cy="3148013"/>
          </a:xfrm>
        </p:spPr>
        <p:txBody>
          <a:bodyPr/>
          <a:lstStyle/>
          <a:p>
            <a:pPr algn="ctr">
              <a:spcBef>
                <a:spcPct val="0"/>
              </a:spcBef>
              <a:defRPr/>
            </a:pPr>
            <a:r>
              <a:rPr lang="en-GB" dirty="0">
                <a:latin typeface="SassoonPrimaryInfant" pitchFamily="2" charset="0"/>
                <a:ea typeface="+mj-ea"/>
                <a:cs typeface="+mj-cs"/>
              </a:rPr>
              <a:t>2 levelled reading books (changed weekly)</a:t>
            </a:r>
          </a:p>
          <a:p>
            <a:pPr algn="ctr">
              <a:spcBef>
                <a:spcPct val="0"/>
              </a:spcBef>
              <a:defRPr/>
            </a:pPr>
            <a:endParaRPr lang="en-GB" dirty="0">
              <a:latin typeface="SassoonPrimaryInfant" pitchFamily="2" charset="0"/>
              <a:ea typeface="+mj-ea"/>
              <a:cs typeface="+mj-cs"/>
            </a:endParaRPr>
          </a:p>
          <a:p>
            <a:pPr algn="ctr">
              <a:spcBef>
                <a:spcPct val="0"/>
              </a:spcBef>
              <a:defRPr/>
            </a:pPr>
            <a:r>
              <a:rPr lang="en-GB" dirty="0">
                <a:latin typeface="SassoonPrimaryInfant" pitchFamily="2" charset="0"/>
                <a:ea typeface="+mj-ea"/>
                <a:cs typeface="+mj-cs"/>
              </a:rPr>
              <a:t>1 eBook to match the reading practice text, child engagement to be celebrated each half term.</a:t>
            </a:r>
          </a:p>
          <a:p>
            <a:pPr marL="0" indent="0" algn="ctr">
              <a:spcBef>
                <a:spcPct val="0"/>
              </a:spcBef>
              <a:buNone/>
              <a:defRPr/>
            </a:pPr>
            <a:r>
              <a:rPr lang="en-GB" sz="1600" b="1" dirty="0">
                <a:latin typeface="SassoonPrimaryInfant" pitchFamily="2" charset="0"/>
                <a:ea typeface="+mj-ea"/>
                <a:cs typeface="+mj-cs"/>
              </a:rPr>
              <a:t>Details of how to access the eBooks was emailed last week. </a:t>
            </a:r>
          </a:p>
          <a:p>
            <a:pPr marL="0" indent="0" algn="ctr">
              <a:spcBef>
                <a:spcPct val="0"/>
              </a:spcBef>
              <a:buNone/>
              <a:defRPr/>
            </a:pPr>
            <a:r>
              <a:rPr lang="en-GB" sz="1600" b="1" dirty="0">
                <a:latin typeface="SassoonPrimaryInfant" pitchFamily="2" charset="0"/>
                <a:ea typeface="+mj-ea"/>
                <a:cs typeface="+mj-cs"/>
              </a:rPr>
              <a:t>Login details for each child are in their planners.</a:t>
            </a:r>
          </a:p>
          <a:p>
            <a:pPr algn="ctr">
              <a:spcBef>
                <a:spcPct val="0"/>
              </a:spcBef>
              <a:defRPr/>
            </a:pPr>
            <a:endParaRPr lang="en-GB" dirty="0">
              <a:latin typeface="SassoonPrimaryInfant" pitchFamily="2" charset="0"/>
              <a:ea typeface="+mj-ea"/>
              <a:cs typeface="+mj-cs"/>
            </a:endParaRPr>
          </a:p>
          <a:p>
            <a:pPr algn="ctr">
              <a:spcBef>
                <a:spcPct val="0"/>
              </a:spcBef>
              <a:defRPr/>
            </a:pPr>
            <a:r>
              <a:rPr lang="en-GB" dirty="0">
                <a:latin typeface="SassoonPrimaryInfant" pitchFamily="2" charset="0"/>
                <a:ea typeface="+mj-ea"/>
                <a:cs typeface="+mj-cs"/>
              </a:rPr>
              <a:t>Reading for pleasure book (Star books)</a:t>
            </a:r>
          </a:p>
          <a:p>
            <a:pPr marL="0" indent="0" algn="ctr">
              <a:buFont typeface="Arial" panose="020B0604020202020204" pitchFamily="34" charset="0"/>
              <a:buNone/>
              <a:defRPr/>
            </a:pPr>
            <a:endParaRPr lang="en-GB" dirty="0">
              <a:latin typeface="SassoonCRInfant"/>
            </a:endParaRPr>
          </a:p>
        </p:txBody>
      </p:sp>
      <p:pic>
        <p:nvPicPr>
          <p:cNvPr id="12292" name="Picture 3">
            <a:extLst>
              <a:ext uri="{FF2B5EF4-FFF2-40B4-BE49-F238E27FC236}">
                <a16:creationId xmlns:a16="http://schemas.microsoft.com/office/drawing/2014/main" id="{C39677EF-2682-F85D-42E7-48DAC55329C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51725" y="4170363"/>
            <a:ext cx="1382713"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2">
            <a:extLst>
              <a:ext uri="{FF2B5EF4-FFF2-40B4-BE49-F238E27FC236}">
                <a16:creationId xmlns:a16="http://schemas.microsoft.com/office/drawing/2014/main" id="{690B08E8-6735-EBD2-5DEC-D2841C9588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0750" y="274638"/>
            <a:ext cx="1744663" cy="153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a:extLst>
              <a:ext uri="{FF2B5EF4-FFF2-40B4-BE49-F238E27FC236}">
                <a16:creationId xmlns:a16="http://schemas.microsoft.com/office/drawing/2014/main" id="{6CA1AB2F-354A-C3E0-F184-043D790889B8}"/>
              </a:ext>
            </a:extLst>
          </p:cNvPr>
          <p:cNvSpPr>
            <a:spLocks noGrp="1"/>
          </p:cNvSpPr>
          <p:nvPr>
            <p:ph idx="1"/>
          </p:nvPr>
        </p:nvSpPr>
        <p:spPr>
          <a:xfrm>
            <a:off x="457200" y="1206500"/>
            <a:ext cx="7787208" cy="4525963"/>
          </a:xfrm>
        </p:spPr>
        <p:txBody>
          <a:bodyPr/>
          <a:lstStyle/>
          <a:p>
            <a:r>
              <a:rPr lang="en-GB" altLang="en-US" sz="2800" dirty="0">
                <a:latin typeface="SassoonPrimaryInfant" pitchFamily="2" charset="0"/>
              </a:rPr>
              <a:t>We continue to use the grapheme and mnemonics taught in Reception to help remind children of the letter formation.</a:t>
            </a:r>
          </a:p>
          <a:p>
            <a:r>
              <a:rPr lang="en-GB" altLang="en-US" sz="2800" dirty="0">
                <a:latin typeface="SassoonPrimaryInfant" pitchFamily="2" charset="0"/>
              </a:rPr>
              <a:t>Formation of capital letters is also taught.</a:t>
            </a:r>
          </a:p>
          <a:p>
            <a:r>
              <a:rPr lang="en-GB" altLang="en-US" sz="2800" dirty="0">
                <a:latin typeface="SassoonPrimaryInfant" pitchFamily="2" charset="0"/>
              </a:rPr>
              <a:t>Year 1 will have regular handwriting practice sessions throughout the week to support their progress in handwriting.</a:t>
            </a:r>
          </a:p>
        </p:txBody>
      </p:sp>
      <p:sp>
        <p:nvSpPr>
          <p:cNvPr id="13315" name="Title 1">
            <a:extLst>
              <a:ext uri="{FF2B5EF4-FFF2-40B4-BE49-F238E27FC236}">
                <a16:creationId xmlns:a16="http://schemas.microsoft.com/office/drawing/2014/main" id="{9F563935-759B-AF3F-F6FF-94A33CD848AC}"/>
              </a:ext>
            </a:extLst>
          </p:cNvPr>
          <p:cNvSpPr>
            <a:spLocks noGrp="1"/>
          </p:cNvSpPr>
          <p:nvPr>
            <p:ph type="title"/>
          </p:nvPr>
        </p:nvSpPr>
        <p:spPr>
          <a:xfrm>
            <a:off x="457200" y="320675"/>
            <a:ext cx="7239000" cy="804862"/>
          </a:xfrm>
        </p:spPr>
        <p:txBody>
          <a:bodyPr/>
          <a:lstStyle/>
          <a:p>
            <a:r>
              <a:rPr lang="en-GB" altLang="en-US" dirty="0">
                <a:latin typeface="SassoonPrimaryInfant" pitchFamily="2" charset="0"/>
              </a:rPr>
              <a:t>Handwriting</a:t>
            </a:r>
          </a:p>
        </p:txBody>
      </p:sp>
      <p:pic>
        <p:nvPicPr>
          <p:cNvPr id="13316" name="Picture 3">
            <a:extLst>
              <a:ext uri="{FF2B5EF4-FFF2-40B4-BE49-F238E27FC236}">
                <a16:creationId xmlns:a16="http://schemas.microsoft.com/office/drawing/2014/main" id="{06782A8F-FC08-44B7-9F2D-B1ED5EFE79D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39582" y="4090956"/>
            <a:ext cx="4321175"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455BE50C-A56F-A6C0-B445-9C69313FC41B}"/>
              </a:ext>
            </a:extLst>
          </p:cNvPr>
          <p:cNvSpPr/>
          <p:nvPr/>
        </p:nvSpPr>
        <p:spPr>
          <a:xfrm>
            <a:off x="666750" y="4997271"/>
            <a:ext cx="2543175" cy="1200329"/>
          </a:xfrm>
          <a:prstGeom prst="rect">
            <a:avLst/>
          </a:prstGeom>
        </p:spPr>
        <p:txBody>
          <a:bodyPr>
            <a:spAutoFit/>
          </a:bodyPr>
          <a:lstStyle/>
          <a:p>
            <a:pPr algn="ctr">
              <a:defRPr/>
            </a:pPr>
            <a:r>
              <a:rPr lang="en-GB" sz="2400" b="1" dirty="0">
                <a:solidFill>
                  <a:schemeClr val="accent5">
                    <a:lumMod val="75000"/>
                  </a:schemeClr>
                </a:solidFill>
                <a:latin typeface="SassoonPrimaryInfant" pitchFamily="2" charset="0"/>
              </a:rPr>
              <a:t>Find me on the phonics page of the school website.</a:t>
            </a:r>
          </a:p>
        </p:txBody>
      </p:sp>
      <p:pic>
        <p:nvPicPr>
          <p:cNvPr id="13318" name="Picture 2">
            <a:extLst>
              <a:ext uri="{FF2B5EF4-FFF2-40B4-BE49-F238E27FC236}">
                <a16:creationId xmlns:a16="http://schemas.microsoft.com/office/drawing/2014/main" id="{57498708-3FEC-68B3-0D12-9B4C1D8730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4588" y="147638"/>
            <a:ext cx="1216025"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C6F97FE5-8C64-FD16-87B2-33FA319D3105}"/>
              </a:ext>
            </a:extLst>
          </p:cNvPr>
          <p:cNvSpPr>
            <a:spLocks noGrp="1" noChangeArrowheads="1"/>
          </p:cNvSpPr>
          <p:nvPr>
            <p:ph type="title"/>
          </p:nvPr>
        </p:nvSpPr>
        <p:spPr>
          <a:xfrm>
            <a:off x="468313" y="242888"/>
            <a:ext cx="8229600" cy="1143000"/>
          </a:xfrm>
        </p:spPr>
        <p:txBody>
          <a:bodyPr/>
          <a:lstStyle/>
          <a:p>
            <a:pPr eaLnBrk="1" fontAlgn="auto" hangingPunct="1">
              <a:spcAft>
                <a:spcPts val="0"/>
              </a:spcAft>
              <a:defRPr/>
            </a:pPr>
            <a:r>
              <a:rPr lang="en-GB" altLang="en-US" dirty="0">
                <a:latin typeface="SassoonPrimaryInfant" pitchFamily="2" charset="0"/>
              </a:rPr>
              <a:t>Writing in Year 1</a:t>
            </a:r>
            <a:endParaRPr lang="en-US" altLang="en-US" dirty="0">
              <a:latin typeface="SassoonPrimaryInfant" pitchFamily="2" charset="0"/>
            </a:endParaRPr>
          </a:p>
        </p:txBody>
      </p:sp>
      <p:sp>
        <p:nvSpPr>
          <p:cNvPr id="14339" name="Rectangle 3">
            <a:extLst>
              <a:ext uri="{FF2B5EF4-FFF2-40B4-BE49-F238E27FC236}">
                <a16:creationId xmlns:a16="http://schemas.microsoft.com/office/drawing/2014/main" id="{29C92B79-30A4-6EDB-B035-2700087E03A6}"/>
              </a:ext>
            </a:extLst>
          </p:cNvPr>
          <p:cNvSpPr>
            <a:spLocks noGrp="1" noChangeArrowheads="1"/>
          </p:cNvSpPr>
          <p:nvPr>
            <p:ph idx="1"/>
          </p:nvPr>
        </p:nvSpPr>
        <p:spPr>
          <a:xfrm>
            <a:off x="468313" y="1412875"/>
            <a:ext cx="7691437" cy="4680421"/>
          </a:xfrm>
        </p:spPr>
        <p:txBody>
          <a:bodyPr/>
          <a:lstStyle/>
          <a:p>
            <a:pPr marL="0" indent="0" eaLnBrk="1" hangingPunct="1">
              <a:lnSpc>
                <a:spcPct val="90000"/>
              </a:lnSpc>
              <a:buFont typeface="Wingdings 2" panose="05020102010507070707" pitchFamily="18" charset="2"/>
              <a:buNone/>
              <a:defRPr/>
            </a:pPr>
            <a:endParaRPr lang="en-GB" altLang="en-US" dirty="0">
              <a:latin typeface="SassoonPrimaryInfant" pitchFamily="2" charset="0"/>
            </a:endParaRPr>
          </a:p>
          <a:p>
            <a:pPr eaLnBrk="1" hangingPunct="1">
              <a:lnSpc>
                <a:spcPct val="90000"/>
              </a:lnSpc>
              <a:buFont typeface="Wingdings 2" panose="05020102010507070707" pitchFamily="18" charset="2"/>
              <a:buChar char=""/>
              <a:defRPr/>
            </a:pPr>
            <a:r>
              <a:rPr lang="en-GB" altLang="en-US" dirty="0">
                <a:latin typeface="SassoonPrimaryInfant" pitchFamily="2" charset="0"/>
              </a:rPr>
              <a:t>We encourage the children to develop a positive attitude towards writing by writing in a range of genres – narrative, poetry, reports, instructions, recounts etc.</a:t>
            </a:r>
          </a:p>
          <a:p>
            <a:pPr eaLnBrk="1" hangingPunct="1">
              <a:lnSpc>
                <a:spcPct val="90000"/>
              </a:lnSpc>
              <a:buFont typeface="Wingdings 2" panose="05020102010507070707" pitchFamily="18" charset="2"/>
              <a:buChar char=""/>
              <a:defRPr/>
            </a:pPr>
            <a:r>
              <a:rPr lang="en-GB" altLang="en-US" dirty="0">
                <a:latin typeface="SassoonPrimaryInfant" pitchFamily="2" charset="0"/>
              </a:rPr>
              <a:t>We encourage the children to </a:t>
            </a:r>
            <a:r>
              <a:rPr lang="en-GB" altLang="en-US" b="1" dirty="0">
                <a:latin typeface="SassoonPrimaryInfant" pitchFamily="2" charset="0"/>
              </a:rPr>
              <a:t>think it, say it, write it , read it!</a:t>
            </a:r>
          </a:p>
          <a:p>
            <a:pPr eaLnBrk="1" hangingPunct="1">
              <a:lnSpc>
                <a:spcPct val="90000"/>
              </a:lnSpc>
              <a:buFont typeface="Wingdings 2" panose="05020102010507070707" pitchFamily="18" charset="2"/>
              <a:buChar char=""/>
              <a:defRPr/>
            </a:pPr>
            <a:r>
              <a:rPr lang="en-GB" altLang="en-US" dirty="0">
                <a:latin typeface="SassoonPrimaryInfant" pitchFamily="2" charset="0"/>
              </a:rPr>
              <a:t>Children are asked to </a:t>
            </a:r>
            <a:r>
              <a:rPr lang="en-GB" altLang="en-US" b="1" dirty="0">
                <a:latin typeface="SassoonPrimaryInfant" pitchFamily="2" charset="0"/>
              </a:rPr>
              <a:t>‘read back’ </a:t>
            </a:r>
            <a:r>
              <a:rPr lang="en-GB" altLang="en-US" dirty="0">
                <a:latin typeface="SassoonPrimaryInfant" pitchFamily="2" charset="0"/>
              </a:rPr>
              <a:t>their work and correct mistakes.</a:t>
            </a:r>
          </a:p>
          <a:p>
            <a:pPr eaLnBrk="1" hangingPunct="1">
              <a:lnSpc>
                <a:spcPct val="90000"/>
              </a:lnSpc>
              <a:buFont typeface="Wingdings 2" panose="05020102010507070707" pitchFamily="18" charset="2"/>
              <a:buChar char=""/>
              <a:defRPr/>
            </a:pPr>
            <a:r>
              <a:rPr lang="en-GB" altLang="en-US" dirty="0">
                <a:latin typeface="SassoonPrimaryInfant" pitchFamily="2" charset="0"/>
              </a:rPr>
              <a:t>We focus on the main punctuation: Capital letters, finger spaces, full stops, question marks and exclamation marks.</a:t>
            </a:r>
          </a:p>
          <a:p>
            <a:pPr eaLnBrk="1" hangingPunct="1">
              <a:lnSpc>
                <a:spcPct val="90000"/>
              </a:lnSpc>
              <a:buFont typeface="Wingdings 2" panose="05020102010507070707" pitchFamily="18" charset="2"/>
              <a:buChar char=""/>
              <a:defRPr/>
            </a:pPr>
            <a:endParaRPr lang="en-US" altLang="en-US" dirty="0">
              <a:latin typeface="SassoonPrimaryInfant" pitchFamily="2" charset="0"/>
            </a:endParaRPr>
          </a:p>
        </p:txBody>
      </p:sp>
      <p:pic>
        <p:nvPicPr>
          <p:cNvPr id="13316" name="Picture 4" descr="j0215704">
            <a:extLst>
              <a:ext uri="{FF2B5EF4-FFF2-40B4-BE49-F238E27FC236}">
                <a16:creationId xmlns:a16="http://schemas.microsoft.com/office/drawing/2014/main" id="{E5BD2F11-EFE9-246E-AD0D-E48899DB4B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9563" y="104774"/>
            <a:ext cx="1500187"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B2998624-CF80-9C2D-6ECA-FE591E9B5C9D}"/>
              </a:ext>
            </a:extLst>
          </p:cNvPr>
          <p:cNvSpPr>
            <a:spLocks noGrp="1"/>
          </p:cNvSpPr>
          <p:nvPr>
            <p:ph type="title"/>
          </p:nvPr>
        </p:nvSpPr>
        <p:spPr>
          <a:xfrm>
            <a:off x="457200" y="320675"/>
            <a:ext cx="7239000" cy="804069"/>
          </a:xfrm>
        </p:spPr>
        <p:txBody>
          <a:bodyPr/>
          <a:lstStyle/>
          <a:p>
            <a:pPr>
              <a:defRPr/>
            </a:pPr>
            <a:r>
              <a:rPr lang="en-GB" altLang="en-US" dirty="0">
                <a:latin typeface="SassoonPrimaryInfant" pitchFamily="2" charset="0"/>
                <a:ea typeface="+mn-ea"/>
                <a:cs typeface="+mn-cs"/>
              </a:rPr>
              <a:t>Literacy Tree</a:t>
            </a:r>
          </a:p>
        </p:txBody>
      </p:sp>
      <p:sp>
        <p:nvSpPr>
          <p:cNvPr id="14339" name="Content Placeholder 2">
            <a:extLst>
              <a:ext uri="{FF2B5EF4-FFF2-40B4-BE49-F238E27FC236}">
                <a16:creationId xmlns:a16="http://schemas.microsoft.com/office/drawing/2014/main" id="{B5347498-0862-B73C-A196-CDDD8242DC9E}"/>
              </a:ext>
            </a:extLst>
          </p:cNvPr>
          <p:cNvSpPr>
            <a:spLocks noGrp="1"/>
          </p:cNvSpPr>
          <p:nvPr>
            <p:ph idx="1"/>
          </p:nvPr>
        </p:nvSpPr>
        <p:spPr>
          <a:xfrm>
            <a:off x="457200" y="1204697"/>
            <a:ext cx="7715200" cy="5332628"/>
          </a:xfrm>
        </p:spPr>
        <p:txBody>
          <a:bodyPr/>
          <a:lstStyle/>
          <a:p>
            <a:pPr marL="0" indent="0">
              <a:buFont typeface="Arial" panose="020B0604020202020204" pitchFamily="34" charset="0"/>
              <a:buNone/>
            </a:pPr>
            <a:r>
              <a:rPr lang="en-GB" altLang="en-US" sz="2800" dirty="0">
                <a:latin typeface="SassoonPrimaryInfant" pitchFamily="2" charset="0"/>
              </a:rPr>
              <a:t>We teach writing by following the Literacy Curriculum - Literacy Tree alongside our phonic programme.</a:t>
            </a:r>
          </a:p>
          <a:p>
            <a:pPr marL="0" indent="0">
              <a:buFont typeface="Arial" panose="020B0604020202020204" pitchFamily="34" charset="0"/>
              <a:buNone/>
            </a:pPr>
            <a:endParaRPr lang="en-GB" altLang="en-US" sz="2800" dirty="0">
              <a:latin typeface="SassoonPrimaryInfant" pitchFamily="2" charset="0"/>
            </a:endParaRPr>
          </a:p>
          <a:p>
            <a:pPr marL="0" indent="0">
              <a:buFont typeface="Arial" panose="020B0604020202020204" pitchFamily="34" charset="0"/>
              <a:buNone/>
            </a:pPr>
            <a:r>
              <a:rPr lang="en-GB" altLang="en-US" sz="2800" dirty="0">
                <a:latin typeface="SassoonPrimaryInfant" pitchFamily="2" charset="0"/>
              </a:rPr>
              <a:t>This is a complete, thematic approach to the teaching of primary English.</a:t>
            </a:r>
          </a:p>
          <a:p>
            <a:pPr marL="0" indent="0">
              <a:buFont typeface="Arial" panose="020B0604020202020204" pitchFamily="34" charset="0"/>
              <a:buNone/>
            </a:pPr>
            <a:endParaRPr lang="en-GB" altLang="en-US" sz="2800" dirty="0">
              <a:latin typeface="SassoonPrimaryInfant" pitchFamily="2" charset="0"/>
            </a:endParaRPr>
          </a:p>
          <a:p>
            <a:pPr marL="0" indent="0">
              <a:buFont typeface="Arial" panose="020B0604020202020204" pitchFamily="34" charset="0"/>
              <a:buNone/>
            </a:pPr>
            <a:r>
              <a:rPr lang="en-GB" altLang="en-US" sz="2800" dirty="0">
                <a:latin typeface="SassoonPrimaryInfant" pitchFamily="2" charset="0"/>
              </a:rPr>
              <a:t>It places children’s literature at its core. </a:t>
            </a:r>
          </a:p>
          <a:p>
            <a:pPr marL="0" indent="0">
              <a:buFont typeface="Arial" panose="020B0604020202020204" pitchFamily="34" charset="0"/>
              <a:buNone/>
            </a:pPr>
            <a:endParaRPr lang="en-GB" altLang="en-US" sz="2800" dirty="0">
              <a:latin typeface="SassoonPrimaryInfant" pitchFamily="2" charset="0"/>
            </a:endParaRPr>
          </a:p>
          <a:p>
            <a:pPr marL="0" indent="0">
              <a:buFont typeface="Arial" panose="020B0604020202020204" pitchFamily="34" charset="0"/>
              <a:buNone/>
            </a:pPr>
            <a:r>
              <a:rPr lang="en-GB" altLang="en-US" sz="2800" dirty="0">
                <a:latin typeface="SassoonPrimaryInfant" pitchFamily="2" charset="0"/>
              </a:rPr>
              <a:t>Using high quality texts to engage the children in their learning.</a:t>
            </a:r>
          </a:p>
        </p:txBody>
      </p:sp>
      <p:pic>
        <p:nvPicPr>
          <p:cNvPr id="14340" name="Picture 3">
            <a:extLst>
              <a:ext uri="{FF2B5EF4-FFF2-40B4-BE49-F238E27FC236}">
                <a16:creationId xmlns:a16="http://schemas.microsoft.com/office/drawing/2014/main" id="{F0436E55-1687-1489-4097-40A939B8F83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15100" y="274638"/>
            <a:ext cx="19780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a:extLst>
              <a:ext uri="{FF2B5EF4-FFF2-40B4-BE49-F238E27FC236}">
                <a16:creationId xmlns:a16="http://schemas.microsoft.com/office/drawing/2014/main" id="{0DE3B792-42C1-ACCB-1713-E7D3DE2B9E81}"/>
              </a:ext>
            </a:extLst>
          </p:cNvPr>
          <p:cNvSpPr>
            <a:spLocks noChangeArrowheads="1"/>
          </p:cNvSpPr>
          <p:nvPr/>
        </p:nvSpPr>
        <p:spPr bwMode="auto">
          <a:xfrm>
            <a:off x="4479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4400">
              <a:solidFill>
                <a:schemeClr val="tx2"/>
              </a:solidFill>
              <a:latin typeface="Times New Roman" panose="02020603050405020304" pitchFamily="18" charset="0"/>
            </a:endParaRPr>
          </a:p>
        </p:txBody>
      </p:sp>
      <p:sp>
        <p:nvSpPr>
          <p:cNvPr id="15363" name="Text Box 4">
            <a:extLst>
              <a:ext uri="{FF2B5EF4-FFF2-40B4-BE49-F238E27FC236}">
                <a16:creationId xmlns:a16="http://schemas.microsoft.com/office/drawing/2014/main" id="{4F921912-09F8-2B5F-8228-DF223D86BA1B}"/>
              </a:ext>
            </a:extLst>
          </p:cNvPr>
          <p:cNvSpPr txBox="1">
            <a:spLocks noChangeArrowheads="1"/>
          </p:cNvSpPr>
          <p:nvPr/>
        </p:nvSpPr>
        <p:spPr bwMode="auto">
          <a:xfrm>
            <a:off x="509972" y="1289051"/>
            <a:ext cx="7620000" cy="289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Char char="•"/>
            </a:pPr>
            <a:r>
              <a:rPr lang="en-GB" altLang="en-US" sz="2800" dirty="0">
                <a:latin typeface="SassoonPrimaryInfant" pitchFamily="2" charset="0"/>
              </a:rPr>
              <a:t>Every Year 1 child in the country will be taking the phonics screening check in the same week in June.</a:t>
            </a:r>
          </a:p>
          <a:p>
            <a:pPr eaLnBrk="1" hangingPunct="1">
              <a:spcBef>
                <a:spcPct val="50000"/>
              </a:spcBef>
              <a:buFontTx/>
              <a:buChar char="•"/>
            </a:pPr>
            <a:r>
              <a:rPr lang="en-GB" altLang="en-US" sz="2800" dirty="0">
                <a:latin typeface="SassoonPrimaryInfant" pitchFamily="2" charset="0"/>
              </a:rPr>
              <a:t>The aim of the check is to ensure that all children are able to decode any word that they come across. For this reason, the word is made up of real and non-sense words.</a:t>
            </a:r>
          </a:p>
        </p:txBody>
      </p:sp>
      <p:sp>
        <p:nvSpPr>
          <p:cNvPr id="15364" name="Rectangle 5">
            <a:extLst>
              <a:ext uri="{FF2B5EF4-FFF2-40B4-BE49-F238E27FC236}">
                <a16:creationId xmlns:a16="http://schemas.microsoft.com/office/drawing/2014/main" id="{6BAC5DB3-7A55-8810-9AD9-B6D0B3D483BF}"/>
              </a:ext>
            </a:extLst>
          </p:cNvPr>
          <p:cNvSpPr>
            <a:spLocks noChangeArrowheads="1"/>
          </p:cNvSpPr>
          <p:nvPr/>
        </p:nvSpPr>
        <p:spPr bwMode="auto">
          <a:xfrm>
            <a:off x="4479925" y="30178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2400">
              <a:latin typeface="Times New Roman" panose="02020603050405020304" pitchFamily="18" charset="0"/>
            </a:endParaRPr>
          </a:p>
        </p:txBody>
      </p:sp>
      <p:sp>
        <p:nvSpPr>
          <p:cNvPr id="15365" name="Rectangle 6">
            <a:extLst>
              <a:ext uri="{FF2B5EF4-FFF2-40B4-BE49-F238E27FC236}">
                <a16:creationId xmlns:a16="http://schemas.microsoft.com/office/drawing/2014/main" id="{778BA556-355E-54C9-C83F-CF48590285C0}"/>
              </a:ext>
            </a:extLst>
          </p:cNvPr>
          <p:cNvSpPr>
            <a:spLocks noChangeArrowheads="1"/>
          </p:cNvSpPr>
          <p:nvPr/>
        </p:nvSpPr>
        <p:spPr bwMode="auto">
          <a:xfrm>
            <a:off x="4479925" y="30178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AutoNum type="arabicPeriod"/>
            </a:pPr>
            <a:endParaRPr lang="en-GB" altLang="en-US" sz="2400">
              <a:solidFill>
                <a:srgbClr val="CC0000"/>
              </a:solidFill>
              <a:latin typeface="Times New Roman" panose="02020603050405020304" pitchFamily="18" charset="0"/>
            </a:endParaRPr>
          </a:p>
          <a:p>
            <a:pPr lvl="1">
              <a:spcBef>
                <a:spcPct val="0"/>
              </a:spcBef>
              <a:buFontTx/>
              <a:buNone/>
            </a:pPr>
            <a:endParaRPr lang="en-GB" altLang="en-US" sz="2400">
              <a:latin typeface="Times New Roman" panose="02020603050405020304" pitchFamily="18" charset="0"/>
            </a:endParaRPr>
          </a:p>
        </p:txBody>
      </p:sp>
      <p:sp>
        <p:nvSpPr>
          <p:cNvPr id="15366" name="AutoShape 8" descr="data:image/jpeg;base64,/9j/4AAQSkZJRgABAQAAAQABAAD/2wBDAAkGBwgHBgkIBwgKCgkLDRYPDQwMDRsUFRAWIB0iIiAdHx8kKDQsJCYxJx8fLT0tMTU3Ojo6Iys/RD84QzQ5Ojf/2wBDAQoKCg0MDRoPDxo3JR8lNzc3Nzc3Nzc3Nzc3Nzc3Nzc3Nzc3Nzc3Nzc3Nzc3Nzc3Nzc3Nzc3Nzc3Nzc3Nzc3Nzf/wAARCACbAKcDASIAAhEBAxEB/8QAHAAAAgIDAQEAAAAAAAAAAAAAAAUEBgIDBwEI/8QAQRAAAQMDAgQCBgYIBgIDAAAAAQIDBAAFERIhBjFBURNhFCIycYGRFSNCUmKhBzNDcoKxwdEWJDRTkvGi4WPi8P/EABoBAAIDAQEAAAAAAAAAAAAAAAAEAgMFAQb/xAAwEQABAwMCBAMIAwEBAAAAAAABAAIDBBExEiEFE0FRYYHwFCIycZGhscEVQtEj4f/aAAwDAQACEQMRAD8A7hRRRQhFFFFCEUUUUIRXh5VqkSWY7ZW84lCfxHGaq07jmMzIeajwZbrTKghyXoHhJVgHGAdW2Rk6cDvVb5WMyVNsb3YCYzrebzdXGLnHDlrYaSUtLOUSHVE5Kk9QkBOM7ZUewpbHv1k4fnyoEriK3oijCmmH5Y8SOrJ1I3PsciATkbjlgCn3XiW4cULU20++mzqd9HaagDDtyd6pSrogYOTkcicgCtrrEXhtlmNcLEbewU4YUhtLyHFfcynJ8Q5GAfa3wTg0rLWOYLxxl3yS8shYSGjVZXGXcpiocq82+6RZkWMC6iJFQlYcaABIKs51kZxggZwCDuas6FBSQQcgjIrjV64dDDaZztok2Jx4eGLhGcbHhlZACXkpOMKJA5K36ipVk4nkIZVCmGQ1coivBdZYC3M4GzgAz6hHInzFDqwhtywg9lfTNE50n3T4rrua9qi2/iKW6yl5mV4rZyPXRnBBwQdgQQQQRTiLxKnIElgj8Te/5UM4hC42OxTL6KVouNwrFRUeLNjy05YdSvyHMVIzTjXNcLgpUgg2KKKKKkuIooooQiiiihCKKKKEIoorBxaW0lSyAkcya4TZCyUQkZJAA70gufEAbJahYWrq50Hu71BvF4XLUWo5KWBzPIq/9UpArFq+Im+iL6rVpaH+8n0WT7zshwrfWpaj1VSu+OfR9jukuMnQ6iO67kff08/yFMq0T4yJsKREd/VvtKbV7iCP61lseeYC49VpPYAwhqQWLh9xmXbbfAvEq3F22uIhONhCkB8pBXnUD7Q9bCcH1VEY3qfD4avtnZ4atl94omeG9IWk+D4SwzIHrs4U4gkjAWN876QBitHDyVXPhqG2+txibEPhl1sgLZeaOnUD8M45EKwdjTCdbpF4cS7xBN9McaQUx/Ca8FLBznWkAkhzIHrZ2xtjfOjDxaKBjmT/ABAnpnfK8S2rbGC2TIKiv8L3mycL8Qf4h4lnPMyn3EtRmC2v0kOYSlJK0EpUokDCSAOdQIsNVp4phJccU65PgKTJWr9o82QrV8QtQx2Axyp1KM1Ybl8QXMzWoCSppKWA2AQMa1gE614zywN9kioN3UDxLYdjq/zBweePD/6qufiDamYMi+GzrnubfpX01Vrq4wzF03baQ2VlCdJWrWrHU8s/kK2UCis4knK9mFk2tbawttSkqHIg4NPbZxAQQ1N3B2Do6e/+9IK8Iq+CpkhN2FUzU7JRZwXQm1ocQFIUFJPIg5zWdUq03VyAvSrK2T7Se3mKuEd9t9pLjStSFDY16Glq2Tt2z2WFUUz4Xb4W2iiim0uiiiihCKK1yX0Ro7r7urw2klatKCo4AycAZJ9wpbaeJbJeE6rXdYcnpht0EjyI50ITUmqpxDczIWqMwr6lJwsj7R/tUH9IEi5W65W6VAu7sSPIJiyWigOIBVs2sg8hqOCRg+snOwqvuTLlbtrrB8ZhI3lwUlYHmpvdQ+GqkK4TPjtF5pyj5TX3k8lNjzY0l59ll4LeYUUuo5KSfMH5g9RUgGqvMhwJ16hXNlzLE9Ho3psVzC2nBlTagrlg+skg5z6uRzpiuVNspKb0Q9DBwi4towEjs6keyfxD1e+nFZbqBxjEke/cdVpNrGh+h+3j0Tig9axBCgCk5BGQR1rKs+ydVecWLFxF46siBdlJS6fssyAAEny1jbPcCm656ozqkTWloSVHw3W21LSodjpyUkee3btWVxhsT4T0SUnUy6gpUOuPLse1L+HJj6VSLRcVlU2CAA6Tu+yc6F+/AwfOo1LGyM5pFyNj+j+l5DjlBy389ouDlSjm5uIVoWmC2sLw4gpL6hun1TuEg774yQOnOBLPj8cQ28HES3uuqPYuLSkD5IJqwnfbrVdsbiJ19vc9pQcQh1ENCknIIbTk/wDksiq6J2pzngWDQbfM7fVKcGYZatp6BPhRRyNGauIXukUHlWqQ+1HZcfkOJbZbTqWtZwEjuTSxH0lewDFW7bbaof6hSAH3gfuA7Np81Ak9hzpinpZJzZuO6onqGQj3spgqZHTMRDLqfSFpKg0N1BI5k45Dcc+pFObJc1Qngl3JYWd8n2T3qiWgWy1mbd3ClhmQ6GI5USpx5CCQFHmpa1qyepI001S9eJ5KosVuBGAz6ROGVqHXDaSMDHVRHuptlNKyYcne3Xolnzxvi/69enVdXQoLAIOQeorKqJ+jCbKlRJD8+fIk+kKK4gdASExxsnCRsCdz3wQDyqxXHiuwW11DMu6xUvuEJQyletxZJwAEJySc9hW6xwcNljOaWmxTmiiipqKxJyO9cxu9ggW+/Ltc6DGft09S5EHxWgQ2vm61kjbclY96u1T+NLHMttwPENonXCPGKCmexEdPq5x9elBBSSMesMbjcbjdZemuILla0NM3CDcQhSX4r0pvwnG3B7Kw43sdiRgpGQTvvQharpw0+/DejwLrKbbW0WwxJJfbT+7n10+WFbdqyh3p+3MMR+JWTGdwlBmpOqO6rvq+wTtsoDc4BNbBxCmJhu9wZFvVj1nynXHPf6xJOn+IDypu26xLZC2ltvtOp2UkhSVg/ka4ABhdJJykV+4Xj3Rh123PqgS3dLnjMY0OkEKSpaeROQCFDB88bVMtl2L730ddGDFuIRqU0SCh8dVNq+0nuOYzuK0KtEm1kvcOKbSjOpVueUQyv9wjJbPuyny3zXoctvE8ZyJKadZksK1KYcHhvxl9FJI/JSdjXbIuVGkQXeHyZFubW7aty9DTupgfea66e6P+PLBaR32pLDb8dxLrLidSFoOQodwajW64SYcpu2Xpep5RPo0wJCUSQN8HHsuY3I5HGR1AiT2P8PyFz4+9qeXmUykbR1k/rU9k/eH8XesyuoRKNbB735T9HWFhDH4/Cbk5Bqj8Qz5ErihLVkS6mXbI7in3G29SilQBI0nmkDB95GO1XcKBAIII5hQOxqlcYwnbxxJbrZa3WWJyozqnnlvloKb2w2ogHIOFbEHl2zWZQ6eYdQ6H5eafrLGPfcXx3UBq6vOOxm+Jb9IFvnsB5hEEBS1jO6HAhOpOew7HenfDL8Zq/wBxhwYT0CI8w1IjsvNeGVEZQtSUnkNk89+vWkPCkKfJnvXCO3ElvwXEpS06sspytGdeUg5V0B5YzinN6N4jyYV9uqYcaPAeDa2WFFxXhuHQtSlkAYGUnAHSnJ5IwTTNDRfyN+mywWzx09YGssBf1srfnvUefNYgRVSJK9LaSBsCSonkkDmSTyHWtkl9qKw6/IcS200kqWtRwABzNQrNCeuL7V5uLS0HGYURYwY6SPaUP9wj/iDgb5pOkpTO7fYBb9VUiFviV5BtT9xebn3xGNKguNAJylnspePac69k8hvvWV4uD9wEm02NQVKUjw3pXJuLnnk9V4JwkeWcbUPyX74+5CtjqmYLaiiVNRsVnq20e/RSunIb7jY/Oi2gNWi0RfHmactxWtggffcV9kHnk7noCa9IxjWN0tFgsF7nPOp25WNpsVvsEdL7rniOsNBBmSCAW0AAYT0QnGNh8cmod1mTOI7c9CsDJEd7CV3CRltrRn1tAHrLyNsjA32NTWLIqW61L4gdbmyUq1Ns4+oYP4UkesR95W/bGcU0nTIkBhT86S1GZTjK3lBA8hk1JRSlrhxDqUm6zZExITgMA+EwNsY0J5j94mp/CFmhz74ZUWIwxa7SstsJbbSEuycYUrYckAlI/EVdqWyr1LuMV9vh6DIW6pBDc2QnwmUq7jV6ysc9hjzr2Kq82Xh5uPJvDVugw2xhFvY1rO+SCtYJUok9EgknrUQ0DC6STldVB5UVTeCOHZbK3b1e35js2TuzHlPlz0RvGMY5BZ5qwNs4HmVJcWxn9InDhuMm1XSWLZOjrLbrM/CB5EKzpIIwRvyNJJbDHDFwaaYcbNinK/yhBymK4f2efuKPs9Acp5EYX/pu4RRLYa4oiRUvvwgEzGSTh1gZ396c/I+QFUBuxJkW0K4fusqNGkN/qCorbIPPbOxzjfyoKAuxHBzkZ7g0nkcPxvFckW1162ylnKnYpwlR7qbOUKPmRmqhE4t4ksrLbd2tSbmwgBPpMVZCyAMZKTnJ69KsVq464fuRCPTREf2BYmfVKB7ZO350IUn6TuNrITeYnjsZ3mwkkpA7uN+0n3p1AdcVulQoF+ZZmxZCQ6gExZ0ZYKkZ54PJQ7pOR/RqlQWkKScpPIg5FJ5VjCH1zLO96BMWcr0pyy8fxo5HP3hhXnQhaPGFwCrLxGyhEpe7TjZKW3yNwtpXNKxz08wRtkVItkqQ3IVaLuQ7I0ksvlICZTfmOWoclD49do65LF0T9E8RRBElqOWvXJQ4obhTLmB6w542UMdt60vtuSNFlvTxRMCtduuSQElxY5HsHB1TyUM42JAEKO9NZ4UL0WadMDQpyArBJIHNkeYJ9UdQcfZqq2xLF2uTjt7mMQvTMvPPPp1IRgDw0DkMY2B5HScZJqRCj3biy5z31+HIchKVhsvFLTaUkoygYO6ilRz0zzrUwsS2ErlXJTSGIKUwg4xrCwn2GhjGNjzOT8qznsjD36MnPh5Leow/lai7A+ZF8Hx/QWvgpyVIvt3hNSHIvpDaS1IbQDu2U5ISrI3CwcHoast2sF4uNtkxrnfA4x4KiW48RLJWQMjUcnbI5DFIuGEqau1hdKSDOduK1776dKcHP8ApvxBYVIgohQ7tcj6asMMRlyMoGdyokjUQlIKiM74x1rOqQTWNa0gE2/rfFxnpheWrQfbDvubHCkcPPHipqDJcRm3RkIWtKgR48kAbdilH5q/dprOfevM5y1wXFtxGzibLQd1H/ZQfvH7ShyGw3O2t9BgMROGuHiGXvCAU6Bn0Vnq4e6idhnmSTvg1qYbTMbFnsalxrVGyiRLQr1nVfabQrmVE51L6EkDfcb8cbY26W4Tz3uebuW0ylySbTw0lEePH+qdmJQPDYA5ob6KX+STz32qYhFq4bglS3EMIcXlxx1WXH3D3PNaj2+AqKierAtnCsRlSGPq1SFZTHj9CBj9Yob+qD0OSKlW6yMxn/TJbrk2eRj0l8jKfJCRsge7njfNTUFH9KvN1A9AZ+i4pOPSZaNTyh0KGuSc9Cvl92pMKwwo0hMp0LmTAP9VKV4ix+70T/CBTJ1xtlsuPLQ2hO6lrUEgDuSaq1z/SFYIay1GecuMjo1DRrz/Fy/OhCtZIHrHAwOfYUosT0K83P6VurrTNmgDxYhfUENuuJO7yidsD7Oduat9sUi7XvifiWG5EZhM2mG8NKy4sqdUn4cs9dqT3e1R4UBU2/wAyRcnUDSy04soQV9AlI93yFRIJwui1jddyi8fWS5XhNpsTi7pKKStfooBbbSBzUskDngbZ3I99FKv0PcHf4ZsRlzWUoulww4+B+yR9lsdsA5PmeuBRUlxX11tDra23EBaFgpUkjIIPMVwG52tXBPFrtlWSLTOJetrileyTjLfzOPl3r6Bqgfpc4fTfrU02jCJTepUZ3OClwbjfseX/AFUHyCMajhSYwvNgqdvUSda4E8YmRWnTyC1J9YfHnUbh65KuMIiQktzGFFqQ2eaVj+//AKppU1FImrLcLWrXw9e5cID9g4fEb+R2+YNM2ONb/bdKb3Y0y2usiAvOB+4c5/KpVHlQhMI3FPC3ErJhuS2tSiB4EoeGoK6ac/aHQg5HSo/EHpFpscpm4NO3K2JZUuPKGfGjrSMo1EbnB5ODcYGeppTPs9uuGTLhtLURjXpwr/kN6gs2i62n17DfJLSAMejST4jRHbB2HbOMgdaEJbb3C3HjRRGnl5xkkBLLiS6nYqOR7Q3yeY3rYp99xiKIlokJcdQ6ll4Bf+cUd0gg7J0BJGx78sULvN0tDS27zB8KGhQXDkQyFCI9jYoBOyDvlGwwSOtZp4ztoZXq1xnfERNSwWiQxJCsLSn8LidR8iVZ51UYhuRlaP8AJSktFgLdgrNEhsRL1aYT62/DttrUl1a1aQVuKSj89KqytbEC1TbleIrb62WViDCj+IpfiO5GsN5O2VaU7bDQrpmk0Xifh9+Le59wejvPTFHwobqColpsYbSQRjJOVY6ZqGvie029iKzDngmA0IsTQ0VJSsp+tk4xueaUD3nkc0jSRO5znuvtt4HqSFlvPMqHvGMBWoBwIlRXJyW8nxr3c0qwEHAwy2c7YTtt7I81ZqdHjOXSK2goVa7E0AG46ctuSEjlq/20c/V5nrjcVQ2bnebmqObPbWWbUzvF9OUFgrzkurH21k75wcGpTlglXJficQXiZPyclkL0Nf8AEcvhitNTVrm8b8M2ZtEOG8l9TY0txoCNYHkCPVHzpNJ4r4ouuU2y3NWpkkgPyla147hPIH4GsoVuhQEkQ4rTORgqQnBPvPOpXyoQkR4ecnu+NxBdJdyXnOhaylse5IP9vdTWHBiwmyiJHaZSefhpAz7+9SKKEIAqLwPATxhxq1KkJC7Na1FTQB9V54Y3x1A/oO5pdxJKkL8C0WzBnzzoTvjw0dVZ6f8AddQ/R5Z2LQhuHFH1Udkgq6qUSMqPmd6Xmn0OawZKujiLmuecBXuiiimFSilPEzPi20qHNtQV/Q/zptWqS0HmVtKGQtJSfjVUzOZG5vdTifoeHdlwLjKE5Y7w3xFFQTFfIauKB07Lx/8AuXnTBC0uIStBBSoZSR1HerTc7e1IbkwJqNbSwppxB6g7Vz+wsTbXJlWR9tyQiM5iK62NZcQeQwOo/qe1J0FRqYY35anqmkc54dELgpzRUj6OuQAK4RZB5GQ6hvPwJzXgt8w+wmK4eyJjeT+dP6gqfYpfD6haKPdmvXkPxnQzMjux3CMhLo2I8iNj8DQ2h591TUaM++tIBUlpsqxnlnt8a7cKv2aXVptukvGLPjcOTQR7CQv5EGt9omxLvbmVhTLy9CfFbICilWNwQfOmdwstxlwJEZ6H6Ml5tSNUh5tOMjGedKW+GIDUOPHnT7OFMDSl5EhSnRvt7Cc/nXC4BXs4fO/A9eSlLtdvWcqgxjj/AOJP9qS8Um2WyzSkNsxmpLjZQ2hKEhRzscdeRzTSRw2zHfQg3Ke+04wh5CkSXUpUlecbE56VgeEbXLtkpKnWYMZDjaVulKlLW4ckAq3NF9lW2jeZOXfdSbQwI1riMcyhlAz8Kl1tZhSXdoztvlY2Ajyxn5KArB5iTGcS3NivR1qBKQ4BhQHYgkGuhwK7JRTR3uMevmsaKK1ekM6/DCwpf3UesfkK7cKhkMj/AIWkrbWmbJZhRXZMhRS00nUoitv12M+hTcd/RXP7UlnQ3L5fodskjwLYj66QXFaFOEckAHft+faoOeGjUeiu9inP9SmfANsefLvEVyQEypicR0f7TPT5/wAvfXWeFGdMd54j2lBPwH/dVhCMBKEJxsAkAbeQFXy3xhFiNMjmket7+tZFGXVFSZXdE3VhsEAiHVSqKKK2llIrw17RQhVjiiDpcEtAylXque/oa55dJEmFZoaYby2EOyJSH/COkrIWNOSN+RNdlkMIfZW26MpUCCK5BxVH9HtzrBOTGvDrfwW2Fj+dI8gslc8YI+69DwaUSPbG8Xsf9VV0JLmdGpazzCckn+ealzLVNhtNuzoDzDbvsKdRjVt26fGpnC8xEG9NuOOoZQttbRfXjDRUPVVv2IHzrO7T0+gpt6Jrs9an/HflLJ0qVp0hKAd8dc1IAabkr1Mk8ragRMbt1Ph+BZFhcckRp1tWoqZEVyQyk/snUYIKe2RkEdalRVE229jJGqCheQfur/8AtWqzMGJaplxdBSuS2YcRJGCsq9tQ7gAVvgI1JubQ5Ktb4GPLSR/KrW/DusOtewVtm+iLXVabZSpxKW20lSlAAAcyaeo4RvWNb0dmOnqqRISgCkrSy2604OaFJV8jmrAfoO78Rqc13JDs98JJ0NaUk8ueTjNVtAOVtVss8ZHLG1jc2v8AtbLm2lhdvjh+O86zb2mnFMOBaQpJUOYqFc/qbBEb3Cpst2SR+FIDaf5ZrFZ9HZd17lnWFbbnSSP6V5xOnwpsaGFEiJDaaV5LwVK/NVWPNmrD4Y0y1hJ6H8f+kJQttKk6lIyOWSMj3U6tavHsUmOkALgPCUgcvqleqsfAkKqZCtrUrgh5Y/1gfXKaAG6kN4Qv+ZpVw7JbYu7Hjbx5AMd7zQsY/ng/CoNGkha8721UMjQN2H8f7uE0tsZiXcAiQ0l5CWHVpQvOkqSnKcgHcbcqWf4hui2khmSIrRAw1FbS2kfIZ/Om9hacjX2NEf8A1qFux3D3IQoZ+OAfjVVZBDSAeYABqUhPRI8GgjLXMeAdOPqVJNymlzJuMsr6/wCZX/epbd9nFIamOJnsdWZaQsEeR5j51YGHWDBs0GZDjOxHYbPiK0YdSpaikKSob88VUpkdUSZJjKOVMvLbz30qI/pVbiRg3T9O+GpJY6MAj5d7eSu/CkmOi5QnELWq3SFlDaXTlcd8DIbUeqSN0mungVwqxurMe6x0HATEMpsfdcaUlST+ddwiueNHad6LQFfMVdA1oBLRleV43AYphv69fhbqKKKuWKiiiihCDXK+OG9H04D0uEd0DtqaCf6V1Q8q5px40TI4g+76PCd+Tiwf6VB+Fp8JdpqR5fkLn4ClKCUpUpR2CUgkn3AVInwJdtfQxOYUy6ptLgQrnpOcZ+RFTOE16OJraonGXSnPbUlSc/mKmymH5vDixKWp6Xb1l9DiiSpbClFK8k/dWCfdSzWgtXtp6t0VQ2M20m33uP190vgXTw2BCuCDJghRUlIOHGFfebP9ORp5Z4jqJ2ptxMmG/FfablNDAVlB9VQ+yrblVSShTi0obClrUrCUgZJPYCrtwrHFhuTTVwkOemzB4RhNEFLQIOFOHlnbYDepRknYpHikMTBrb8Rvt+/D547qitbtp8wKsnDEWzoQi43G6Moksu5ahqeDe4OxJ3OOXIfOq6EFr6s80Ej5bV7UA4A3WrUQmoi0B1r9uytLFsE+St6PNhvsuz0l1tkKJQHFlRGSBkYBpBd5JmXWbJOMOPrI/dzgfkBVh4LlNxLVfpKxkxmEuoGPtYWkfmaqSBhIB3P86k93uhZ3D4OXUSg4bYY7i5/SewOJkwGobaoEZxUVtbSFrdUklK/ayBsc0jSBj1DpH2cHOP8Aqn9rn/QvDkm4Blhxx2ahhPjNaxgJyQPeSB8ai8Tx2419khhIDLwS+0By0rAO3xzQ+9gVdTOibUPjY21773ve2fllOobokcRWO5gerPKfE7B5KS2sfH1aqb6dEh1H3XVD/wAjVi4UKpSGo37SDPZlNfuKUEuD8waRXFOi5TEH7Mh0H/ka6/doKhQtEdQ+MdB9rm32IVjWqNHhWOdLlNeE1BaJioVl15aSVAY+yASCSe1Vl91ciQ8+77brinFe9RJP861bZJ6nnW+JEkzpTcWG0p19w4SlP8z2HnUCdWEzBTNpgXud59hlMbA0v0e7SACAYaorf4nHVJSkD5V3CM34Mdpr7iAn5DFUPhCyoLzTDCw7ChOl198DaRKxjA/Cgbdcn3GugDlTUbdIXjOM1QqJ9l7RRRU1joooooQg8qo/GEMy58+I2ttDkq2jQXFaU5Q5nc/GrurZJ91KJ9qgXC5sPTYrb62WiEeIMgZIPLl0FcIuEzSycqTX2XPbDw/HRJbkRFP3aUysFIj/AFUZKhyy6R62/wB3PuqzJsDlttzMuctkLZfecfS2hS0ll0kqb2GTgkHl0q3oSlACUAJSBgADAFZLAUkg8iKA0DCum4nLO+7iqDZ+FExo6voF9Kntkm4vpClBJAP1QxjkR63v51m/wxLhNpcjLbSuK6l8OLCl+IoZzk8z5kmr0whLbYQ2kJQnZKUjAAr086pkp2vIN7WR/IzlxJN791zp+wsOl1Uiz2xxzUrJjvOMlRBGo8j3rBXBlnfcKdU2JjA1tuh1JUSRj1k52I57V0F+Kw40tKmxpJyQNsn4VX7s0ltepBcztzcUeXLmfOl5pHRDfdMwV05Iax5HmVVEcPWuPDkREXt4InLZbOuKdexSsYA/fTuRtW5vhG0tRVPBMuc7zQ1Ic8BK8JCvsp7HrU9LriFJQlxYSSnICj0ximsBsOxtDhWUqWQRrIzsB3qhlaJDYNTMtTVMBPMO+UqFjX4sRl1EGJDacKksx0LJK1jTkk8zselRodjemRG2nrTDnmInwY7y5LjaloBJAOEnGAe+9X1mKyNJKNRG4KyVb/GpKAMchty+VORxuLtRKzjxCRot6/3dU+2cPG0zky2bPFawAkqRNcXsefq6Pd/6qo3rh+Mu4yHxfIjCZC/GS3IaW2oBXrAEHrv76679sjoAK8UBrOw5dqvcwEWUoOKTwycy+529XuuPQ+F4rrmlVxlylYzogwVnP8ahpFXGzcKr8Itlj6MhqwXG23NUh/yccHIfhT898Vc0gdhXvUUNYAu1HFaibZx9eVgtUWM1EYQxHaQ00hOlKEDAA91bqKKmswm5uUUUUUIX/9k=">
            <a:hlinkClick r:id="rId2"/>
            <a:extLst>
              <a:ext uri="{FF2B5EF4-FFF2-40B4-BE49-F238E27FC236}">
                <a16:creationId xmlns:a16="http://schemas.microsoft.com/office/drawing/2014/main" id="{CA12E8C1-7EE5-582C-F797-1E8622EA1CDC}"/>
              </a:ext>
            </a:extLst>
          </p:cNvPr>
          <p:cNvSpPr>
            <a:spLocks noChangeAspect="1" noChangeArrowheads="1"/>
          </p:cNvSpPr>
          <p:nvPr/>
        </p:nvSpPr>
        <p:spPr bwMode="auto">
          <a:xfrm>
            <a:off x="8202613" y="34036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2400">
              <a:latin typeface="Times New Roman" panose="02020603050405020304" pitchFamily="18" charset="0"/>
            </a:endParaRPr>
          </a:p>
        </p:txBody>
      </p:sp>
      <p:pic>
        <p:nvPicPr>
          <p:cNvPr id="15367" name="Picture 9" descr="http://www.lancaster.k12.oh.us/userfiles/book%20clip%20art.jpg">
            <a:extLst>
              <a:ext uri="{FF2B5EF4-FFF2-40B4-BE49-F238E27FC236}">
                <a16:creationId xmlns:a16="http://schemas.microsoft.com/office/drawing/2014/main" id="{D2B0E07A-B0A8-19D6-7294-7E9D54C373B1}"/>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400800" y="4267200"/>
            <a:ext cx="2362200"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8" name="Rectangle 12">
            <a:extLst>
              <a:ext uri="{FF2B5EF4-FFF2-40B4-BE49-F238E27FC236}">
                <a16:creationId xmlns:a16="http://schemas.microsoft.com/office/drawing/2014/main" id="{DEAF7C32-6D61-DC7A-B975-2E6474A2DD59}"/>
              </a:ext>
            </a:extLst>
          </p:cNvPr>
          <p:cNvSpPr>
            <a:spLocks noChangeArrowheads="1"/>
          </p:cNvSpPr>
          <p:nvPr/>
        </p:nvSpPr>
        <p:spPr bwMode="auto">
          <a:xfrm>
            <a:off x="527938" y="4276328"/>
            <a:ext cx="5988277"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Char char="•"/>
            </a:pPr>
            <a:r>
              <a:rPr lang="en-GB" altLang="en-US" sz="2800" dirty="0">
                <a:latin typeface="SassoonPrimaryInfant" pitchFamily="2" charset="0"/>
              </a:rPr>
              <a:t>This ‘midpoint check’ will ensure that we have a clear understanding of what the children need to learn in year 2. If needed, the children will resit the test in Year 2.</a:t>
            </a:r>
          </a:p>
          <a:p>
            <a:pPr eaLnBrk="1" hangingPunct="1">
              <a:spcBef>
                <a:spcPct val="50000"/>
              </a:spcBef>
              <a:buFontTx/>
              <a:buNone/>
            </a:pPr>
            <a:r>
              <a:rPr lang="en-GB" altLang="en-US" sz="2400" dirty="0">
                <a:latin typeface="SassoonCRInfant" pitchFamily="2" charset="0"/>
              </a:rPr>
              <a:t> </a:t>
            </a:r>
          </a:p>
        </p:txBody>
      </p:sp>
      <p:sp>
        <p:nvSpPr>
          <p:cNvPr id="3" name="TextBox 2">
            <a:extLst>
              <a:ext uri="{FF2B5EF4-FFF2-40B4-BE49-F238E27FC236}">
                <a16:creationId xmlns:a16="http://schemas.microsoft.com/office/drawing/2014/main" id="{8A7C2BB7-9399-30F7-4917-906B4E7F2E83}"/>
              </a:ext>
            </a:extLst>
          </p:cNvPr>
          <p:cNvSpPr txBox="1"/>
          <p:nvPr/>
        </p:nvSpPr>
        <p:spPr>
          <a:xfrm>
            <a:off x="323528" y="262424"/>
            <a:ext cx="7992888" cy="830997"/>
          </a:xfrm>
          <a:prstGeom prst="rect">
            <a:avLst/>
          </a:prstGeom>
          <a:noFill/>
        </p:spPr>
        <p:txBody>
          <a:bodyPr>
            <a:spAutoFit/>
          </a:bodyPr>
          <a:lstStyle/>
          <a:p>
            <a:pPr algn="ctr">
              <a:defRPr/>
            </a:pPr>
            <a:r>
              <a:rPr lang="en-GB" sz="4800" b="1" kern="10" dirty="0">
                <a:ln w="9525">
                  <a:solidFill>
                    <a:srgbClr val="000000"/>
                  </a:solidFill>
                  <a:round/>
                  <a:headEnd/>
                  <a:tailEnd/>
                </a:ln>
                <a:solidFill>
                  <a:srgbClr val="CC0000"/>
                </a:solidFill>
                <a:latin typeface="SassoonPrimaryInfant" pitchFamily="2" charset="0"/>
              </a:rPr>
              <a:t>The Phonic Screening Check</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WordArt 2">
            <a:extLst>
              <a:ext uri="{FF2B5EF4-FFF2-40B4-BE49-F238E27FC236}">
                <a16:creationId xmlns:a16="http://schemas.microsoft.com/office/drawing/2014/main" id="{73C560D8-2D55-98C6-E0BB-E20B24E2E910}"/>
              </a:ext>
            </a:extLst>
          </p:cNvPr>
          <p:cNvSpPr>
            <a:spLocks noChangeArrowheads="1" noChangeShapeType="1" noTextEdit="1"/>
          </p:cNvSpPr>
          <p:nvPr/>
        </p:nvSpPr>
        <p:spPr bwMode="auto">
          <a:xfrm>
            <a:off x="533400" y="228599"/>
            <a:ext cx="7134944" cy="1157289"/>
          </a:xfrm>
          <a:prstGeom prst="rect">
            <a:avLst/>
          </a:prstGeom>
        </p:spPr>
        <p:txBody>
          <a:bodyPr wrap="none" fromWordArt="1">
            <a:prstTxWarp prst="textPlain">
              <a:avLst>
                <a:gd name="adj" fmla="val 50000"/>
              </a:avLst>
            </a:prstTxWarp>
          </a:bodyPr>
          <a:lstStyle/>
          <a:p>
            <a:pPr algn="ctr"/>
            <a:r>
              <a:rPr lang="en-GB" sz="3600" b="1" kern="10" dirty="0">
                <a:ln w="9525">
                  <a:solidFill>
                    <a:srgbClr val="000000"/>
                  </a:solidFill>
                  <a:round/>
                  <a:headEnd/>
                  <a:tailEnd/>
                </a:ln>
                <a:solidFill>
                  <a:srgbClr val="CC0000"/>
                </a:solidFill>
                <a:latin typeface="SassoonPrimaryInfant" pitchFamily="2" charset="0"/>
              </a:rPr>
              <a:t>What will the children</a:t>
            </a:r>
          </a:p>
          <a:p>
            <a:pPr algn="ctr"/>
            <a:r>
              <a:rPr lang="en-GB" sz="3600" b="1" kern="10" dirty="0">
                <a:ln w="9525">
                  <a:solidFill>
                    <a:srgbClr val="000000"/>
                  </a:solidFill>
                  <a:round/>
                  <a:headEnd/>
                  <a:tailEnd/>
                </a:ln>
                <a:solidFill>
                  <a:srgbClr val="CC0000"/>
                </a:solidFill>
                <a:latin typeface="SassoonPrimaryInfant" pitchFamily="2" charset="0"/>
              </a:rPr>
              <a:t>be expected to do?</a:t>
            </a:r>
          </a:p>
        </p:txBody>
      </p:sp>
      <p:sp>
        <p:nvSpPr>
          <p:cNvPr id="16387" name="Rectangle 3">
            <a:extLst>
              <a:ext uri="{FF2B5EF4-FFF2-40B4-BE49-F238E27FC236}">
                <a16:creationId xmlns:a16="http://schemas.microsoft.com/office/drawing/2014/main" id="{8E77EFD1-1248-9D83-1E45-C58AC155F5A0}"/>
              </a:ext>
            </a:extLst>
          </p:cNvPr>
          <p:cNvSpPr>
            <a:spLocks noChangeArrowheads="1"/>
          </p:cNvSpPr>
          <p:nvPr/>
        </p:nvSpPr>
        <p:spPr bwMode="auto">
          <a:xfrm>
            <a:off x="4479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4400">
              <a:solidFill>
                <a:schemeClr val="tx2"/>
              </a:solidFill>
              <a:latin typeface="Times New Roman" panose="02020603050405020304" pitchFamily="18" charset="0"/>
            </a:endParaRPr>
          </a:p>
        </p:txBody>
      </p:sp>
      <p:sp>
        <p:nvSpPr>
          <p:cNvPr id="16388" name="Text Box 4">
            <a:extLst>
              <a:ext uri="{FF2B5EF4-FFF2-40B4-BE49-F238E27FC236}">
                <a16:creationId xmlns:a16="http://schemas.microsoft.com/office/drawing/2014/main" id="{E149EDBF-A929-CFC9-5D51-1665F41DCA2F}"/>
              </a:ext>
            </a:extLst>
          </p:cNvPr>
          <p:cNvSpPr txBox="1">
            <a:spLocks noChangeArrowheads="1"/>
          </p:cNvSpPr>
          <p:nvPr/>
        </p:nvSpPr>
        <p:spPr bwMode="auto">
          <a:xfrm>
            <a:off x="609600" y="1519238"/>
            <a:ext cx="7620000" cy="547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Char char="•"/>
            </a:pPr>
            <a:r>
              <a:rPr lang="en-GB" altLang="en-US" sz="2200" dirty="0">
                <a:latin typeface="SassoonPrimaryInfant" pitchFamily="2" charset="0"/>
              </a:rPr>
              <a:t>The check is very similar to tasks the children already complete during phonics lessons. </a:t>
            </a:r>
          </a:p>
          <a:p>
            <a:pPr eaLnBrk="1" hangingPunct="1">
              <a:spcBef>
                <a:spcPct val="50000"/>
              </a:spcBef>
              <a:buFont typeface="Arial" panose="020B0604020202020204" pitchFamily="34" charset="0"/>
              <a:buNone/>
            </a:pPr>
            <a:endParaRPr lang="en-GB" altLang="en-US" sz="2200" dirty="0">
              <a:latin typeface="SassoonPrimaryInfant" pitchFamily="2" charset="0"/>
            </a:endParaRPr>
          </a:p>
          <a:p>
            <a:pPr eaLnBrk="1" hangingPunct="1">
              <a:spcBef>
                <a:spcPct val="50000"/>
              </a:spcBef>
              <a:buFontTx/>
              <a:buChar char="•"/>
            </a:pPr>
            <a:r>
              <a:rPr lang="en-GB" altLang="en-US" sz="2200" dirty="0">
                <a:latin typeface="SassoonPrimaryInfant" pitchFamily="2" charset="0"/>
              </a:rPr>
              <a:t>Children will be asked to ‘sound talk and blend’ the sounds together.eg d-o-g - dog</a:t>
            </a:r>
          </a:p>
          <a:p>
            <a:pPr eaLnBrk="1" hangingPunct="1">
              <a:spcBef>
                <a:spcPct val="50000"/>
              </a:spcBef>
              <a:buFontTx/>
              <a:buChar char="•"/>
            </a:pPr>
            <a:endParaRPr lang="en-GB" altLang="en-US" sz="2200" dirty="0">
              <a:latin typeface="SassoonPrimaryInfant" pitchFamily="2" charset="0"/>
            </a:endParaRPr>
          </a:p>
          <a:p>
            <a:pPr eaLnBrk="1" hangingPunct="1">
              <a:spcBef>
                <a:spcPct val="50000"/>
              </a:spcBef>
              <a:buFontTx/>
              <a:buChar char="•"/>
            </a:pPr>
            <a:r>
              <a:rPr lang="en-GB" altLang="en-US" sz="2200" dirty="0">
                <a:latin typeface="SassoonPrimaryInfant" pitchFamily="2" charset="0"/>
              </a:rPr>
              <a:t>The focus of the check is to see which sounds the children know and therefore the children will be asked to read pseudo ‘nonsense’  words.</a:t>
            </a:r>
          </a:p>
          <a:p>
            <a:pPr eaLnBrk="1" hangingPunct="1">
              <a:spcBef>
                <a:spcPct val="50000"/>
              </a:spcBef>
              <a:buFontTx/>
              <a:buChar char="•"/>
            </a:pPr>
            <a:endParaRPr lang="en-GB" altLang="en-US" sz="2200" dirty="0">
              <a:latin typeface="SassoonCRInfant" pitchFamily="2" charset="0"/>
            </a:endParaRPr>
          </a:p>
          <a:p>
            <a:pPr algn="ctr" eaLnBrk="1" hangingPunct="1">
              <a:spcBef>
                <a:spcPct val="50000"/>
              </a:spcBef>
              <a:buFontTx/>
              <a:buNone/>
            </a:pPr>
            <a:endParaRPr lang="en-GB" altLang="en-US" sz="2400" dirty="0">
              <a:solidFill>
                <a:srgbClr val="CC0000"/>
              </a:solidFill>
              <a:latin typeface="SassoonPrimaryInfant" pitchFamily="2" charset="0"/>
            </a:endParaRPr>
          </a:p>
          <a:p>
            <a:pPr eaLnBrk="1" hangingPunct="1">
              <a:spcBef>
                <a:spcPct val="50000"/>
              </a:spcBef>
              <a:buFontTx/>
              <a:buNone/>
            </a:pPr>
            <a:endParaRPr lang="en-GB" altLang="en-US" sz="2400" dirty="0">
              <a:solidFill>
                <a:srgbClr val="CC0000"/>
              </a:solidFill>
              <a:latin typeface="SassoonCRInfant" pitchFamily="2" charset="0"/>
            </a:endParaRPr>
          </a:p>
        </p:txBody>
      </p:sp>
      <p:sp>
        <p:nvSpPr>
          <p:cNvPr id="16389" name="Rectangle 6">
            <a:extLst>
              <a:ext uri="{FF2B5EF4-FFF2-40B4-BE49-F238E27FC236}">
                <a16:creationId xmlns:a16="http://schemas.microsoft.com/office/drawing/2014/main" id="{FC044DC2-C501-C105-6227-B46C7AF3E354}"/>
              </a:ext>
            </a:extLst>
          </p:cNvPr>
          <p:cNvSpPr>
            <a:spLocks noChangeArrowheads="1"/>
          </p:cNvSpPr>
          <p:nvPr/>
        </p:nvSpPr>
        <p:spPr bwMode="auto">
          <a:xfrm>
            <a:off x="1481138" y="22129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2400">
              <a:latin typeface="Times New Roman" panose="02020603050405020304" pitchFamily="18" charset="0"/>
            </a:endParaRPr>
          </a:p>
        </p:txBody>
      </p:sp>
      <p:sp>
        <p:nvSpPr>
          <p:cNvPr id="16390" name="Rectangle 7">
            <a:extLst>
              <a:ext uri="{FF2B5EF4-FFF2-40B4-BE49-F238E27FC236}">
                <a16:creationId xmlns:a16="http://schemas.microsoft.com/office/drawing/2014/main" id="{BE3A5249-EA9C-30E6-247B-BD84A1AA1020}"/>
              </a:ext>
            </a:extLst>
          </p:cNvPr>
          <p:cNvSpPr>
            <a:spLocks noChangeArrowheads="1"/>
          </p:cNvSpPr>
          <p:nvPr/>
        </p:nvSpPr>
        <p:spPr bwMode="auto">
          <a:xfrm>
            <a:off x="1481138" y="2212975"/>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AutoNum type="arabicPeriod"/>
            </a:pPr>
            <a:endParaRPr lang="en-GB" altLang="en-US" sz="2400">
              <a:solidFill>
                <a:srgbClr val="CC0000"/>
              </a:solidFill>
              <a:latin typeface="Times New Roman" panose="02020603050405020304" pitchFamily="18" charset="0"/>
            </a:endParaRPr>
          </a:p>
          <a:p>
            <a:pPr lvl="1">
              <a:spcBef>
                <a:spcPct val="0"/>
              </a:spcBef>
              <a:buFontTx/>
              <a:buNone/>
            </a:pPr>
            <a:endParaRPr lang="en-GB" altLang="en-US" sz="2400">
              <a:latin typeface="Times New Roman" panose="02020603050405020304" pitchFamily="18" charset="0"/>
            </a:endParaRPr>
          </a:p>
        </p:txBody>
      </p:sp>
      <p:sp>
        <p:nvSpPr>
          <p:cNvPr id="16391" name="Rectangle 8">
            <a:extLst>
              <a:ext uri="{FF2B5EF4-FFF2-40B4-BE49-F238E27FC236}">
                <a16:creationId xmlns:a16="http://schemas.microsoft.com/office/drawing/2014/main" id="{D63994A4-8721-D565-D81D-061B897D6973}"/>
              </a:ext>
            </a:extLst>
          </p:cNvPr>
          <p:cNvSpPr>
            <a:spLocks noChangeArrowheads="1"/>
          </p:cNvSpPr>
          <p:nvPr/>
        </p:nvSpPr>
        <p:spPr bwMode="auto">
          <a:xfrm>
            <a:off x="6110288" y="4213225"/>
            <a:ext cx="2014537" cy="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1415" tIns="-85698" rIns="-71415" bIns="-8569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2400">
              <a:latin typeface="Times New Roman" panose="02020603050405020304" pitchFamily="18" charset="0"/>
            </a:endParaRPr>
          </a:p>
        </p:txBody>
      </p:sp>
      <p:sp>
        <p:nvSpPr>
          <p:cNvPr id="16392" name="Rectangle 11">
            <a:extLst>
              <a:ext uri="{FF2B5EF4-FFF2-40B4-BE49-F238E27FC236}">
                <a16:creationId xmlns:a16="http://schemas.microsoft.com/office/drawing/2014/main" id="{7B8B8FE6-5258-35A3-F873-3073B8AD819E}"/>
              </a:ext>
            </a:extLst>
          </p:cNvPr>
          <p:cNvSpPr>
            <a:spLocks noChangeArrowheads="1"/>
          </p:cNvSpPr>
          <p:nvPr/>
        </p:nvSpPr>
        <p:spPr bwMode="auto">
          <a:xfrm>
            <a:off x="1573213" y="2259013"/>
            <a:ext cx="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Char char="•"/>
            </a:pPr>
            <a:endParaRPr lang="en-GB" altLang="en-US" sz="2400">
              <a:solidFill>
                <a:srgbClr val="CC0000"/>
              </a:solidFill>
              <a:latin typeface="Times New Roman" panose="02020603050405020304" pitchFamily="18" charset="0"/>
            </a:endParaRPr>
          </a:p>
          <a:p>
            <a:pPr>
              <a:spcBef>
                <a:spcPct val="0"/>
              </a:spcBef>
              <a:buFontTx/>
              <a:buNone/>
            </a:pPr>
            <a:endParaRPr lang="en-GB" altLang="en-US" sz="2400">
              <a:latin typeface="Times New Roman" panose="02020603050405020304" pitchFamily="18" charset="0"/>
            </a:endParaRPr>
          </a:p>
        </p:txBody>
      </p:sp>
      <p:pic>
        <p:nvPicPr>
          <p:cNvPr id="16393" name="Picture 10" descr="http://t1.gstatic.com/images?q=tbn:ANd9GcTF82sc7cDpxbcU2jFciBxDWWdB_vAYiXO85hnZ4bkkalktk8Mu">
            <a:hlinkClick r:id="rId2"/>
            <a:extLst>
              <a:ext uri="{FF2B5EF4-FFF2-40B4-BE49-F238E27FC236}">
                <a16:creationId xmlns:a16="http://schemas.microsoft.com/office/drawing/2014/main" id="{F6FED2B4-B67B-EBCE-2EFB-F51ECE82A9AC}"/>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724128" y="3035300"/>
            <a:ext cx="2286000"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4" name="Rectangle 12">
            <a:extLst>
              <a:ext uri="{FF2B5EF4-FFF2-40B4-BE49-F238E27FC236}">
                <a16:creationId xmlns:a16="http://schemas.microsoft.com/office/drawing/2014/main" id="{4744D655-3E42-B6A5-A2D9-119E87D1564D}"/>
              </a:ext>
            </a:extLst>
          </p:cNvPr>
          <p:cNvSpPr>
            <a:spLocks noChangeArrowheads="1"/>
          </p:cNvSpPr>
          <p:nvPr/>
        </p:nvSpPr>
        <p:spPr bwMode="auto">
          <a:xfrm>
            <a:off x="1874838" y="24082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2400">
              <a:latin typeface="Times New Roman" panose="02020603050405020304" pitchFamily="18" charset="0"/>
            </a:endParaRPr>
          </a:p>
        </p:txBody>
      </p:sp>
      <p:pic>
        <p:nvPicPr>
          <p:cNvPr id="16395" name="Picture 15" descr="http://t0.gstatic.com/images?q=tbn:ANd9GcTpR07zVTVHQpwn7j1zDu2K-GlvxK0mJ3OsV31FhJeKdYXjdvruYw">
            <a:hlinkClick r:id="rId4"/>
            <a:extLst>
              <a:ext uri="{FF2B5EF4-FFF2-40B4-BE49-F238E27FC236}">
                <a16:creationId xmlns:a16="http://schemas.microsoft.com/office/drawing/2014/main" id="{0F29A8F9-5905-D59A-FEB4-F683AB15C509}"/>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15200" y="4953000"/>
            <a:ext cx="1635125"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WordArt 2">
            <a:extLst>
              <a:ext uri="{FF2B5EF4-FFF2-40B4-BE49-F238E27FC236}">
                <a16:creationId xmlns:a16="http://schemas.microsoft.com/office/drawing/2014/main" id="{4D055BE6-83CE-4703-0C7F-1EF24A7FD9DB}"/>
              </a:ext>
            </a:extLst>
          </p:cNvPr>
          <p:cNvSpPr>
            <a:spLocks noChangeArrowheads="1" noChangeShapeType="1" noTextEdit="1"/>
          </p:cNvSpPr>
          <p:nvPr/>
        </p:nvSpPr>
        <p:spPr bwMode="auto">
          <a:xfrm>
            <a:off x="533400" y="228600"/>
            <a:ext cx="7278960" cy="1040160"/>
          </a:xfrm>
          <a:prstGeom prst="rect">
            <a:avLst/>
          </a:prstGeom>
        </p:spPr>
        <p:txBody>
          <a:bodyPr wrap="none" fromWordArt="1">
            <a:prstTxWarp prst="textPlain">
              <a:avLst>
                <a:gd name="adj" fmla="val 50000"/>
              </a:avLst>
            </a:prstTxWarp>
          </a:bodyPr>
          <a:lstStyle/>
          <a:p>
            <a:pPr algn="ctr"/>
            <a:r>
              <a:rPr lang="en-GB" sz="3600" b="1" kern="10" dirty="0">
                <a:ln w="9525">
                  <a:solidFill>
                    <a:srgbClr val="000000"/>
                  </a:solidFill>
                  <a:round/>
                  <a:headEnd/>
                  <a:tailEnd/>
                </a:ln>
                <a:solidFill>
                  <a:srgbClr val="CC0000"/>
                </a:solidFill>
                <a:latin typeface="SassoonPrimaryInfant" pitchFamily="2" charset="0"/>
              </a:rPr>
              <a:t>Examples of words:</a:t>
            </a:r>
          </a:p>
        </p:txBody>
      </p:sp>
      <p:sp>
        <p:nvSpPr>
          <p:cNvPr id="18435" name="Rectangle 3">
            <a:extLst>
              <a:ext uri="{FF2B5EF4-FFF2-40B4-BE49-F238E27FC236}">
                <a16:creationId xmlns:a16="http://schemas.microsoft.com/office/drawing/2014/main" id="{D07E8BE3-DCFE-0C5C-962C-16CEA6781093}"/>
              </a:ext>
            </a:extLst>
          </p:cNvPr>
          <p:cNvSpPr>
            <a:spLocks noChangeArrowheads="1"/>
          </p:cNvSpPr>
          <p:nvPr/>
        </p:nvSpPr>
        <p:spPr bwMode="auto">
          <a:xfrm>
            <a:off x="4479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4400">
              <a:solidFill>
                <a:schemeClr val="tx2"/>
              </a:solidFill>
              <a:latin typeface="Times New Roman" panose="02020603050405020304" pitchFamily="18" charset="0"/>
            </a:endParaRPr>
          </a:p>
        </p:txBody>
      </p:sp>
      <p:pic>
        <p:nvPicPr>
          <p:cNvPr id="18436" name="Picture 6">
            <a:extLst>
              <a:ext uri="{FF2B5EF4-FFF2-40B4-BE49-F238E27FC236}">
                <a16:creationId xmlns:a16="http://schemas.microsoft.com/office/drawing/2014/main" id="{1E82AB0E-8F83-1D59-7DDC-56B7259B32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1404938"/>
            <a:ext cx="3381959" cy="483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7">
            <a:extLst>
              <a:ext uri="{FF2B5EF4-FFF2-40B4-BE49-F238E27FC236}">
                <a16:creationId xmlns:a16="http://schemas.microsoft.com/office/drawing/2014/main" id="{A80E0FCD-C954-C0E8-5B9C-E2A665BDC1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412875"/>
            <a:ext cx="3308185" cy="482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a:extLst>
              <a:ext uri="{FF2B5EF4-FFF2-40B4-BE49-F238E27FC236}">
                <a16:creationId xmlns:a16="http://schemas.microsoft.com/office/drawing/2014/main" id="{64B3A536-AF04-EBA7-21CE-FC0B1DA47E09}"/>
              </a:ext>
            </a:extLst>
          </p:cNvPr>
          <p:cNvSpPr txBox="1">
            <a:spLocks noChangeArrowheads="1"/>
          </p:cNvSpPr>
          <p:nvPr/>
        </p:nvSpPr>
        <p:spPr bwMode="auto">
          <a:xfrm>
            <a:off x="251520" y="188640"/>
            <a:ext cx="7776468" cy="655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tx2"/>
              </a:buClr>
              <a:buSzPct val="73000"/>
              <a:buFont typeface="Wingdings 2" pitchFamily="2" charset="2"/>
              <a:buChar char=""/>
              <a:defRPr sz="2600">
                <a:solidFill>
                  <a:schemeClr val="tx1"/>
                </a:solidFill>
                <a:latin typeface="Trebuchet MS" panose="020B0703020202090204" pitchFamily="34" charset="0"/>
              </a:defRPr>
            </a:lvl1pPr>
            <a:lvl2pPr marL="742950" indent="-285750">
              <a:spcBef>
                <a:spcPts val="500"/>
              </a:spcBef>
              <a:buClr>
                <a:srgbClr val="F9B639"/>
              </a:buClr>
              <a:buSzPct val="80000"/>
              <a:buFont typeface="Wingdings 2" pitchFamily="2" charset="2"/>
              <a:buChar char=""/>
              <a:defRPr sz="2300">
                <a:solidFill>
                  <a:srgbClr val="6C6C6C"/>
                </a:solidFill>
                <a:latin typeface="Trebuchet MS" panose="020B0703020202090204" pitchFamily="34" charset="0"/>
              </a:defRPr>
            </a:lvl2pPr>
            <a:lvl3pPr marL="1143000" indent="-228600">
              <a:spcBef>
                <a:spcPts val="400"/>
              </a:spcBef>
              <a:buClr>
                <a:srgbClr val="F9B639"/>
              </a:buClr>
              <a:buSzPct val="60000"/>
              <a:buFont typeface="Wingdings" pitchFamily="2" charset="2"/>
              <a:buChar char=""/>
              <a:defRPr sz="2000">
                <a:solidFill>
                  <a:schemeClr val="tx1"/>
                </a:solidFill>
                <a:latin typeface="Trebuchet MS" panose="020B0703020202090204" pitchFamily="34" charset="0"/>
              </a:defRPr>
            </a:lvl3pPr>
            <a:lvl4pPr marL="1600200" indent="-228600">
              <a:spcBef>
                <a:spcPct val="20000"/>
              </a:spcBef>
              <a:buClr>
                <a:srgbClr val="F9B639"/>
              </a:buClr>
              <a:buSzPct val="80000"/>
              <a:buFont typeface="Wingdings 2" pitchFamily="2" charset="2"/>
              <a:buChar char=""/>
              <a:defRPr sz="2000">
                <a:solidFill>
                  <a:srgbClr val="6C6C6C"/>
                </a:solidFill>
                <a:latin typeface="Trebuchet MS" panose="020B0703020202090204" pitchFamily="34" charset="0"/>
              </a:defRPr>
            </a:lvl4pPr>
            <a:lvl5pPr marL="2057400" indent="-228600">
              <a:spcBef>
                <a:spcPts val="400"/>
              </a:spcBef>
              <a:buClr>
                <a:srgbClr val="F9B639"/>
              </a:buClr>
              <a:buSzPct val="70000"/>
              <a:buFont typeface="Wingdings" pitchFamily="2" charset="2"/>
              <a:buChar char=""/>
              <a:defRPr>
                <a:solidFill>
                  <a:schemeClr val="tx1"/>
                </a:solidFill>
                <a:latin typeface="Trebuchet MS" panose="020B0703020202090204" pitchFamily="34" charset="0"/>
              </a:defRPr>
            </a:lvl5pPr>
            <a:lvl6pPr marL="25146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anose="020B0703020202090204" pitchFamily="34" charset="0"/>
              </a:defRPr>
            </a:lvl6pPr>
            <a:lvl7pPr marL="29718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anose="020B0703020202090204" pitchFamily="34" charset="0"/>
              </a:defRPr>
            </a:lvl7pPr>
            <a:lvl8pPr marL="34290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anose="020B0703020202090204" pitchFamily="34" charset="0"/>
              </a:defRPr>
            </a:lvl8pPr>
            <a:lvl9pPr marL="38862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anose="020B0703020202090204" pitchFamily="34" charset="0"/>
              </a:defRPr>
            </a:lvl9pPr>
          </a:lstStyle>
          <a:p>
            <a:pPr algn="ctr" eaLnBrk="1" hangingPunct="1">
              <a:spcBef>
                <a:spcPct val="0"/>
              </a:spcBef>
              <a:buClrTx/>
              <a:buSzTx/>
              <a:buFontTx/>
              <a:buNone/>
            </a:pPr>
            <a:endParaRPr lang="en-GB" altLang="en-US" sz="3200" i="1" u="sng" dirty="0">
              <a:latin typeface="SassoonPrimaryInfant" pitchFamily="2" charset="0"/>
            </a:endParaRPr>
          </a:p>
          <a:p>
            <a:pPr algn="ctr" eaLnBrk="1" hangingPunct="1">
              <a:spcBef>
                <a:spcPct val="0"/>
              </a:spcBef>
              <a:buClrTx/>
              <a:buSzTx/>
              <a:buFontTx/>
              <a:buNone/>
            </a:pPr>
            <a:r>
              <a:rPr lang="en-GB" altLang="en-US" sz="3800" b="1" cap="all"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Class</a:t>
            </a:r>
            <a:r>
              <a:rPr lang="en-GB" altLang="en-US" sz="2400" b="1" i="1" u="sng" cap="all"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SassoonPrimaryInfant" pitchFamily="2" charset="0"/>
                <a:ea typeface="+mj-ea"/>
                <a:cs typeface="+mj-cs"/>
              </a:rPr>
              <a:t> </a:t>
            </a:r>
            <a:r>
              <a:rPr lang="en-GB" altLang="en-US" sz="3800" b="1" cap="all"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Teachers</a:t>
            </a:r>
          </a:p>
          <a:p>
            <a:pPr algn="ctr" eaLnBrk="1" hangingPunct="1">
              <a:spcBef>
                <a:spcPct val="0"/>
              </a:spcBef>
              <a:buClrTx/>
              <a:buSzTx/>
              <a:buFontTx/>
              <a:buNone/>
            </a:pPr>
            <a:endParaRPr lang="en-GB" altLang="en-US" sz="2800" i="1" dirty="0">
              <a:latin typeface="SassoonPrimaryInfant" pitchFamily="2" charset="0"/>
            </a:endParaRPr>
          </a:p>
          <a:p>
            <a:pPr algn="ctr" eaLnBrk="1" hangingPunct="1">
              <a:spcBef>
                <a:spcPct val="0"/>
              </a:spcBef>
              <a:buClrTx/>
              <a:buSzTx/>
              <a:buFontTx/>
              <a:buNone/>
            </a:pPr>
            <a:r>
              <a:rPr lang="en-GB" altLang="en-US" sz="2800" b="1" i="1" dirty="0">
                <a:latin typeface="SassoonPrimaryInfant" pitchFamily="2" charset="0"/>
              </a:rPr>
              <a:t>Mrs Moloney </a:t>
            </a:r>
          </a:p>
          <a:p>
            <a:pPr algn="ctr" eaLnBrk="1" hangingPunct="1">
              <a:spcBef>
                <a:spcPct val="0"/>
              </a:spcBef>
              <a:buClrTx/>
              <a:buSzTx/>
              <a:buFontTx/>
              <a:buNone/>
            </a:pPr>
            <a:r>
              <a:rPr lang="en-GB" altLang="en-US" sz="2800" i="1" dirty="0">
                <a:latin typeface="SassoonPrimaryInfant" pitchFamily="2" charset="0"/>
              </a:rPr>
              <a:t>Monday/Tuesday/Wednesday</a:t>
            </a:r>
          </a:p>
          <a:p>
            <a:pPr algn="ctr" eaLnBrk="1" hangingPunct="1">
              <a:spcBef>
                <a:spcPct val="0"/>
              </a:spcBef>
              <a:buClrTx/>
              <a:buSzTx/>
              <a:buFontTx/>
              <a:buNone/>
            </a:pPr>
            <a:r>
              <a:rPr lang="en-GB" altLang="en-US" sz="2800" i="1" dirty="0">
                <a:latin typeface="SassoonPrimaryInfant" pitchFamily="2" charset="0"/>
              </a:rPr>
              <a:t> </a:t>
            </a:r>
            <a:r>
              <a:rPr lang="en-GB" altLang="en-US" sz="2800" b="1" i="1" dirty="0">
                <a:latin typeface="SassoonPrimaryInfant" pitchFamily="2" charset="0"/>
              </a:rPr>
              <a:t>Mrs Morris </a:t>
            </a:r>
          </a:p>
          <a:p>
            <a:pPr algn="ctr" eaLnBrk="1" hangingPunct="1">
              <a:spcBef>
                <a:spcPct val="0"/>
              </a:spcBef>
              <a:buClrTx/>
              <a:buSzTx/>
              <a:buFontTx/>
              <a:buNone/>
            </a:pPr>
            <a:r>
              <a:rPr lang="en-GB" altLang="en-US" sz="2800" i="1" dirty="0">
                <a:latin typeface="SassoonPrimaryInfant" pitchFamily="2" charset="0"/>
              </a:rPr>
              <a:t>Thursday/Friday </a:t>
            </a:r>
          </a:p>
          <a:p>
            <a:pPr algn="ctr" eaLnBrk="1" hangingPunct="1">
              <a:spcBef>
                <a:spcPct val="0"/>
              </a:spcBef>
              <a:buClrTx/>
              <a:buSzTx/>
              <a:buFontTx/>
              <a:buNone/>
            </a:pPr>
            <a:r>
              <a:rPr lang="en-GB" altLang="en-US" sz="2800" i="1" dirty="0">
                <a:latin typeface="SassoonPrimaryInfant" pitchFamily="2" charset="0"/>
              </a:rPr>
              <a:t>(and alternate Wednesday pm)</a:t>
            </a:r>
          </a:p>
          <a:p>
            <a:pPr algn="ctr" eaLnBrk="1" hangingPunct="1">
              <a:spcBef>
                <a:spcPct val="0"/>
              </a:spcBef>
              <a:buClrTx/>
              <a:buSzTx/>
              <a:buFontTx/>
              <a:buNone/>
            </a:pPr>
            <a:endParaRPr lang="en-GB" altLang="en-US" sz="3200" i="1" u="sng" dirty="0">
              <a:latin typeface="SassoonPrimaryInfant" pitchFamily="2" charset="0"/>
            </a:endParaRPr>
          </a:p>
          <a:p>
            <a:pPr algn="ctr" eaLnBrk="1" hangingPunct="1">
              <a:spcBef>
                <a:spcPct val="0"/>
              </a:spcBef>
              <a:buClrTx/>
              <a:buSzTx/>
              <a:buFontTx/>
              <a:buNone/>
            </a:pPr>
            <a:r>
              <a:rPr lang="en-GB" altLang="en-US" sz="3800" b="1" cap="all"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Teaching</a:t>
            </a:r>
            <a:r>
              <a:rPr lang="en-GB" altLang="en-US" sz="2400" b="1" i="1" u="sng" dirty="0">
                <a:latin typeface="SassoonPrimaryInfant" pitchFamily="2" charset="0"/>
              </a:rPr>
              <a:t> </a:t>
            </a:r>
            <a:r>
              <a:rPr lang="en-GB" altLang="en-US" sz="3800" b="1" cap="all"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Assistants</a:t>
            </a:r>
          </a:p>
          <a:p>
            <a:pPr algn="ctr" eaLnBrk="1" hangingPunct="1">
              <a:spcBef>
                <a:spcPct val="0"/>
              </a:spcBef>
              <a:buClrTx/>
              <a:buSzTx/>
              <a:buFontTx/>
              <a:buNone/>
            </a:pPr>
            <a:endParaRPr lang="en-GB" altLang="en-US" sz="2400" i="1" u="sng" dirty="0">
              <a:latin typeface="SassoonPrimaryInfant" pitchFamily="2" charset="0"/>
            </a:endParaRPr>
          </a:p>
          <a:p>
            <a:pPr algn="ctr" eaLnBrk="1" hangingPunct="1">
              <a:spcBef>
                <a:spcPct val="0"/>
              </a:spcBef>
              <a:buClrTx/>
              <a:buSzTx/>
              <a:buNone/>
            </a:pPr>
            <a:r>
              <a:rPr lang="en-GB" altLang="en-US" sz="2800" b="1" dirty="0">
                <a:latin typeface="SassoonPrimaryInfant" pitchFamily="2" charset="0"/>
              </a:rPr>
              <a:t>Mrs </a:t>
            </a:r>
            <a:r>
              <a:rPr lang="en-GB" altLang="en-US" sz="2800" b="1" dirty="0" err="1">
                <a:latin typeface="SassoonPrimaryInfant" pitchFamily="2" charset="0"/>
              </a:rPr>
              <a:t>Balden</a:t>
            </a:r>
            <a:r>
              <a:rPr lang="en-GB" altLang="en-US" sz="2800" b="1" dirty="0">
                <a:latin typeface="SassoonPrimaryInfant" pitchFamily="2" charset="0"/>
              </a:rPr>
              <a:t> </a:t>
            </a:r>
            <a:r>
              <a:rPr lang="en-GB" altLang="en-US" sz="2800" i="1" dirty="0">
                <a:latin typeface="SassoonPrimaryInfant" pitchFamily="2" charset="0"/>
              </a:rPr>
              <a:t>– Tues, Wed, Thurs all day.</a:t>
            </a:r>
          </a:p>
          <a:p>
            <a:pPr algn="ctr" eaLnBrk="1" hangingPunct="1">
              <a:spcBef>
                <a:spcPct val="0"/>
              </a:spcBef>
              <a:buClrTx/>
              <a:buSzTx/>
              <a:buFontTx/>
              <a:buNone/>
            </a:pPr>
            <a:r>
              <a:rPr lang="en-GB" altLang="en-US" sz="2800" b="1" dirty="0">
                <a:latin typeface="SassoonPrimaryInfant" pitchFamily="2" charset="0"/>
              </a:rPr>
              <a:t>Miss Davidson </a:t>
            </a:r>
            <a:r>
              <a:rPr lang="en-GB" altLang="en-US" sz="2800" i="1" dirty="0">
                <a:latin typeface="SassoonPrimaryInfant" pitchFamily="2" charset="0"/>
              </a:rPr>
              <a:t>- Monday all day and Friday am</a:t>
            </a:r>
          </a:p>
          <a:p>
            <a:pPr algn="ctr" eaLnBrk="1" hangingPunct="1">
              <a:spcBef>
                <a:spcPct val="0"/>
              </a:spcBef>
              <a:buClrTx/>
              <a:buSzTx/>
              <a:buFontTx/>
              <a:buNone/>
            </a:pPr>
            <a:r>
              <a:rPr lang="en-GB" altLang="en-US" sz="3200" dirty="0">
                <a:latin typeface="SassoonPrimaryInfant" pitchFamily="2" charset="0"/>
              </a:rPr>
              <a:t> </a:t>
            </a:r>
            <a:endParaRPr lang="en-GB" altLang="en-US" sz="2800" dirty="0">
              <a:latin typeface="SassoonPrimaryInfant" pitchFamily="2" charset="0"/>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WordArt 2">
            <a:extLst>
              <a:ext uri="{FF2B5EF4-FFF2-40B4-BE49-F238E27FC236}">
                <a16:creationId xmlns:a16="http://schemas.microsoft.com/office/drawing/2014/main" id="{DF716D2A-1C94-99ED-ABA9-CF58F10E98F7}"/>
              </a:ext>
            </a:extLst>
          </p:cNvPr>
          <p:cNvSpPr>
            <a:spLocks noChangeArrowheads="1" noChangeShapeType="1" noTextEdit="1"/>
          </p:cNvSpPr>
          <p:nvPr/>
        </p:nvSpPr>
        <p:spPr bwMode="auto">
          <a:xfrm>
            <a:off x="701675" y="404664"/>
            <a:ext cx="6414864" cy="1844825"/>
          </a:xfrm>
          <a:prstGeom prst="rect">
            <a:avLst/>
          </a:prstGeom>
        </p:spPr>
        <p:txBody>
          <a:bodyPr wrap="none" fromWordArt="1">
            <a:prstTxWarp prst="textPlain">
              <a:avLst>
                <a:gd name="adj" fmla="val 50000"/>
              </a:avLst>
            </a:prstTxWarp>
          </a:bodyPr>
          <a:lstStyle/>
          <a:p>
            <a:pPr algn="ctr"/>
            <a:r>
              <a:rPr lang="en-GB" sz="3600" b="1" kern="10" dirty="0">
                <a:ln w="9525">
                  <a:solidFill>
                    <a:srgbClr val="000000"/>
                  </a:solidFill>
                  <a:round/>
                  <a:headEnd/>
                  <a:tailEnd/>
                </a:ln>
                <a:solidFill>
                  <a:srgbClr val="CC0000"/>
                </a:solidFill>
                <a:latin typeface="SassoonPrimaryInfant" pitchFamily="2" charset="0"/>
              </a:rPr>
              <a:t>When will the </a:t>
            </a:r>
          </a:p>
          <a:p>
            <a:pPr algn="ctr"/>
            <a:r>
              <a:rPr lang="en-GB" sz="3600" b="1" kern="10" dirty="0">
                <a:ln w="9525">
                  <a:solidFill>
                    <a:srgbClr val="000000"/>
                  </a:solidFill>
                  <a:round/>
                  <a:headEnd/>
                  <a:tailEnd/>
                </a:ln>
                <a:solidFill>
                  <a:srgbClr val="CC0000"/>
                </a:solidFill>
                <a:latin typeface="SassoonPrimaryInfant" pitchFamily="2" charset="0"/>
              </a:rPr>
              <a:t>screening take place?</a:t>
            </a:r>
          </a:p>
          <a:p>
            <a:pPr algn="ctr"/>
            <a:endParaRPr lang="en-GB" sz="3600" b="1" kern="10" dirty="0">
              <a:ln w="9525">
                <a:solidFill>
                  <a:srgbClr val="000000"/>
                </a:solidFill>
                <a:round/>
                <a:headEnd/>
                <a:tailEnd/>
              </a:ln>
              <a:solidFill>
                <a:srgbClr val="CC0000"/>
              </a:solidFill>
              <a:latin typeface="SassoonPrimaryInfant" pitchFamily="2" charset="0"/>
            </a:endParaRPr>
          </a:p>
        </p:txBody>
      </p:sp>
      <p:sp>
        <p:nvSpPr>
          <p:cNvPr id="19459" name="Rectangle 3">
            <a:extLst>
              <a:ext uri="{FF2B5EF4-FFF2-40B4-BE49-F238E27FC236}">
                <a16:creationId xmlns:a16="http://schemas.microsoft.com/office/drawing/2014/main" id="{DCAD9727-17C8-73FC-2827-8F7265BB52FE}"/>
              </a:ext>
            </a:extLst>
          </p:cNvPr>
          <p:cNvSpPr>
            <a:spLocks noChangeArrowheads="1"/>
          </p:cNvSpPr>
          <p:nvPr/>
        </p:nvSpPr>
        <p:spPr bwMode="auto">
          <a:xfrm>
            <a:off x="4479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4400">
              <a:solidFill>
                <a:schemeClr val="tx2"/>
              </a:solidFill>
              <a:latin typeface="Times New Roman" panose="02020603050405020304" pitchFamily="18" charset="0"/>
            </a:endParaRPr>
          </a:p>
        </p:txBody>
      </p:sp>
      <p:sp>
        <p:nvSpPr>
          <p:cNvPr id="19460" name="Text Box 4">
            <a:extLst>
              <a:ext uri="{FF2B5EF4-FFF2-40B4-BE49-F238E27FC236}">
                <a16:creationId xmlns:a16="http://schemas.microsoft.com/office/drawing/2014/main" id="{5A3BAF33-487D-1C0C-FA8E-53918457DE56}"/>
              </a:ext>
            </a:extLst>
          </p:cNvPr>
          <p:cNvSpPr txBox="1">
            <a:spLocks noChangeArrowheads="1"/>
          </p:cNvSpPr>
          <p:nvPr/>
        </p:nvSpPr>
        <p:spPr bwMode="auto">
          <a:xfrm>
            <a:off x="685800" y="1639888"/>
            <a:ext cx="76200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Char char="•"/>
            </a:pPr>
            <a:r>
              <a:rPr lang="en-GB" altLang="en-US" sz="2800">
                <a:latin typeface="SassoonPrimaryInfant" pitchFamily="2" charset="0"/>
              </a:rPr>
              <a:t>The screening will take place throughout the week beginning </a:t>
            </a:r>
            <a:r>
              <a:rPr lang="en-GB" altLang="en-US" sz="2800">
                <a:solidFill>
                  <a:srgbClr val="CC0000"/>
                </a:solidFill>
                <a:latin typeface="SassoonPrimaryInfant" pitchFamily="2" charset="0"/>
              </a:rPr>
              <a:t>Monday 9</a:t>
            </a:r>
            <a:r>
              <a:rPr lang="en-GB" altLang="en-US" sz="2800" baseline="30000">
                <a:solidFill>
                  <a:srgbClr val="CC0000"/>
                </a:solidFill>
                <a:latin typeface="SassoonPrimaryInfant" pitchFamily="2" charset="0"/>
              </a:rPr>
              <a:t>th</a:t>
            </a:r>
            <a:r>
              <a:rPr lang="en-GB" altLang="en-US" sz="2800">
                <a:solidFill>
                  <a:srgbClr val="CC0000"/>
                </a:solidFill>
                <a:latin typeface="SassoonPrimaryInfant" pitchFamily="2" charset="0"/>
              </a:rPr>
              <a:t> June 2025.  </a:t>
            </a:r>
            <a:r>
              <a:rPr lang="en-GB" altLang="en-US" sz="2800">
                <a:latin typeface="SassoonPrimaryInfant" pitchFamily="2" charset="0"/>
              </a:rPr>
              <a:t>The children cannot retake the test at any other time so it is very important your child is </a:t>
            </a:r>
            <a:r>
              <a:rPr lang="en-GB" altLang="en-US" sz="2800" b="1" u="sng">
                <a:latin typeface="SassoonPrimaryInfant" pitchFamily="2" charset="0"/>
              </a:rPr>
              <a:t>in school </a:t>
            </a:r>
            <a:r>
              <a:rPr lang="en-GB" altLang="en-US" sz="2800">
                <a:latin typeface="SassoonPrimaryInfant" pitchFamily="2" charset="0"/>
              </a:rPr>
              <a:t>during this week.</a:t>
            </a:r>
          </a:p>
          <a:p>
            <a:pPr eaLnBrk="1" hangingPunct="1">
              <a:spcBef>
                <a:spcPct val="50000"/>
              </a:spcBef>
              <a:buFontTx/>
              <a:buChar char="•"/>
            </a:pPr>
            <a:endParaRPr lang="en-GB" altLang="en-US" sz="2800">
              <a:latin typeface="SassoonCRInfant" pitchFamily="2" charset="0"/>
            </a:endParaRPr>
          </a:p>
          <a:p>
            <a:pPr eaLnBrk="1" hangingPunct="1">
              <a:spcBef>
                <a:spcPct val="50000"/>
              </a:spcBef>
              <a:buFontTx/>
              <a:buNone/>
            </a:pPr>
            <a:endParaRPr lang="en-GB" altLang="en-US" sz="2800">
              <a:latin typeface="SassoonCRInfant" pitchFamily="2" charset="0"/>
            </a:endParaRPr>
          </a:p>
        </p:txBody>
      </p:sp>
      <p:sp>
        <p:nvSpPr>
          <p:cNvPr id="19461" name="Rectangle 5">
            <a:extLst>
              <a:ext uri="{FF2B5EF4-FFF2-40B4-BE49-F238E27FC236}">
                <a16:creationId xmlns:a16="http://schemas.microsoft.com/office/drawing/2014/main" id="{5BA6954C-C7C2-D043-EB65-06D7161ABA1C}"/>
              </a:ext>
            </a:extLst>
          </p:cNvPr>
          <p:cNvSpPr>
            <a:spLocks noChangeArrowheads="1"/>
          </p:cNvSpPr>
          <p:nvPr/>
        </p:nvSpPr>
        <p:spPr bwMode="auto">
          <a:xfrm>
            <a:off x="4479925" y="30178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2400">
              <a:latin typeface="Times New Roman" panose="02020603050405020304" pitchFamily="18" charset="0"/>
            </a:endParaRPr>
          </a:p>
        </p:txBody>
      </p:sp>
      <p:sp>
        <p:nvSpPr>
          <p:cNvPr id="19462" name="Rectangle 6">
            <a:extLst>
              <a:ext uri="{FF2B5EF4-FFF2-40B4-BE49-F238E27FC236}">
                <a16:creationId xmlns:a16="http://schemas.microsoft.com/office/drawing/2014/main" id="{408D642F-B8E4-7BCB-0376-B32569B13612}"/>
              </a:ext>
            </a:extLst>
          </p:cNvPr>
          <p:cNvSpPr>
            <a:spLocks noChangeArrowheads="1"/>
          </p:cNvSpPr>
          <p:nvPr/>
        </p:nvSpPr>
        <p:spPr bwMode="auto">
          <a:xfrm>
            <a:off x="4479925" y="30178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AutoNum type="arabicPeriod"/>
            </a:pPr>
            <a:endParaRPr lang="en-GB" altLang="en-US" sz="2400">
              <a:solidFill>
                <a:srgbClr val="CC0000"/>
              </a:solidFill>
              <a:latin typeface="Times New Roman" panose="02020603050405020304" pitchFamily="18" charset="0"/>
            </a:endParaRPr>
          </a:p>
          <a:p>
            <a:pPr lvl="1">
              <a:spcBef>
                <a:spcPct val="0"/>
              </a:spcBef>
              <a:buFontTx/>
              <a:buNone/>
            </a:pPr>
            <a:endParaRPr lang="en-GB" altLang="en-US" sz="2400">
              <a:latin typeface="Times New Roman" panose="02020603050405020304" pitchFamily="18" charset="0"/>
            </a:endParaRPr>
          </a:p>
        </p:txBody>
      </p:sp>
      <p:sp>
        <p:nvSpPr>
          <p:cNvPr id="19463" name="Rectangle 7">
            <a:extLst>
              <a:ext uri="{FF2B5EF4-FFF2-40B4-BE49-F238E27FC236}">
                <a16:creationId xmlns:a16="http://schemas.microsoft.com/office/drawing/2014/main" id="{3A53CCB2-C83E-ED0D-FEB0-9C54C8B6EE21}"/>
              </a:ext>
            </a:extLst>
          </p:cNvPr>
          <p:cNvSpPr>
            <a:spLocks noChangeArrowheads="1"/>
          </p:cNvSpPr>
          <p:nvPr/>
        </p:nvSpPr>
        <p:spPr bwMode="auto">
          <a:xfrm>
            <a:off x="7937500" y="4649788"/>
            <a:ext cx="1428750" cy="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1415" tIns="-85698" rIns="-71415" bIns="-8569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2400">
              <a:latin typeface="Times New Roman" panose="02020603050405020304" pitchFamily="18" charset="0"/>
            </a:endParaRPr>
          </a:p>
        </p:txBody>
      </p:sp>
      <p:sp>
        <p:nvSpPr>
          <p:cNvPr id="19464" name="Rectangle 10">
            <a:extLst>
              <a:ext uri="{FF2B5EF4-FFF2-40B4-BE49-F238E27FC236}">
                <a16:creationId xmlns:a16="http://schemas.microsoft.com/office/drawing/2014/main" id="{FD90D314-2693-0644-BE6B-FA67D32CD7B0}"/>
              </a:ext>
            </a:extLst>
          </p:cNvPr>
          <p:cNvSpPr>
            <a:spLocks noChangeArrowheads="1"/>
          </p:cNvSpPr>
          <p:nvPr/>
        </p:nvSpPr>
        <p:spPr bwMode="auto">
          <a:xfrm>
            <a:off x="4572000" y="3063875"/>
            <a:ext cx="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Char char="•"/>
            </a:pPr>
            <a:endParaRPr lang="en-GB" altLang="en-US" sz="2400">
              <a:solidFill>
                <a:srgbClr val="CC0000"/>
              </a:solidFill>
              <a:latin typeface="Times New Roman" panose="02020603050405020304" pitchFamily="18" charset="0"/>
            </a:endParaRPr>
          </a:p>
          <a:p>
            <a:pPr>
              <a:spcBef>
                <a:spcPct val="0"/>
              </a:spcBef>
              <a:buFontTx/>
              <a:buNone/>
            </a:pPr>
            <a:endParaRPr lang="en-GB" altLang="en-US" sz="2400">
              <a:latin typeface="Times New Roman" panose="02020603050405020304" pitchFamily="18" charset="0"/>
            </a:endParaRPr>
          </a:p>
        </p:txBody>
      </p:sp>
      <p:sp>
        <p:nvSpPr>
          <p:cNvPr id="19465" name="AutoShape 9" descr="data:image/jpeg;base64,/9j/4AAQSkZJRgABAQAAAQABAAD/2wCEAAkGBhMSEBUUERQVFRITFRgVGBYXGBwfGhodGxgcHhobHBgYHCYeFxkjIxYaIC8hJSkpLCwsFx4xNTAsNSYrLCoBCQoKDgwOGg8PGikkHyQpNCktKSwpLCwsLTQpNS8sKS8sLCwsLCwsLCkpLSwqLCosLCopKSo0LCwpLCwsLSkuNf/AABEIAJAAyAMBIgACEQEDEQH/xAAcAAEAAgMBAQEAAAAAAAAAAAAABQYDBAcCCAH/xABHEAABAwIEAwQHBAUJCQEAAAABAAIDBBEFEiExBkFRBxNhgSIyQlJxkaEjM7HBFCVDYtEIFXJzkqKys/A1VGOCk8LS4fEk/8QAGwEBAAIDAQEAAAAAAAAAAAAAAAECAwQFBgf/xAAyEQACAgAFAgMGBAcAAAAAAAAAAQIRAwQSITFBUQVhcRMikcHR4TKhsfAGFCMzQlKB/9oADAMBAAIRAxEAPwDuKIiAIiIAiIgCIiAIiIAiIgCIiAIteqxGKP7yRjL+84D8Ss0cgcAWkEHYg3B8wgPSIiAIiIAiIgCIiAIiIAiIgCIiAIqtxP2kUVFdr5BJMP2Udi7z5N8yq7HPi+KtBYW0FG+xDt5XsOtwRrqOmXfmqOS4RRzV0t2WjiPj+jojllkzS8oo/SeTyFh6t/Gy8cIcS1NW6V01G+mibl7syE5nXvf0SBptrtqvfDPAVJRC8bM83tTSelIT1v7PlZWNSr5YSlyzFVVLY2OfI4NYxpc5x2AAuSfAALhnFHa1VVj3NoXmnpAbCUD7WS25BP3bfK/jyFw7esUMeFiJpIdUzMiuOgu438PRAXHwAwNaOQsPILWzOK4JKPLPR+B+H4eanKeN+GNbd2+D1A6aN5khqqhkp3k71xJP7wPrKw8G9otTSZ21VQ57rukaJX3ZI3UuZd33b77G+7hoQLGvMesdXRtkFni/Q8x5rQjjz4k38/35Hpc/4Dl8fDvLpRl07P1+vxOq03adWPNNM1kLo6pz7QkFpYwBxDjLd2Zwyi/o2OawA3Ubj3bRWRufTxwU5qLX71r3FkQPvMc0Xfz3tqNDZUSSrmMMEWZoFMbxyBp7waEWOuQ6He3JYaenDBYXJJJJOpJO5J5lZp5qSlcZWq4r5+nQ4eU/hzGxMX+utMV5q36cmtU4X3z3S1D3yzPN3vc7c/wUlgOPVWGOD6ORxjBzPp3m8bxzsPZd4jX8FrueQUikNyDuLbdCFhjmMRPVZ6XF8IyM4eyUEm9k1z35/wCdT6O4S4oixCkjqYdA8Wc0nVjh6zT4j6ix5qZXIP5PsxAr4r+gyaNw6XeH305eoF19dmLtWfNMSDw5uD6OvgERFJQIiIAiIgCIiAIiICv8Z8Yx4dC2R7HSOkdkYxu7ja+/LZVgU+LYobvccOpCNGt1md8ToW3/AOX4FdEfE11swBsbi42PUdCvaq42Ucbe72Oe8SdntJTYRVNp4QZBEXmR2shLSHE5jtsdBYK08GSB2HUhGg/R4vowD8ls8QNvSTg7GGT/AAFRfZu++E0h/wCC381CSUtiEkpbdiyIiK5kOW/yhKRxw6GVou2GpY53wLXNH1IHmuSEkuLhqLNcPEEG9vFfTXEmBsrKSank9WVhbfofZd8QQD5L5gjpJIJX00wtPTOcwtPtNvuOo2IPS3Vaeaja1I9H4DjqOI8GXWmvVWvnfnVGwNQC3ULLGV+Bg35nyv8AEL3ZcqR9Aw4vl/kERLqhnMLhcr9jNszjoN/ID/6hOqyYdg8uIVTKODd+sr+UcdxmJ/hz0HNZ8ODm9KOXnM1h5TDeNPpwu76HUf5P2GObRT1Dxb9JnJbfm1gsD8Llw8l1NaeD4VHTQRwQi0cTQxo8B16k7k9StxdxKj5VKTk22ERFJAREQBLqh9rmNPpoKVwmkijfVNZKY75iwseSLtFxsNtfkqbwhVUs+M0jKNkrRG2aaR7u8BcMmVo+0JLm3J352UN70XUbi3aO3IiKSgREQBERAaOOj/8ALP8A1Mn+AqF7MT+qKT+q/wC4qcxaZjYX53sYHNcLvcANQeZXNOzztEo6bDYYJHPdMwPvHHG959ckagW1v1VG0pGNtKW51dFSYe0eSU2p8NrZBcDM5gYNT1cVdlZNPgupJ8BUHtO7Mm4iwTQER1sQ9B+wePcf+R5XPIq/IpLJtO0fKUc8jZHQVEboqiPRzHCx+IH1/BZRJY6runaT2dsxKHNHaOsi1ilGl/3HnctP0OvUHg0bnh74ZmmOohcWvYd7jc/BcvMZfR70eD3vg/jDzKWDiv31w/8Ab7/qbDnrHmJXl5A9ZwFupC9Q0UtTUQ0lMftZzbNya3m422FrnyWth4bk0kdrN5yGBhyxMR7Lp18j3hmHTVc4pqNueY6ud7MQ5uc7kBf68yvoHgXgWHDIMkfpyvsZZj6z3fk0XNh49SSs3BvBdPhtOIoG+kbGSQ+tI7qT06DYKfXYwsJYapHzfP5/Ezs9U9kuF0X38wiIspzwiIgCIiAoHalC6WSihZN3DhJNU96AHFvcxa2ad/vVF8AYCW4vJM6pkqSKGItfJa/20jvVtoG2juB++rFxf/tCh6FlWD8MkR/IKM7PRlrZGncUFM3TYiOWdnXwC0niS/mNF7UZtK9nZ0RERbphCIiAKscT4NiE8rRS1jaaDL6YDA55dc6gkbWtzGys6KGrIas543sZgkOarqamofe93PsPkQ4/VW3hrhiGhhEUAOUEnM4guNzfV1hdSyKFFLgqoRW6QXmSUNF3EADck2HzKrXEvGghkFNSxmornjSJuzAfbldsxv8ArTdR8PAUtU4SYtOZ9iKaO7adptzG8hHU2S+xOroiYqOPsPYbOrILjcCQH8Lr9pOPMPkOVlZAXE2A7wAnyNrreouH6aEARQQsA92No/ALxiPDNLUNyzU8Tx+8wfQ2uE94e8SLHgi4IIPMKp8Z9mNHiRD5Q6OdosJojZ1ujtLOHx1HVSnDPCcNA2RlOZMkj8+V7swboBZt9m6eKmlPqWTfJR8G7GsMp814TO5wsXVBzm3gLBoPiBfxW/wp2b0WHSyS0zHZ5Blu92Ysb7jCdm/M6DVSuJY+yGop4HNcXVTntaRawyNzHNc/gpRBqsIiKQEREARFG4zxHTUjc1TMyO4uAT6Rt7rR6TvIJdEN0SSKp4f2p4bM/I2oDT1ka5jT8HPAF/BWmKVrmhzSHNIuCDcEdQRuFCafAUk+Cn8VgnE6LezYKt3he8A+mb6rS4cZkxdtrAPopgR/QqgR/muW/wAXC2I0DveZVx/Nkbx/lqOwt362pST60FaPjaWE/wCvguZK1nV6fU21/ZZ0JERdQ1QiIgCIiAKr8c8QyQMjgpLGtq3d3EPdHtSHwaFaFQsRrmRcQxuqSGMdRlkDjo3OZPSF+RI08wqyexSb2LBwlwnHQw5Qc8z/AEpZnaukdzJJ1t0CnUWjiOO09Pbv5o4ydQHuAJ8iVOyRbZI3kUGOOcP/AN8p/wDqN/ipakrY5W54nte0+00gj5hLQtGZERSSVLjcZKjDpuTKwRk9BLG5v42+atqqvacz9WSv5wuimHxZK0rBV8cTSTvhw6l/Se6t3krnhkbSRfIHEek6xCpdMpdNlxRV3hTi8VZkikjMFVAbSwuNyOjmn2mnqvHaBickVHkhNp6qRlNGejpDYu8hc+StqVWTqVWRdXxLWVtS6HC8jIYCWy1UjczC4exGB61uZ8OXPVm4xxHD5LYjTiamAF6qnafRBNruYTy5jTzVzwHBmUlNHBEPRjaG/E83HxJufNZsUbGYJBN90Y357+7lOb6XVafNldL5vcieI+MYaagNW0iRhaO6sfXLvVH5nmACqpwdwQ2uDcRxP7eacBzIzpGxnsjJ7WnI6a8zquf19a5/D1O03LY66RjSenducB/fPyXe+H6mOSlhfDbunRMLANgMosPLbyVE9b3KReuW/YjZuz3Dnb0cGl9mAb/0bf8ApVnB6ObCcShpWSF9BWZ+7a83dE9rbloPTbwN+o1veL41DSxGWokbGxvM8/ADdx8BqqJglY/F8TZVsa5lDRZ2xFwsZJHCzjbkBp8LDmTa0kk1XJaSSarkzdtT54qKKppR9rSziS+XNlaY3scSNrekN1T+E+0CCrxKhdbu3RySRkOcPSNRDqWjkBIwtt+8zquzYvhjKinlhkF2Sscw/Bwt+d18/cIcL08tZR0eQtqqeeR9Sbm7RC69gdBZ7g23MAnqqzw4uanW6NiMnTR9GoiLMUCIiAIiIAo3HeHaesi7qpjD2bjkQerXDUFSSIGrKU3sppxoKmtDPcFQ7L8Ntlu0PZph8Zzfo4kd70xdIf75I+itCKulFdEexEScIULhY0lNY6fcs/8AFUrHcB/mWVtdQ5m0pc1tVTi5blJt3jQToR9L9Lrpiqfahi7IMMmDtXTN7ljeZc/TbwFz5KJJVZWaVWR+I4rUYlVOpaGUw0sOX9IqWes4uFxHEeRsRc6W/H2ey/JZ1PX1scwN87pM4PxYbArP2R0TI8JgLAAZMz3kc3ZiLnyaB5K5IlatiMdStkZxJRd7RTxu1zwvb55Dr81Bdk1I1mEU5bvIHSOPVznG/wCAHkrbMwFpB2II+aqPZHU58IgGnoZ4/wCy82T/ACJf4l6GLi+IU+I0FY3TPKaSW3tNkByX+Dh9QsnGk7GV+GPmNoRNKM3siQxgRXOw3cs3afCThr3tBLoZIpm2FzdkjTsPNTeLYPBW05inZnieAbHQjoQd2uCVyiGuUvU3pJQ0EuIAGpJNgPiTsuccYcXvr2vocJYZnP8AQlnH3bGnQgPOhJ2J6HS5Uwey6BwDJqismhba0Mk7jHpsLC1wFaqDD4oGCOGNkbG7NY0ADyCNN7BqUtuCpUXZfT/zY2imJdZ3emRpsRIfabfkBpY8lHYR2ZVlJdtLib44T7BiDrfAOcWg+IAXRkTQh7OJRoOyWmdJ3lZLPWSdZnnL/ZbbTwvZXWnp2xtDGNDWNFg1oAAHgBssiKySXBZRS4ComCcLuhx+rnynupIGPabaB8jgJADbU/YAnpm8Ve0UlgiIgCIiAIiIAvL5ANyBy1XpamKYVFURGKdgkjdu13hsfAjqEBtoqTJwfXU1/wCbq093ygqgZGDwbJq9o8NV7MOOS2BfQ045vYHyO8musPqq6vIpqfYsGPcRwUcRkqHhoA0b7TjyDW7uJ2VY4cweatqRiFcwsa0EUtO79m0/tHg/tHfT5KQwXs/ijlE9U91ZVDaWbZvTJH6rLK1JTfIpvdnNMPrZsElfBNFLLhz5C+GWNpcYsxuWOaOQ/ja97CSru1aEty0UNRVTu0axsL2gHkXOc0WbfpdXlFGlrhjS1smYqYuLG94AHlozAbA21A8L3WvhWDw00fd07BHHcuyt2udzqt1FcuEREAREQBERAEREAREQBERAEREAREQBERAEREAREQBERAEREAREQBERAEREAREQBERAEREB/9k=">
            <a:hlinkClick r:id="rId2"/>
            <a:extLst>
              <a:ext uri="{FF2B5EF4-FFF2-40B4-BE49-F238E27FC236}">
                <a16:creationId xmlns:a16="http://schemas.microsoft.com/office/drawing/2014/main" id="{92AE1A28-DA1C-4405-E6F9-3AD59689D294}"/>
              </a:ext>
            </a:extLst>
          </p:cNvPr>
          <p:cNvSpPr>
            <a:spLocks noChangeAspect="1" noChangeArrowheads="1"/>
          </p:cNvSpPr>
          <p:nvPr/>
        </p:nvSpPr>
        <p:spPr bwMode="auto">
          <a:xfrm>
            <a:off x="7897813" y="34036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2400">
              <a:latin typeface="Times New Roman" panose="02020603050405020304" pitchFamily="18" charset="0"/>
            </a:endParaRPr>
          </a:p>
        </p:txBody>
      </p:sp>
      <p:sp>
        <p:nvSpPr>
          <p:cNvPr id="19466" name="Rectangle 11">
            <a:extLst>
              <a:ext uri="{FF2B5EF4-FFF2-40B4-BE49-F238E27FC236}">
                <a16:creationId xmlns:a16="http://schemas.microsoft.com/office/drawing/2014/main" id="{9F930ADC-0B31-8916-89E0-4C5A3354B928}"/>
              </a:ext>
            </a:extLst>
          </p:cNvPr>
          <p:cNvSpPr>
            <a:spLocks noChangeArrowheads="1"/>
          </p:cNvSpPr>
          <p:nvPr/>
        </p:nvSpPr>
        <p:spPr bwMode="auto">
          <a:xfrm>
            <a:off x="701675" y="3963988"/>
            <a:ext cx="5248275"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Char char="•"/>
            </a:pPr>
            <a:r>
              <a:rPr lang="en-GB" altLang="en-US" sz="2800" dirty="0">
                <a:latin typeface="SassoonPrimaryInfant" pitchFamily="2" charset="0"/>
              </a:rPr>
              <a:t>The check has been designed so that children of all abilities will be able to take part. </a:t>
            </a:r>
          </a:p>
          <a:p>
            <a:pPr algn="ctr" eaLnBrk="1" hangingPunct="1">
              <a:spcBef>
                <a:spcPct val="50000"/>
              </a:spcBef>
              <a:buFontTx/>
              <a:buChar char="•"/>
            </a:pPr>
            <a:r>
              <a:rPr lang="en-GB" altLang="en-US" sz="2800" dirty="0">
                <a:latin typeface="SassoonPrimaryInfant" pitchFamily="2" charset="0"/>
              </a:rPr>
              <a:t>Results will be published in your child’s school report at the end of the year.</a:t>
            </a:r>
          </a:p>
        </p:txBody>
      </p:sp>
      <p:pic>
        <p:nvPicPr>
          <p:cNvPr id="19467" name="Picture 12">
            <a:extLst>
              <a:ext uri="{FF2B5EF4-FFF2-40B4-BE49-F238E27FC236}">
                <a16:creationId xmlns:a16="http://schemas.microsoft.com/office/drawing/2014/main" id="{3ED07B9B-5DFC-0FED-A142-2C1DDC93F2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8750" y="3963988"/>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WordArt 2">
            <a:extLst>
              <a:ext uri="{FF2B5EF4-FFF2-40B4-BE49-F238E27FC236}">
                <a16:creationId xmlns:a16="http://schemas.microsoft.com/office/drawing/2014/main" id="{519FDA16-3AAC-6067-6D60-9090E316F790}"/>
              </a:ext>
            </a:extLst>
          </p:cNvPr>
          <p:cNvSpPr>
            <a:spLocks noChangeArrowheads="1" noChangeShapeType="1" noTextEdit="1"/>
          </p:cNvSpPr>
          <p:nvPr/>
        </p:nvSpPr>
        <p:spPr bwMode="auto">
          <a:xfrm>
            <a:off x="533400" y="228600"/>
            <a:ext cx="7278688" cy="1447799"/>
          </a:xfrm>
          <a:prstGeom prst="rect">
            <a:avLst/>
          </a:prstGeom>
        </p:spPr>
        <p:txBody>
          <a:bodyPr wrap="none" fromWordArt="1">
            <a:prstTxWarp prst="textPlain">
              <a:avLst>
                <a:gd name="adj" fmla="val 50000"/>
              </a:avLst>
            </a:prstTxWarp>
          </a:bodyPr>
          <a:lstStyle/>
          <a:p>
            <a:pPr algn="ctr"/>
            <a:r>
              <a:rPr lang="en-GB" sz="3600" b="1" kern="10" dirty="0">
                <a:ln w="9525">
                  <a:solidFill>
                    <a:srgbClr val="000000"/>
                  </a:solidFill>
                  <a:round/>
                  <a:headEnd/>
                  <a:tailEnd/>
                </a:ln>
                <a:solidFill>
                  <a:srgbClr val="CC0000"/>
                </a:solidFill>
                <a:latin typeface="SassoonPrimaryInfant" pitchFamily="2" charset="0"/>
              </a:rPr>
              <a:t>Who will complete the check?</a:t>
            </a:r>
          </a:p>
          <a:p>
            <a:pPr algn="ctr"/>
            <a:endParaRPr lang="en-GB" sz="3600" b="1" kern="10" dirty="0">
              <a:ln w="9525">
                <a:solidFill>
                  <a:srgbClr val="000000"/>
                </a:solidFill>
                <a:round/>
                <a:headEnd/>
                <a:tailEnd/>
              </a:ln>
              <a:solidFill>
                <a:srgbClr val="CC0000"/>
              </a:solidFill>
              <a:latin typeface="SassoonPrimaryInfant" pitchFamily="2" charset="0"/>
            </a:endParaRPr>
          </a:p>
        </p:txBody>
      </p:sp>
      <p:sp>
        <p:nvSpPr>
          <p:cNvPr id="20483" name="Rectangle 3">
            <a:extLst>
              <a:ext uri="{FF2B5EF4-FFF2-40B4-BE49-F238E27FC236}">
                <a16:creationId xmlns:a16="http://schemas.microsoft.com/office/drawing/2014/main" id="{5C1A66D0-845C-E6D8-6234-69C3F094B0C6}"/>
              </a:ext>
            </a:extLst>
          </p:cNvPr>
          <p:cNvSpPr>
            <a:spLocks noChangeArrowheads="1"/>
          </p:cNvSpPr>
          <p:nvPr/>
        </p:nvSpPr>
        <p:spPr bwMode="auto">
          <a:xfrm>
            <a:off x="4479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4400">
              <a:solidFill>
                <a:schemeClr val="tx2"/>
              </a:solidFill>
              <a:latin typeface="Times New Roman" panose="02020603050405020304" pitchFamily="18" charset="0"/>
            </a:endParaRPr>
          </a:p>
        </p:txBody>
      </p:sp>
      <p:sp>
        <p:nvSpPr>
          <p:cNvPr id="20484" name="Text Box 4">
            <a:extLst>
              <a:ext uri="{FF2B5EF4-FFF2-40B4-BE49-F238E27FC236}">
                <a16:creationId xmlns:a16="http://schemas.microsoft.com/office/drawing/2014/main" id="{C4FD426F-37FB-8E8D-3786-447267C88228}"/>
              </a:ext>
            </a:extLst>
          </p:cNvPr>
          <p:cNvSpPr txBox="1">
            <a:spLocks noChangeArrowheads="1"/>
          </p:cNvSpPr>
          <p:nvPr/>
        </p:nvSpPr>
        <p:spPr bwMode="auto">
          <a:xfrm>
            <a:off x="685800" y="1676400"/>
            <a:ext cx="76200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Char char="•"/>
            </a:pPr>
            <a:r>
              <a:rPr lang="en-GB" altLang="en-US" sz="2800">
                <a:latin typeface="SassoonPrimaryInfant" pitchFamily="2" charset="0"/>
              </a:rPr>
              <a:t>The children will complete the check one at a time in a quiet area of the school. </a:t>
            </a:r>
          </a:p>
          <a:p>
            <a:pPr eaLnBrk="1" hangingPunct="1">
              <a:spcBef>
                <a:spcPct val="50000"/>
              </a:spcBef>
              <a:buFontTx/>
              <a:buChar char="•"/>
            </a:pPr>
            <a:r>
              <a:rPr lang="en-GB" altLang="en-US" sz="2800">
                <a:latin typeface="SassoonPrimaryInfant" pitchFamily="2" charset="0"/>
              </a:rPr>
              <a:t>The class teachers will conduct all of the screening checks with the children. </a:t>
            </a:r>
          </a:p>
          <a:p>
            <a:pPr eaLnBrk="1" hangingPunct="1">
              <a:spcBef>
                <a:spcPct val="50000"/>
              </a:spcBef>
              <a:buFontTx/>
              <a:buChar char="•"/>
            </a:pPr>
            <a:endParaRPr lang="en-GB" altLang="en-US" sz="2800">
              <a:latin typeface="Comic Sans MS" panose="030F0702030302020204" pitchFamily="66" charset="0"/>
            </a:endParaRPr>
          </a:p>
        </p:txBody>
      </p:sp>
      <p:sp>
        <p:nvSpPr>
          <p:cNvPr id="20485" name="Rectangle 6">
            <a:extLst>
              <a:ext uri="{FF2B5EF4-FFF2-40B4-BE49-F238E27FC236}">
                <a16:creationId xmlns:a16="http://schemas.microsoft.com/office/drawing/2014/main" id="{8D3F3CE1-7B3B-662B-9B6A-6BB4EC80B552}"/>
              </a:ext>
            </a:extLst>
          </p:cNvPr>
          <p:cNvSpPr>
            <a:spLocks noChangeArrowheads="1"/>
          </p:cNvSpPr>
          <p:nvPr/>
        </p:nvSpPr>
        <p:spPr bwMode="auto">
          <a:xfrm>
            <a:off x="3121025" y="17811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2400">
              <a:latin typeface="Times New Roman" panose="02020603050405020304" pitchFamily="18" charset="0"/>
            </a:endParaRPr>
          </a:p>
        </p:txBody>
      </p:sp>
      <p:sp>
        <p:nvSpPr>
          <p:cNvPr id="20486" name="Rectangle 11">
            <a:extLst>
              <a:ext uri="{FF2B5EF4-FFF2-40B4-BE49-F238E27FC236}">
                <a16:creationId xmlns:a16="http://schemas.microsoft.com/office/drawing/2014/main" id="{905DFFFD-CDA8-6E48-6DBD-A19906FF2C7C}"/>
              </a:ext>
            </a:extLst>
          </p:cNvPr>
          <p:cNvSpPr>
            <a:spLocks noChangeArrowheads="1"/>
          </p:cNvSpPr>
          <p:nvPr/>
        </p:nvSpPr>
        <p:spPr bwMode="auto">
          <a:xfrm>
            <a:off x="762000" y="3830638"/>
            <a:ext cx="70500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Char char="•"/>
            </a:pPr>
            <a:r>
              <a:rPr lang="en-GB" altLang="en-US" sz="2800" dirty="0">
                <a:latin typeface="SassoonPrimaryInfant" pitchFamily="2" charset="0"/>
              </a:rPr>
              <a:t>The screening will take around 10 minutes.</a:t>
            </a:r>
          </a:p>
        </p:txBody>
      </p:sp>
      <p:pic>
        <p:nvPicPr>
          <p:cNvPr id="20487" name="Picture 8">
            <a:extLst>
              <a:ext uri="{FF2B5EF4-FFF2-40B4-BE49-F238E27FC236}">
                <a16:creationId xmlns:a16="http://schemas.microsoft.com/office/drawing/2014/main" id="{F8F6B2E3-B9DA-B658-1A87-527AE237D2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3238" y="4375150"/>
            <a:ext cx="2905125" cy="157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WordArt 2">
            <a:extLst>
              <a:ext uri="{FF2B5EF4-FFF2-40B4-BE49-F238E27FC236}">
                <a16:creationId xmlns:a16="http://schemas.microsoft.com/office/drawing/2014/main" id="{097A0E75-6178-64C8-2342-19ED8F929A5F}"/>
              </a:ext>
            </a:extLst>
          </p:cNvPr>
          <p:cNvSpPr>
            <a:spLocks noChangeArrowheads="1" noChangeShapeType="1" noTextEdit="1"/>
          </p:cNvSpPr>
          <p:nvPr/>
        </p:nvSpPr>
        <p:spPr bwMode="auto">
          <a:xfrm>
            <a:off x="533400" y="228600"/>
            <a:ext cx="6846912" cy="1184176"/>
          </a:xfrm>
          <a:prstGeom prst="rect">
            <a:avLst/>
          </a:prstGeom>
        </p:spPr>
        <p:txBody>
          <a:bodyPr wrap="none" fromWordArt="1">
            <a:prstTxWarp prst="textPlain">
              <a:avLst>
                <a:gd name="adj" fmla="val 50000"/>
              </a:avLst>
            </a:prstTxWarp>
          </a:bodyPr>
          <a:lstStyle/>
          <a:p>
            <a:pPr algn="ctr"/>
            <a:r>
              <a:rPr lang="en-GB" sz="3600" b="1" kern="10" dirty="0">
                <a:ln w="9525">
                  <a:solidFill>
                    <a:srgbClr val="000000"/>
                  </a:solidFill>
                  <a:round/>
                  <a:headEnd/>
                  <a:tailEnd/>
                </a:ln>
                <a:solidFill>
                  <a:srgbClr val="CC0000"/>
                </a:solidFill>
                <a:latin typeface="SassoonPrimaryInfant" pitchFamily="2" charset="0"/>
              </a:rPr>
              <a:t>How can you help?</a:t>
            </a:r>
          </a:p>
        </p:txBody>
      </p:sp>
      <p:sp>
        <p:nvSpPr>
          <p:cNvPr id="22531" name="Rectangle 3">
            <a:extLst>
              <a:ext uri="{FF2B5EF4-FFF2-40B4-BE49-F238E27FC236}">
                <a16:creationId xmlns:a16="http://schemas.microsoft.com/office/drawing/2014/main" id="{277F3033-7E77-26AE-4416-8F9EDC6DCA71}"/>
              </a:ext>
            </a:extLst>
          </p:cNvPr>
          <p:cNvSpPr>
            <a:spLocks noChangeArrowheads="1"/>
          </p:cNvSpPr>
          <p:nvPr/>
        </p:nvSpPr>
        <p:spPr bwMode="auto">
          <a:xfrm>
            <a:off x="4479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4400">
              <a:solidFill>
                <a:schemeClr val="tx2"/>
              </a:solidFill>
              <a:latin typeface="Times New Roman" panose="02020603050405020304" pitchFamily="18" charset="0"/>
            </a:endParaRPr>
          </a:p>
        </p:txBody>
      </p:sp>
      <p:sp>
        <p:nvSpPr>
          <p:cNvPr id="13316" name="Text Box 4">
            <a:extLst>
              <a:ext uri="{FF2B5EF4-FFF2-40B4-BE49-F238E27FC236}">
                <a16:creationId xmlns:a16="http://schemas.microsoft.com/office/drawing/2014/main" id="{E5B004D8-66E7-5DD3-C786-C6263F0D7532}"/>
              </a:ext>
            </a:extLst>
          </p:cNvPr>
          <p:cNvSpPr txBox="1">
            <a:spLocks noChangeArrowheads="1"/>
          </p:cNvSpPr>
          <p:nvPr/>
        </p:nvSpPr>
        <p:spPr bwMode="auto">
          <a:xfrm>
            <a:off x="685800" y="1905000"/>
            <a:ext cx="7620000" cy="4894263"/>
          </a:xfrm>
          <a:prstGeom prst="rect">
            <a:avLst/>
          </a:prstGeom>
          <a:noFill/>
          <a:ln>
            <a:noFill/>
          </a:ln>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marL="342900" indent="-342900" eaLnBrk="1" hangingPunct="1">
              <a:spcBef>
                <a:spcPct val="50000"/>
              </a:spcBef>
              <a:buFont typeface="Arial" panose="020B0604020202020204" pitchFamily="34" charset="0"/>
              <a:buChar char="•"/>
              <a:defRPr/>
            </a:pPr>
            <a:r>
              <a:rPr lang="en-GB" altLang="en-US" dirty="0">
                <a:latin typeface="SassoonPrimaryInfant" pitchFamily="2" charset="0"/>
              </a:rPr>
              <a:t>Please continue to read with your child each night and encourage them to:</a:t>
            </a:r>
          </a:p>
          <a:p>
            <a:pPr eaLnBrk="1" hangingPunct="1">
              <a:spcBef>
                <a:spcPct val="50000"/>
              </a:spcBef>
              <a:buFontTx/>
              <a:buChar char="•"/>
              <a:defRPr/>
            </a:pPr>
            <a:r>
              <a:rPr lang="en-GB" altLang="en-US" dirty="0">
                <a:latin typeface="SassoonPrimaryInfant" pitchFamily="2" charset="0"/>
              </a:rPr>
              <a:t>Sound out</a:t>
            </a:r>
          </a:p>
          <a:p>
            <a:pPr eaLnBrk="1" hangingPunct="1">
              <a:spcBef>
                <a:spcPct val="50000"/>
              </a:spcBef>
              <a:buFontTx/>
              <a:buChar char="•"/>
              <a:defRPr/>
            </a:pPr>
            <a:r>
              <a:rPr lang="en-GB" altLang="en-US" dirty="0">
                <a:latin typeface="SassoonPrimaryInfant" pitchFamily="2" charset="0"/>
              </a:rPr>
              <a:t>Re-read to check it makes sense.</a:t>
            </a:r>
          </a:p>
          <a:p>
            <a:pPr eaLnBrk="1" hangingPunct="1">
              <a:spcBef>
                <a:spcPct val="50000"/>
              </a:spcBef>
              <a:buFontTx/>
              <a:buChar char="•"/>
              <a:defRPr/>
            </a:pPr>
            <a:r>
              <a:rPr lang="en-GB" altLang="en-US" dirty="0">
                <a:latin typeface="SassoonPrimaryInfant" pitchFamily="2" charset="0"/>
              </a:rPr>
              <a:t>Use pictures for clues.</a:t>
            </a:r>
          </a:p>
          <a:p>
            <a:pPr eaLnBrk="1" hangingPunct="1">
              <a:spcBef>
                <a:spcPct val="50000"/>
              </a:spcBef>
              <a:buFontTx/>
              <a:buChar char="•"/>
              <a:defRPr/>
            </a:pPr>
            <a:r>
              <a:rPr lang="en-GB" altLang="en-US" dirty="0">
                <a:latin typeface="SassoonPrimaryInfant" pitchFamily="2" charset="0"/>
              </a:rPr>
              <a:t>Ask questions about the book.</a:t>
            </a:r>
          </a:p>
          <a:p>
            <a:pPr eaLnBrk="1" hangingPunct="1">
              <a:spcBef>
                <a:spcPct val="50000"/>
              </a:spcBef>
              <a:buFontTx/>
              <a:buChar char="•"/>
              <a:defRPr/>
            </a:pPr>
            <a:r>
              <a:rPr lang="en-GB" altLang="en-US" dirty="0">
                <a:latin typeface="SassoonPrimaryInfant" pitchFamily="2" charset="0"/>
              </a:rPr>
              <a:t>Discuss words they don’t understand.</a:t>
            </a:r>
          </a:p>
          <a:p>
            <a:pPr eaLnBrk="1" hangingPunct="1">
              <a:spcBef>
                <a:spcPct val="50000"/>
              </a:spcBef>
              <a:buFontTx/>
              <a:buChar char="•"/>
              <a:defRPr/>
            </a:pPr>
            <a:r>
              <a:rPr lang="en-GB" altLang="en-US" sz="2800" dirty="0">
                <a:latin typeface="SassoonPrimaryInfant" pitchFamily="2" charset="0"/>
              </a:rPr>
              <a:t>And most importantly ENJOY READING!</a:t>
            </a:r>
          </a:p>
          <a:p>
            <a:pPr eaLnBrk="1" hangingPunct="1">
              <a:spcBef>
                <a:spcPct val="50000"/>
              </a:spcBef>
              <a:buFontTx/>
              <a:buChar char="•"/>
              <a:defRPr/>
            </a:pPr>
            <a:endParaRPr lang="en-GB" altLang="en-US" sz="2800" dirty="0">
              <a:latin typeface="SassoonCRInfant" panose="02010503020300020003" pitchFamily="2" charset="0"/>
            </a:endParaRPr>
          </a:p>
        </p:txBody>
      </p:sp>
      <p:pic>
        <p:nvPicPr>
          <p:cNvPr id="22533" name="Picture 5">
            <a:extLst>
              <a:ext uri="{FF2B5EF4-FFF2-40B4-BE49-F238E27FC236}">
                <a16:creationId xmlns:a16="http://schemas.microsoft.com/office/drawing/2014/main" id="{57AD88BF-6B2E-8FF5-1E18-4C02676BE1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2781300"/>
            <a:ext cx="1962150" cy="233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B204B0A2-F31E-124B-AAFD-CF6367890C53}"/>
              </a:ext>
            </a:extLst>
          </p:cNvPr>
          <p:cNvSpPr>
            <a:spLocks noGrp="1"/>
          </p:cNvSpPr>
          <p:nvPr>
            <p:ph type="title"/>
          </p:nvPr>
        </p:nvSpPr>
        <p:spPr>
          <a:xfrm>
            <a:off x="544372" y="629816"/>
            <a:ext cx="7239000" cy="1143000"/>
          </a:xfrm>
        </p:spPr>
        <p:txBody>
          <a:bodyPr>
            <a:normAutofit fontScale="90000"/>
          </a:bodyPr>
          <a:lstStyle/>
          <a:p>
            <a:pPr>
              <a:defRPr/>
            </a:pPr>
            <a:r>
              <a:rPr lang="en-GB" altLang="en-US" sz="4000" dirty="0">
                <a:latin typeface="SassoonPrimaryInfant" pitchFamily="2" charset="0"/>
                <a:ea typeface="+mn-ea"/>
                <a:cs typeface="Times New Roman" pitchFamily="18" charset="0"/>
              </a:rPr>
              <a:t>Phonics support and resources</a:t>
            </a:r>
            <a:br>
              <a:rPr lang="en-GB" altLang="en-US" sz="4000" dirty="0">
                <a:latin typeface="SassoonPrimaryInfant" pitchFamily="2" charset="0"/>
                <a:ea typeface="+mn-ea"/>
                <a:cs typeface="Times New Roman" pitchFamily="18" charset="0"/>
              </a:rPr>
            </a:br>
            <a:r>
              <a:rPr lang="en-GB" altLang="en-US" sz="4000" dirty="0">
                <a:latin typeface="SassoonPrimaryInfant" pitchFamily="2" charset="0"/>
                <a:ea typeface="+mn-ea"/>
                <a:cs typeface="Times New Roman" pitchFamily="18" charset="0"/>
              </a:rPr>
              <a:t>on the school website</a:t>
            </a:r>
          </a:p>
        </p:txBody>
      </p:sp>
      <p:pic>
        <p:nvPicPr>
          <p:cNvPr id="4" name="Picture 3">
            <a:hlinkClick r:id="rId2"/>
            <a:extLst>
              <a:ext uri="{FF2B5EF4-FFF2-40B4-BE49-F238E27FC236}">
                <a16:creationId xmlns:a16="http://schemas.microsoft.com/office/drawing/2014/main" id="{CD734678-434F-1ACA-73F8-5439B36D9389}"/>
              </a:ext>
            </a:extLst>
          </p:cNvPr>
          <p:cNvPicPr>
            <a:picLocks noChangeAspect="1"/>
          </p:cNvPicPr>
          <p:nvPr/>
        </p:nvPicPr>
        <p:blipFill>
          <a:blip r:embed="rId3"/>
          <a:srcRect t="13460" b="7160"/>
          <a:stretch/>
        </p:blipFill>
        <p:spPr>
          <a:xfrm>
            <a:off x="323528" y="2348880"/>
            <a:ext cx="8055255" cy="39963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2053B-5959-59D2-F509-0F7B4AA8E1D9}"/>
              </a:ext>
            </a:extLst>
          </p:cNvPr>
          <p:cNvSpPr>
            <a:spLocks noGrp="1"/>
          </p:cNvSpPr>
          <p:nvPr>
            <p:ph type="title"/>
          </p:nvPr>
        </p:nvSpPr>
        <p:spPr>
          <a:xfrm>
            <a:off x="451396" y="84137"/>
            <a:ext cx="7239000" cy="1143000"/>
          </a:xfrm>
        </p:spPr>
        <p:txBody>
          <a:bodyPr/>
          <a:lstStyle/>
          <a:p>
            <a:pPr>
              <a:defRPr/>
            </a:pPr>
            <a:r>
              <a:rPr lang="en-GB" dirty="0"/>
              <a:t>Mathematics</a:t>
            </a:r>
          </a:p>
        </p:txBody>
      </p:sp>
      <p:sp>
        <p:nvSpPr>
          <p:cNvPr id="14339" name="Content Placeholder 2">
            <a:extLst>
              <a:ext uri="{FF2B5EF4-FFF2-40B4-BE49-F238E27FC236}">
                <a16:creationId xmlns:a16="http://schemas.microsoft.com/office/drawing/2014/main" id="{62811026-4AB3-6C8F-5ACD-0777CDC19BBD}"/>
              </a:ext>
            </a:extLst>
          </p:cNvPr>
          <p:cNvSpPr>
            <a:spLocks noGrp="1"/>
          </p:cNvSpPr>
          <p:nvPr>
            <p:ph idx="1"/>
          </p:nvPr>
        </p:nvSpPr>
        <p:spPr/>
        <p:txBody>
          <a:bodyPr/>
          <a:lstStyle/>
          <a:p>
            <a:r>
              <a:rPr lang="en-GB" altLang="en-US" dirty="0"/>
              <a:t>We follow Oak Academy maths framework at </a:t>
            </a:r>
            <a:r>
              <a:rPr lang="en-GB" altLang="en-US" dirty="0" err="1"/>
              <a:t>Stapeley</a:t>
            </a:r>
            <a:r>
              <a:rPr lang="en-GB" altLang="en-US" dirty="0"/>
              <a:t> Broad Lane. </a:t>
            </a:r>
          </a:p>
          <a:p>
            <a:endParaRPr lang="en-GB" altLang="en-US" dirty="0"/>
          </a:p>
          <a:p>
            <a:r>
              <a:rPr lang="en-GB" altLang="en-US" dirty="0"/>
              <a:t>The children will engage in an interactive whole class input and then work practically to master mathematical skills before recording their knowledge through written activities.</a:t>
            </a:r>
          </a:p>
          <a:p>
            <a:endParaRPr lang="en-GB" altLang="en-US" dirty="0"/>
          </a:p>
          <a:p>
            <a:r>
              <a:rPr lang="en-GB" altLang="en-US" dirty="0"/>
              <a:t>A number formation sheet has been added to the homework book to support this topic also.</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B5464101-D92E-763F-5B7D-317D0305DBAB}"/>
              </a:ext>
            </a:extLst>
          </p:cNvPr>
          <p:cNvSpPr>
            <a:spLocks noGrp="1" noChangeArrowheads="1"/>
          </p:cNvSpPr>
          <p:nvPr>
            <p:ph type="title"/>
          </p:nvPr>
        </p:nvSpPr>
        <p:spPr>
          <a:xfrm>
            <a:off x="323850" y="548680"/>
            <a:ext cx="7239000" cy="648072"/>
          </a:xfrm>
        </p:spPr>
        <p:txBody>
          <a:bodyPr>
            <a:normAutofit/>
          </a:bodyPr>
          <a:lstStyle/>
          <a:p>
            <a:pPr eaLnBrk="1" fontAlgn="auto" hangingPunct="1">
              <a:spcAft>
                <a:spcPts val="0"/>
              </a:spcAft>
              <a:defRPr/>
            </a:pPr>
            <a:r>
              <a:rPr lang="en-GB" altLang="en-US" dirty="0">
                <a:latin typeface="SassoonPrimaryInfant" pitchFamily="2" charset="0"/>
              </a:rPr>
              <a:t>Homework Learning Tasks</a:t>
            </a:r>
            <a:endParaRPr lang="en-US" altLang="en-US" dirty="0">
              <a:latin typeface="SassoonPrimaryInfant" pitchFamily="2" charset="0"/>
            </a:endParaRPr>
          </a:p>
        </p:txBody>
      </p:sp>
      <p:sp>
        <p:nvSpPr>
          <p:cNvPr id="16387" name="Rectangle 3">
            <a:extLst>
              <a:ext uri="{FF2B5EF4-FFF2-40B4-BE49-F238E27FC236}">
                <a16:creationId xmlns:a16="http://schemas.microsoft.com/office/drawing/2014/main" id="{A14326E3-F940-9F28-04A2-55FF6480357C}"/>
              </a:ext>
            </a:extLst>
          </p:cNvPr>
          <p:cNvSpPr>
            <a:spLocks noGrp="1"/>
          </p:cNvSpPr>
          <p:nvPr>
            <p:ph idx="1"/>
          </p:nvPr>
        </p:nvSpPr>
        <p:spPr>
          <a:xfrm>
            <a:off x="323850" y="1592263"/>
            <a:ext cx="7643813" cy="3673475"/>
          </a:xfrm>
        </p:spPr>
        <p:txBody>
          <a:bodyPr/>
          <a:lstStyle/>
          <a:p>
            <a:pPr eaLnBrk="1" hangingPunct="1"/>
            <a:r>
              <a:rPr lang="en-GB" altLang="en-US" sz="2800" dirty="0">
                <a:latin typeface="SassoonPrimaryInfant" pitchFamily="2" charset="0"/>
              </a:rPr>
              <a:t>Your child has a homework book to use at home.</a:t>
            </a:r>
          </a:p>
          <a:p>
            <a:pPr eaLnBrk="1" hangingPunct="1"/>
            <a:r>
              <a:rPr lang="en-GB" altLang="en-US" sz="2800" dirty="0">
                <a:latin typeface="SassoonPrimaryInfant" pitchFamily="2" charset="0"/>
              </a:rPr>
              <a:t>A grid has been added to the front of your child’s homework book (grey cover) explaining what to do and giving a variety of tasks for your child to complete over the course of the half term. </a:t>
            </a:r>
          </a:p>
          <a:p>
            <a:pPr eaLnBrk="1" hangingPunct="1"/>
            <a:r>
              <a:rPr lang="en-GB" altLang="en-US" sz="2800" dirty="0">
                <a:latin typeface="SassoonPrimaryInfant" pitchFamily="2" charset="0"/>
              </a:rPr>
              <a:t>The due date will be written at the bottom of the grid each half term.</a:t>
            </a:r>
            <a:endParaRPr lang="en-GB" altLang="en-US" sz="2800" b="1" u="sng" dirty="0">
              <a:latin typeface="SassoonPrimaryInfant" pitchFamily="2" charset="0"/>
            </a:endParaRPr>
          </a:p>
          <a:p>
            <a:pPr eaLnBrk="1" hangingPunct="1"/>
            <a:r>
              <a:rPr lang="en-GB" altLang="en-US" sz="2800" dirty="0">
                <a:latin typeface="SassoonPrimaryInfant" pitchFamily="2" charset="0"/>
              </a:rPr>
              <a:t>This is when we will share all the amazing work your child has done at home </a:t>
            </a:r>
            <a:r>
              <a:rPr lang="en-GB" altLang="en-US" sz="2800" dirty="0">
                <a:latin typeface="SassoonPrimaryInfant" pitchFamily="2" charset="0"/>
                <a:sym typeface="Wingdings" pitchFamily="2" charset="2"/>
              </a:rPr>
              <a:t></a:t>
            </a:r>
            <a:endParaRPr lang="en-GB" altLang="en-US" sz="2800" dirty="0">
              <a:latin typeface="SassoonPrimaryInfant" pitchFamily="2" charset="0"/>
            </a:endParaRPr>
          </a:p>
          <a:p>
            <a:pPr eaLnBrk="1" hangingPunct="1"/>
            <a:endParaRPr lang="en-GB" altLang="en-US" sz="2200" dirty="0">
              <a:latin typeface="SassoonPrimaryInfant" pitchFamily="2" charset="0"/>
            </a:endParaRPr>
          </a:p>
          <a:p>
            <a:pPr eaLnBrk="1" hangingPunct="1"/>
            <a:endParaRPr lang="en-GB" altLang="en-US" sz="2400" dirty="0">
              <a:latin typeface="SassoonPrimaryInfant" pitchFamily="2" charset="0"/>
            </a:endParaRPr>
          </a:p>
          <a:p>
            <a:pPr eaLnBrk="1" hangingPunct="1"/>
            <a:endParaRPr lang="en-GB" altLang="en-US" dirty="0">
              <a:latin typeface="SassoonPrimaryInfant" pitchFamily="2" charset="0"/>
            </a:endParaRPr>
          </a:p>
          <a:p>
            <a:pPr eaLnBrk="1" hangingPunct="1"/>
            <a:endParaRPr lang="en-GB" altLang="en-US" dirty="0">
              <a:latin typeface="SassoonPrimaryInfant" pitchFamily="2" charset="0"/>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CA275-9E3E-221A-C4D9-8F6278D6B957}"/>
              </a:ext>
            </a:extLst>
          </p:cNvPr>
          <p:cNvSpPr>
            <a:spLocks noGrp="1"/>
          </p:cNvSpPr>
          <p:nvPr>
            <p:ph type="title"/>
          </p:nvPr>
        </p:nvSpPr>
        <p:spPr>
          <a:xfrm>
            <a:off x="457200" y="320675"/>
            <a:ext cx="7239000" cy="804069"/>
          </a:xfrm>
        </p:spPr>
        <p:txBody>
          <a:bodyPr/>
          <a:lstStyle/>
          <a:p>
            <a:pPr algn="ctr">
              <a:defRPr/>
            </a:pPr>
            <a:r>
              <a:rPr lang="en-GB" dirty="0"/>
              <a:t>Favourite reads book</a:t>
            </a:r>
          </a:p>
        </p:txBody>
      </p:sp>
      <p:sp>
        <p:nvSpPr>
          <p:cNvPr id="3" name="Content Placeholder 2">
            <a:extLst>
              <a:ext uri="{FF2B5EF4-FFF2-40B4-BE49-F238E27FC236}">
                <a16:creationId xmlns:a16="http://schemas.microsoft.com/office/drawing/2014/main" id="{6571BE61-EEB4-1BEC-B449-2E2C4FE83059}"/>
              </a:ext>
            </a:extLst>
          </p:cNvPr>
          <p:cNvSpPr>
            <a:spLocks noGrp="1"/>
          </p:cNvSpPr>
          <p:nvPr>
            <p:ph idx="1"/>
          </p:nvPr>
        </p:nvSpPr>
        <p:spPr>
          <a:xfrm>
            <a:off x="457200" y="1268413"/>
            <a:ext cx="7239000" cy="5184775"/>
          </a:xfrm>
        </p:spPr>
        <p:txBody>
          <a:bodyPr/>
          <a:lstStyle/>
          <a:p>
            <a:pPr marL="0" indent="0">
              <a:buFont typeface="Wingdings 2" panose="05020102010507070707" pitchFamily="18" charset="2"/>
              <a:buNone/>
              <a:defRPr/>
            </a:pPr>
            <a:r>
              <a:rPr lang="en-GB" dirty="0"/>
              <a:t>We have started to create a ‘Class 1’s favourite reads’ book!</a:t>
            </a:r>
          </a:p>
          <a:p>
            <a:pPr marL="0" indent="0">
              <a:buFont typeface="Wingdings 2" panose="05020102010507070707" pitchFamily="18" charset="2"/>
              <a:buNone/>
              <a:defRPr/>
            </a:pPr>
            <a:r>
              <a:rPr lang="en-GB" dirty="0"/>
              <a:t>Each week we will choose a new child to take the book home and add their favourite story to the collection. This will act like a recommendation to others in the class, so make sure you enjoy reading back what other children have added to the book before you.</a:t>
            </a:r>
          </a:p>
          <a:p>
            <a:pPr marL="0" indent="0">
              <a:buFont typeface="Wingdings 2" panose="05020102010507070707" pitchFamily="18" charset="2"/>
              <a:buNone/>
              <a:defRPr/>
            </a:pPr>
            <a:endParaRPr lang="en-GB" dirty="0"/>
          </a:p>
          <a:p>
            <a:pPr marL="0" indent="0">
              <a:buFont typeface="Wingdings 2" panose="05020102010507070707" pitchFamily="18" charset="2"/>
              <a:buNone/>
              <a:defRPr/>
            </a:pPr>
            <a:r>
              <a:rPr lang="en-GB" dirty="0"/>
              <a:t>It will come home on a </a:t>
            </a:r>
            <a:r>
              <a:rPr lang="en-GB" b="1" dirty="0">
                <a:solidFill>
                  <a:srgbClr val="FF0000"/>
                </a:solidFill>
                <a:effectLst>
                  <a:outerShdw blurRad="38100" dist="38100" dir="2700000" algn="tl">
                    <a:srgbClr val="000000">
                      <a:alpha val="43137"/>
                    </a:srgbClr>
                  </a:outerShdw>
                </a:effectLst>
              </a:rPr>
              <a:t>THURSDAY</a:t>
            </a:r>
            <a:r>
              <a:rPr lang="en-GB" dirty="0"/>
              <a:t> and needs returning by </a:t>
            </a:r>
            <a:r>
              <a:rPr lang="en-GB" b="1" u="sng" dirty="0">
                <a:solidFill>
                  <a:srgbClr val="FF0000"/>
                </a:solidFill>
              </a:rPr>
              <a:t>WEDNESDAY</a:t>
            </a:r>
            <a:r>
              <a:rPr lang="en-GB" dirty="0"/>
              <a:t> so that we can share it and pass it on.</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A3337-6C9C-D97C-68CE-3A74379A8293}"/>
              </a:ext>
            </a:extLst>
          </p:cNvPr>
          <p:cNvSpPr>
            <a:spLocks noGrp="1"/>
          </p:cNvSpPr>
          <p:nvPr>
            <p:ph type="title"/>
          </p:nvPr>
        </p:nvSpPr>
        <p:spPr/>
        <p:txBody>
          <a:bodyPr/>
          <a:lstStyle/>
          <a:p>
            <a:pPr>
              <a:defRPr/>
            </a:pPr>
            <a:r>
              <a:rPr lang="en-GB" dirty="0"/>
              <a:t>Class Author</a:t>
            </a:r>
          </a:p>
        </p:txBody>
      </p:sp>
      <p:sp>
        <p:nvSpPr>
          <p:cNvPr id="19459" name="Content Placeholder 2">
            <a:extLst>
              <a:ext uri="{FF2B5EF4-FFF2-40B4-BE49-F238E27FC236}">
                <a16:creationId xmlns:a16="http://schemas.microsoft.com/office/drawing/2014/main" id="{AB80EC49-8B8C-EA86-BA7F-E03BC7534AB6}"/>
              </a:ext>
            </a:extLst>
          </p:cNvPr>
          <p:cNvSpPr>
            <a:spLocks noGrp="1"/>
          </p:cNvSpPr>
          <p:nvPr>
            <p:ph idx="1"/>
          </p:nvPr>
        </p:nvSpPr>
        <p:spPr/>
        <p:txBody>
          <a:bodyPr/>
          <a:lstStyle/>
          <a:p>
            <a:r>
              <a:rPr lang="en-GB" altLang="en-US" dirty="0"/>
              <a:t>We are looking for book donations for each of our class authors. If you have any unwanted or duplicate copies written by the following authors, please send them in for us to add to our class library.</a:t>
            </a:r>
          </a:p>
          <a:p>
            <a:endParaRPr lang="en-GB" altLang="en-US" sz="1100" dirty="0"/>
          </a:p>
          <a:p>
            <a:r>
              <a:rPr lang="en-GB" altLang="en-US" b="1" dirty="0"/>
              <a:t>Nick Butterworth</a:t>
            </a:r>
          </a:p>
          <a:p>
            <a:r>
              <a:rPr lang="en-GB" altLang="en-US" b="1" dirty="0"/>
              <a:t>Oliver Jeffers</a:t>
            </a:r>
          </a:p>
          <a:p>
            <a:r>
              <a:rPr lang="en-GB" altLang="en-US" b="1" dirty="0"/>
              <a:t>Rachel Bright</a:t>
            </a:r>
          </a:p>
          <a:p>
            <a:endParaRPr lang="en-GB" altLang="en-US" dirty="0"/>
          </a:p>
          <a:p>
            <a:pPr marL="0" indent="0">
              <a:buNone/>
            </a:pPr>
            <a:endParaRPr lang="en-GB" altLang="en-US" dirty="0"/>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55490743-C2EC-0DA1-2CAE-6B506719A721}"/>
              </a:ext>
            </a:extLst>
          </p:cNvPr>
          <p:cNvSpPr>
            <a:spLocks noGrp="1" noChangeArrowheads="1"/>
          </p:cNvSpPr>
          <p:nvPr>
            <p:ph type="title"/>
          </p:nvPr>
        </p:nvSpPr>
        <p:spPr>
          <a:xfrm>
            <a:off x="457200" y="320040"/>
            <a:ext cx="7239000" cy="1143000"/>
          </a:xfrm>
        </p:spPr>
        <p:txBody>
          <a:bodyPr/>
          <a:lstStyle/>
          <a:p>
            <a:pPr eaLnBrk="1" fontAlgn="auto" hangingPunct="1">
              <a:spcAft>
                <a:spcPts val="0"/>
              </a:spcAft>
              <a:defRPr/>
            </a:pPr>
            <a:r>
              <a:rPr lang="en-GB" altLang="en-US" dirty="0">
                <a:latin typeface="SassoonPrimaryInfant" pitchFamily="2" charset="0"/>
              </a:rPr>
              <a:t>Any Questions?</a:t>
            </a:r>
            <a:endParaRPr lang="en-US" altLang="en-US" dirty="0">
              <a:latin typeface="SassoonPrimaryInfant" pitchFamily="2" charset="0"/>
            </a:endParaRPr>
          </a:p>
        </p:txBody>
      </p:sp>
      <p:sp>
        <p:nvSpPr>
          <p:cNvPr id="25603" name="Rectangle 3">
            <a:extLst>
              <a:ext uri="{FF2B5EF4-FFF2-40B4-BE49-F238E27FC236}">
                <a16:creationId xmlns:a16="http://schemas.microsoft.com/office/drawing/2014/main" id="{5868E5F4-E55F-252B-12CB-C2A9735C6247}"/>
              </a:ext>
            </a:extLst>
          </p:cNvPr>
          <p:cNvSpPr>
            <a:spLocks noGrp="1" noChangeArrowheads="1"/>
          </p:cNvSpPr>
          <p:nvPr>
            <p:ph idx="1"/>
          </p:nvPr>
        </p:nvSpPr>
        <p:spPr/>
        <p:txBody>
          <a:bodyPr/>
          <a:lstStyle/>
          <a:p>
            <a:pPr marL="0" indent="0" eaLnBrk="1" hangingPunct="1">
              <a:lnSpc>
                <a:spcPct val="90000"/>
              </a:lnSpc>
              <a:buFont typeface="Wingdings 2" panose="05020102010507070707" pitchFamily="18" charset="2"/>
              <a:buNone/>
              <a:defRPr/>
            </a:pPr>
            <a:endParaRPr lang="en-GB" altLang="en-US" sz="2400" dirty="0">
              <a:latin typeface="SassoonPrimaryInfant" pitchFamily="2" charset="0"/>
            </a:endParaRPr>
          </a:p>
          <a:p>
            <a:pPr marL="0" indent="0" algn="ctr" eaLnBrk="1" hangingPunct="1">
              <a:lnSpc>
                <a:spcPct val="90000"/>
              </a:lnSpc>
              <a:buFont typeface="Wingdings 2" panose="05020102010507070707" pitchFamily="18" charset="2"/>
              <a:buNone/>
              <a:defRPr/>
            </a:pPr>
            <a:r>
              <a:rPr lang="en-GB" altLang="en-US" sz="4000" dirty="0">
                <a:solidFill>
                  <a:srgbClr val="FF0000"/>
                </a:solidFill>
                <a:latin typeface="SassoonPrimaryInfant" pitchFamily="2" charset="0"/>
              </a:rPr>
              <a:t>Please email both of us together</a:t>
            </a:r>
          </a:p>
          <a:p>
            <a:pPr marL="0" indent="0" algn="ctr" eaLnBrk="1" hangingPunct="1">
              <a:lnSpc>
                <a:spcPct val="90000"/>
              </a:lnSpc>
              <a:buFont typeface="Wingdings 2" panose="05020102010507070707" pitchFamily="18" charset="2"/>
              <a:buNone/>
              <a:defRPr/>
            </a:pPr>
            <a:endParaRPr lang="en-GB" altLang="en-US" sz="4000" dirty="0">
              <a:solidFill>
                <a:srgbClr val="FF0000"/>
              </a:solidFill>
              <a:latin typeface="SassoonPrimaryInfant" pitchFamily="2" charset="0"/>
            </a:endParaRPr>
          </a:p>
          <a:p>
            <a:pPr marL="0" indent="0" algn="ctr" eaLnBrk="1" hangingPunct="1">
              <a:lnSpc>
                <a:spcPct val="90000"/>
              </a:lnSpc>
              <a:buFont typeface="Wingdings 2" panose="05020102010507070707" pitchFamily="18" charset="2"/>
              <a:buNone/>
              <a:defRPr/>
            </a:pPr>
            <a:r>
              <a:rPr lang="en-GB" altLang="en-US" sz="3200" u="sng" dirty="0">
                <a:latin typeface="SassoonPrimaryInfant" pitchFamily="2" charset="0"/>
                <a:hlinkClick r:id="rId2">
                  <a:extLst>
                    <a:ext uri="{A12FA001-AC4F-418D-AE19-62706E023703}">
                      <ahyp:hlinkClr xmlns:ahyp="http://schemas.microsoft.com/office/drawing/2018/hyperlinkcolor" val="tx"/>
                    </a:ext>
                  </a:extLst>
                </a:hlinkClick>
              </a:rPr>
              <a:t>cmorris@stapeleybl.cheshire.sch.uk</a:t>
            </a:r>
            <a:endParaRPr lang="en-GB" altLang="en-US" sz="3200" u="sng" dirty="0">
              <a:latin typeface="SassoonPrimaryInfant" pitchFamily="2" charset="0"/>
            </a:endParaRPr>
          </a:p>
          <a:p>
            <a:pPr marL="0" indent="0" algn="ctr" eaLnBrk="1" hangingPunct="1">
              <a:lnSpc>
                <a:spcPct val="90000"/>
              </a:lnSpc>
              <a:buFont typeface="Wingdings 2" panose="05020102010507070707" pitchFamily="18" charset="2"/>
              <a:buNone/>
              <a:defRPr/>
            </a:pPr>
            <a:r>
              <a:rPr lang="en-GB" altLang="en-US" sz="3200" u="sng" dirty="0">
                <a:latin typeface="SassoonPrimaryInfant" pitchFamily="2" charset="0"/>
              </a:rPr>
              <a:t>smoloney@stapeleybl.cheshire.sch.uk</a:t>
            </a:r>
          </a:p>
          <a:p>
            <a:pPr marL="0" indent="0" algn="ctr" eaLnBrk="1" hangingPunct="1">
              <a:lnSpc>
                <a:spcPct val="90000"/>
              </a:lnSpc>
              <a:buFont typeface="Wingdings 2" panose="05020102010507070707" pitchFamily="18" charset="2"/>
              <a:buNone/>
              <a:defRPr/>
            </a:pPr>
            <a:endParaRPr lang="en-GB" altLang="en-US" sz="4000" dirty="0">
              <a:solidFill>
                <a:srgbClr val="FF0000"/>
              </a:solidFill>
              <a:latin typeface="SassoonPrimaryInfant" pitchFamily="2" charset="0"/>
            </a:endParaRPr>
          </a:p>
          <a:p>
            <a:pPr marL="0" indent="0" algn="ctr" eaLnBrk="1" hangingPunct="1">
              <a:lnSpc>
                <a:spcPct val="90000"/>
              </a:lnSpc>
              <a:buFont typeface="Wingdings 2" panose="05020102010507070707" pitchFamily="18" charset="2"/>
              <a:buNone/>
              <a:defRPr/>
            </a:pPr>
            <a:r>
              <a:rPr lang="en-GB" altLang="en-US" sz="4400" b="1" i="1" dirty="0">
                <a:latin typeface="SassoonPrimaryInfant" pitchFamily="2" charset="0"/>
              </a:rPr>
              <a:t>Thank you for attending</a:t>
            </a:r>
          </a:p>
          <a:p>
            <a:pPr marL="0" indent="0" algn="ctr" eaLnBrk="1" hangingPunct="1">
              <a:lnSpc>
                <a:spcPct val="90000"/>
              </a:lnSpc>
              <a:buFont typeface="Wingdings 2" panose="05020102010507070707" pitchFamily="18" charset="2"/>
              <a:buNone/>
              <a:defRPr/>
            </a:pPr>
            <a:r>
              <a:rPr lang="en-GB" altLang="en-US" sz="4400" b="1" i="1" dirty="0">
                <a:latin typeface="SassoonPrimaryInfant" pitchFamily="2" charset="0"/>
                <a:sym typeface="Wingdings" pitchFamily="2" charset="2"/>
              </a:rPr>
              <a:t></a:t>
            </a:r>
            <a:endParaRPr lang="en-GB" altLang="en-US" sz="4400" b="1" i="1" dirty="0">
              <a:latin typeface="SassoonPrimaryInfant" pitchFamily="2" charset="0"/>
            </a:endParaRPr>
          </a:p>
          <a:p>
            <a:pPr eaLnBrk="1" hangingPunct="1">
              <a:lnSpc>
                <a:spcPct val="90000"/>
              </a:lnSpc>
              <a:buFont typeface="Wingdings 2" panose="05020102010507070707" pitchFamily="18" charset="2"/>
              <a:buChar char=""/>
              <a:defRPr/>
            </a:pPr>
            <a:endParaRPr lang="en-GB" altLang="en-US" sz="2400" dirty="0">
              <a:latin typeface="SassoonPrimaryInfant" pitchFamily="2" charset="0"/>
            </a:endParaRPr>
          </a:p>
          <a:p>
            <a:pPr eaLnBrk="1" hangingPunct="1">
              <a:lnSpc>
                <a:spcPct val="90000"/>
              </a:lnSpc>
              <a:buFontTx/>
              <a:buNone/>
              <a:defRPr/>
            </a:pPr>
            <a:r>
              <a:rPr lang="en-GB" altLang="en-US" sz="2400" dirty="0">
                <a:latin typeface="SassoonPrimaryInfant" pitchFamily="2" charset="0"/>
              </a:rPr>
              <a:t>                                  </a:t>
            </a:r>
            <a:endParaRPr lang="en-US" altLang="en-US" sz="2400" dirty="0">
              <a:latin typeface="SassoonPrimaryInfant" pitchFamily="2" charset="0"/>
            </a:endParaRPr>
          </a:p>
        </p:txBody>
      </p:sp>
      <p:pic>
        <p:nvPicPr>
          <p:cNvPr id="20484" name="Picture 5" descr="j0290439">
            <a:extLst>
              <a:ext uri="{FF2B5EF4-FFF2-40B4-BE49-F238E27FC236}">
                <a16:creationId xmlns:a16="http://schemas.microsoft.com/office/drawing/2014/main" id="{C82E41E5-85C4-C1D5-AFC0-D560A392AA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288" y="188913"/>
            <a:ext cx="1635125"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3BD0DDF3-BDF3-9217-2856-E64DEB23B4FF}"/>
              </a:ext>
            </a:extLst>
          </p:cNvPr>
          <p:cNvSpPr>
            <a:spLocks noGrp="1"/>
          </p:cNvSpPr>
          <p:nvPr>
            <p:ph type="title"/>
          </p:nvPr>
        </p:nvSpPr>
        <p:spPr>
          <a:xfrm>
            <a:off x="457200" y="267494"/>
            <a:ext cx="8229600" cy="641226"/>
          </a:xfrm>
        </p:spPr>
        <p:txBody>
          <a:bodyPr/>
          <a:lstStyle/>
          <a:p>
            <a:pPr eaLnBrk="1" fontAlgn="auto" hangingPunct="1">
              <a:spcAft>
                <a:spcPts val="0"/>
              </a:spcAft>
              <a:defRPr/>
            </a:pPr>
            <a:r>
              <a:rPr lang="en-GB" altLang="en-US" dirty="0"/>
              <a:t>Routines</a:t>
            </a:r>
          </a:p>
        </p:txBody>
      </p:sp>
      <p:sp>
        <p:nvSpPr>
          <p:cNvPr id="4099" name="Content Placeholder 2">
            <a:extLst>
              <a:ext uri="{FF2B5EF4-FFF2-40B4-BE49-F238E27FC236}">
                <a16:creationId xmlns:a16="http://schemas.microsoft.com/office/drawing/2014/main" id="{AEE4FD29-349B-062D-C09C-01909108ABB3}"/>
              </a:ext>
            </a:extLst>
          </p:cNvPr>
          <p:cNvSpPr>
            <a:spLocks noGrp="1"/>
          </p:cNvSpPr>
          <p:nvPr>
            <p:ph idx="1"/>
          </p:nvPr>
        </p:nvSpPr>
        <p:spPr>
          <a:xfrm>
            <a:off x="457200" y="1052513"/>
            <a:ext cx="7643813" cy="5402262"/>
          </a:xfrm>
        </p:spPr>
        <p:txBody>
          <a:bodyPr>
            <a:normAutofit fontScale="70000" lnSpcReduction="20000"/>
          </a:bodyPr>
          <a:lstStyle/>
          <a:p>
            <a:pPr marL="274320" indent="-274320" eaLnBrk="1" fontAlgn="auto" hangingPunct="1">
              <a:spcAft>
                <a:spcPts val="0"/>
              </a:spcAft>
              <a:buFont typeface="Wingdings 2"/>
              <a:buChar char=""/>
              <a:defRPr/>
            </a:pPr>
            <a:r>
              <a:rPr lang="en-GB" altLang="en-US" b="1" dirty="0"/>
              <a:t>8.45 am: </a:t>
            </a:r>
            <a:r>
              <a:rPr lang="en-GB" altLang="en-US" dirty="0"/>
              <a:t>Line up whistle</a:t>
            </a:r>
          </a:p>
          <a:p>
            <a:pPr marL="0" indent="0" eaLnBrk="1" fontAlgn="auto" hangingPunct="1">
              <a:spcAft>
                <a:spcPts val="0"/>
              </a:spcAft>
              <a:buNone/>
              <a:defRPr/>
            </a:pPr>
            <a:r>
              <a:rPr lang="en-GB" altLang="en-US" dirty="0"/>
              <a:t>    Coats/planners/water bottle/book bags away</a:t>
            </a:r>
          </a:p>
          <a:p>
            <a:pPr marL="274320" indent="-274320" eaLnBrk="1" fontAlgn="auto" hangingPunct="1">
              <a:spcAft>
                <a:spcPts val="0"/>
              </a:spcAft>
              <a:buFont typeface="Wingdings 2"/>
              <a:buChar char=""/>
              <a:defRPr/>
            </a:pPr>
            <a:r>
              <a:rPr lang="en-GB" altLang="en-US" b="1" dirty="0"/>
              <a:t>9am: </a:t>
            </a:r>
            <a:r>
              <a:rPr lang="en-GB" altLang="en-US" dirty="0"/>
              <a:t>Worship </a:t>
            </a:r>
          </a:p>
          <a:p>
            <a:pPr marL="274320" indent="-274320" eaLnBrk="1" fontAlgn="auto" hangingPunct="1">
              <a:spcAft>
                <a:spcPts val="0"/>
              </a:spcAft>
              <a:buFont typeface="Wingdings 2"/>
              <a:buChar char=""/>
              <a:defRPr/>
            </a:pPr>
            <a:r>
              <a:rPr lang="en-GB" altLang="en-US" b="1" dirty="0"/>
              <a:t>9:20 am Lesson 1 </a:t>
            </a:r>
            <a:r>
              <a:rPr lang="en-GB" altLang="en-US" dirty="0"/>
              <a:t>Maths</a:t>
            </a:r>
          </a:p>
          <a:p>
            <a:pPr marL="274320" indent="-274320" eaLnBrk="1" fontAlgn="auto" hangingPunct="1">
              <a:spcAft>
                <a:spcPts val="0"/>
              </a:spcAft>
              <a:buFont typeface="Wingdings 2"/>
              <a:buChar char=""/>
              <a:defRPr/>
            </a:pPr>
            <a:r>
              <a:rPr lang="en-GB" altLang="en-US" b="1" dirty="0"/>
              <a:t>10:15am: Break time </a:t>
            </a:r>
            <a:r>
              <a:rPr lang="en-GB" altLang="en-US" dirty="0"/>
              <a:t>– Fruit and milk </a:t>
            </a:r>
          </a:p>
          <a:p>
            <a:pPr marL="274320" indent="-274320" eaLnBrk="1" fontAlgn="auto" hangingPunct="1">
              <a:spcAft>
                <a:spcPts val="0"/>
              </a:spcAft>
              <a:buFont typeface="Wingdings 2"/>
              <a:buChar char=""/>
              <a:defRPr/>
            </a:pPr>
            <a:r>
              <a:rPr lang="en-GB" altLang="en-US" b="1" dirty="0"/>
              <a:t>10:30am: Lesson 2 </a:t>
            </a:r>
            <a:r>
              <a:rPr lang="en-GB" altLang="en-US" dirty="0"/>
              <a:t>–  Phonics and English</a:t>
            </a:r>
          </a:p>
          <a:p>
            <a:pPr marL="274320" indent="-274320" eaLnBrk="1" fontAlgn="auto" hangingPunct="1">
              <a:spcAft>
                <a:spcPts val="0"/>
              </a:spcAft>
              <a:buFont typeface="Wingdings 2"/>
              <a:buChar char=""/>
              <a:defRPr/>
            </a:pPr>
            <a:r>
              <a:rPr lang="en-GB" altLang="en-US" b="1" dirty="0"/>
              <a:t>12:00pm:</a:t>
            </a:r>
            <a:r>
              <a:rPr lang="en-GB" altLang="en-US" dirty="0"/>
              <a:t> Prayers then Lunch time</a:t>
            </a:r>
          </a:p>
          <a:p>
            <a:pPr marL="274320" indent="-274320" eaLnBrk="1" fontAlgn="auto" hangingPunct="1">
              <a:spcAft>
                <a:spcPts val="0"/>
              </a:spcAft>
              <a:buFont typeface="Wingdings 2"/>
              <a:buChar char=""/>
              <a:defRPr/>
            </a:pPr>
            <a:r>
              <a:rPr lang="en-GB" altLang="en-US" b="1" dirty="0"/>
              <a:t>1:00pm: Lesson 3 </a:t>
            </a:r>
            <a:r>
              <a:rPr lang="en-GB" altLang="en-US" dirty="0"/>
              <a:t>- Foundation subjects </a:t>
            </a:r>
          </a:p>
          <a:p>
            <a:pPr marL="274320" indent="-274320" eaLnBrk="1" fontAlgn="auto" hangingPunct="1">
              <a:spcAft>
                <a:spcPts val="0"/>
              </a:spcAft>
              <a:buFont typeface="Wingdings 2"/>
              <a:buChar char=""/>
              <a:defRPr/>
            </a:pPr>
            <a:r>
              <a:rPr lang="en-GB" altLang="en-US" b="1" dirty="0"/>
              <a:t>2:00pm: Breaktime</a:t>
            </a:r>
            <a:r>
              <a:rPr lang="en-GB" altLang="en-US" dirty="0"/>
              <a:t> – small healthy snack from home </a:t>
            </a:r>
          </a:p>
          <a:p>
            <a:pPr marL="274320" indent="-274320" eaLnBrk="1" fontAlgn="auto" hangingPunct="1">
              <a:spcAft>
                <a:spcPts val="0"/>
              </a:spcAft>
              <a:buFont typeface="Wingdings 2"/>
              <a:buChar char=""/>
              <a:defRPr/>
            </a:pPr>
            <a:r>
              <a:rPr lang="en-GB" altLang="en-US" b="1" dirty="0"/>
              <a:t>2:10pm: Lesson 4 </a:t>
            </a:r>
            <a:r>
              <a:rPr lang="en-GB" altLang="en-US" dirty="0"/>
              <a:t>– Foundation subjects </a:t>
            </a:r>
          </a:p>
          <a:p>
            <a:pPr marL="274320" indent="-274320" eaLnBrk="1" fontAlgn="auto" hangingPunct="1">
              <a:spcAft>
                <a:spcPts val="0"/>
              </a:spcAft>
              <a:buFont typeface="Wingdings 2"/>
              <a:buChar char=""/>
              <a:defRPr/>
            </a:pPr>
            <a:r>
              <a:rPr lang="en-GB" altLang="en-US" b="1" dirty="0"/>
              <a:t>3:00pm: </a:t>
            </a:r>
            <a:r>
              <a:rPr lang="en-GB" altLang="en-US" dirty="0"/>
              <a:t>Story time</a:t>
            </a:r>
          </a:p>
          <a:p>
            <a:pPr marL="274320" indent="-274320" eaLnBrk="1" fontAlgn="auto" hangingPunct="1">
              <a:spcAft>
                <a:spcPts val="0"/>
              </a:spcAft>
              <a:buFont typeface="Wingdings 2"/>
              <a:buChar char=""/>
              <a:defRPr/>
            </a:pPr>
            <a:r>
              <a:rPr lang="en-GB" altLang="en-US" b="1" dirty="0"/>
              <a:t>3:15pm: </a:t>
            </a:r>
            <a:r>
              <a:rPr lang="en-GB" altLang="en-US" dirty="0"/>
              <a:t>Prayers then Home Time</a:t>
            </a:r>
          </a:p>
          <a:p>
            <a:pPr marL="0" indent="0" eaLnBrk="1" fontAlgn="auto" hangingPunct="1">
              <a:spcAft>
                <a:spcPts val="0"/>
              </a:spcAft>
              <a:buNone/>
              <a:defRPr/>
            </a:pPr>
            <a:endParaRPr lang="en-GB" altLang="en-US" sz="1900" dirty="0"/>
          </a:p>
          <a:p>
            <a:pPr marL="0" indent="0" eaLnBrk="1" fontAlgn="auto" hangingPunct="1">
              <a:spcAft>
                <a:spcPts val="0"/>
              </a:spcAft>
              <a:buNone/>
              <a:defRPr/>
            </a:pPr>
            <a:r>
              <a:rPr lang="en-GB" altLang="en-US" sz="1900" dirty="0"/>
              <a:t>Foundation subjects are: </a:t>
            </a:r>
          </a:p>
          <a:p>
            <a:pPr marL="0" indent="0" eaLnBrk="1" fontAlgn="auto" hangingPunct="1">
              <a:spcAft>
                <a:spcPts val="0"/>
              </a:spcAft>
              <a:buNone/>
              <a:defRPr/>
            </a:pPr>
            <a:r>
              <a:rPr lang="en-GB" altLang="en-US" sz="1900" dirty="0"/>
              <a:t>Science, History, Geography, DT, Art, PSHE, PE, Music, My Happy Mind</a:t>
            </a:r>
          </a:p>
          <a:p>
            <a:pPr marL="0" indent="0" eaLnBrk="1" fontAlgn="auto" hangingPunct="1">
              <a:spcAft>
                <a:spcPts val="0"/>
              </a:spcAft>
              <a:buFont typeface="Wingdings 2" panose="05020102010507070707" pitchFamily="18" charset="2"/>
              <a:buNone/>
              <a:defRPr/>
            </a:pPr>
            <a:endParaRPr lang="en-GB" altLang="en-US" dirty="0"/>
          </a:p>
          <a:p>
            <a:pPr marL="0" indent="0" eaLnBrk="1" fontAlgn="auto" hangingPunct="1">
              <a:spcAft>
                <a:spcPts val="0"/>
              </a:spcAft>
              <a:buFont typeface="Wingdings 2" panose="05020102010507070707" pitchFamily="18" charset="2"/>
              <a:buNone/>
              <a:defRPr/>
            </a:pPr>
            <a:r>
              <a:rPr lang="en-GB" altLang="en-US" sz="2100" dirty="0"/>
              <a:t>*One to one and guided reading activities for small group reading take place across the school day and week.</a:t>
            </a:r>
          </a:p>
        </p:txBody>
      </p:sp>
    </p:spTree>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C3277-8CE9-857C-6CCC-AA5023069507}"/>
              </a:ext>
            </a:extLst>
          </p:cNvPr>
          <p:cNvSpPr>
            <a:spLocks noGrp="1"/>
          </p:cNvSpPr>
          <p:nvPr>
            <p:ph type="title"/>
          </p:nvPr>
        </p:nvSpPr>
        <p:spPr/>
        <p:txBody>
          <a:bodyPr/>
          <a:lstStyle/>
          <a:p>
            <a:r>
              <a:rPr lang="en-GB" dirty="0"/>
              <a:t>Key messages</a:t>
            </a:r>
          </a:p>
        </p:txBody>
      </p:sp>
      <p:sp>
        <p:nvSpPr>
          <p:cNvPr id="3" name="Content Placeholder 2">
            <a:extLst>
              <a:ext uri="{FF2B5EF4-FFF2-40B4-BE49-F238E27FC236}">
                <a16:creationId xmlns:a16="http://schemas.microsoft.com/office/drawing/2014/main" id="{809DBC43-A53B-51A8-5034-893548583CD4}"/>
              </a:ext>
            </a:extLst>
          </p:cNvPr>
          <p:cNvSpPr>
            <a:spLocks noGrp="1"/>
          </p:cNvSpPr>
          <p:nvPr>
            <p:ph idx="1"/>
          </p:nvPr>
        </p:nvSpPr>
        <p:spPr/>
        <p:txBody>
          <a:bodyPr/>
          <a:lstStyle/>
          <a:p>
            <a:r>
              <a:rPr lang="en-GB" altLang="en-US" sz="2000" dirty="0"/>
              <a:t>Please put any messages or letters in planners, as book bags are not checked daily.</a:t>
            </a:r>
          </a:p>
          <a:p>
            <a:endParaRPr lang="en-GB" altLang="en-US" sz="2000" dirty="0"/>
          </a:p>
          <a:p>
            <a:r>
              <a:rPr lang="en-GB" altLang="en-US" sz="2000" dirty="0"/>
              <a:t>Name all clothing</a:t>
            </a:r>
          </a:p>
          <a:p>
            <a:endParaRPr lang="en-GB" altLang="en-US" sz="2000" dirty="0"/>
          </a:p>
          <a:p>
            <a:r>
              <a:rPr lang="en-GB" altLang="en-US" sz="2000" dirty="0"/>
              <a:t>Milk – Contact the office if you would like to pay for your child to have milk each day.</a:t>
            </a:r>
          </a:p>
          <a:p>
            <a:endParaRPr lang="en-GB" altLang="en-US" sz="2000" dirty="0"/>
          </a:p>
          <a:p>
            <a:r>
              <a:rPr lang="en-GB" altLang="en-US" sz="2000" dirty="0"/>
              <a:t>Class dojo</a:t>
            </a:r>
          </a:p>
          <a:p>
            <a:endParaRPr lang="en-GB" altLang="en-US" sz="2000" dirty="0"/>
          </a:p>
          <a:p>
            <a:r>
              <a:rPr lang="en-GB" altLang="en-US" sz="2000" dirty="0"/>
              <a:t>Star of the day (badge)</a:t>
            </a:r>
          </a:p>
          <a:p>
            <a:endParaRPr lang="en-GB" dirty="0"/>
          </a:p>
        </p:txBody>
      </p:sp>
    </p:spTree>
    <p:extLst>
      <p:ext uri="{BB962C8B-B14F-4D97-AF65-F5344CB8AC3E}">
        <p14:creationId xmlns:p14="http://schemas.microsoft.com/office/powerpoint/2010/main" val="275901251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15B5B-B28A-E85D-EA8C-C61DEF274814}"/>
              </a:ext>
            </a:extLst>
          </p:cNvPr>
          <p:cNvSpPr>
            <a:spLocks noGrp="1"/>
          </p:cNvSpPr>
          <p:nvPr>
            <p:ph type="title"/>
          </p:nvPr>
        </p:nvSpPr>
        <p:spPr>
          <a:xfrm>
            <a:off x="190500" y="-120206"/>
            <a:ext cx="7239000" cy="1143000"/>
          </a:xfrm>
        </p:spPr>
        <p:txBody>
          <a:bodyPr/>
          <a:lstStyle/>
          <a:p>
            <a:pPr eaLnBrk="1" fontAlgn="auto" hangingPunct="1">
              <a:spcAft>
                <a:spcPts val="0"/>
              </a:spcAft>
              <a:defRPr/>
            </a:pPr>
            <a:r>
              <a:rPr lang="en-GB" dirty="0"/>
              <a:t>Curriculum</a:t>
            </a:r>
          </a:p>
        </p:txBody>
      </p:sp>
      <p:sp>
        <p:nvSpPr>
          <p:cNvPr id="10243" name="Content Placeholder 2">
            <a:extLst>
              <a:ext uri="{FF2B5EF4-FFF2-40B4-BE49-F238E27FC236}">
                <a16:creationId xmlns:a16="http://schemas.microsoft.com/office/drawing/2014/main" id="{726850BB-922B-574A-7E41-09E691E004F9}"/>
              </a:ext>
            </a:extLst>
          </p:cNvPr>
          <p:cNvSpPr>
            <a:spLocks noGrp="1"/>
          </p:cNvSpPr>
          <p:nvPr>
            <p:ph idx="1"/>
          </p:nvPr>
        </p:nvSpPr>
        <p:spPr>
          <a:xfrm>
            <a:off x="179760" y="1133743"/>
            <a:ext cx="7239000" cy="4846638"/>
          </a:xfrm>
        </p:spPr>
        <p:txBody>
          <a:bodyPr/>
          <a:lstStyle/>
          <a:p>
            <a:pPr marL="0" indent="0" eaLnBrk="1" hangingPunct="1">
              <a:buFont typeface="Wingdings 2" pitchFamily="2" charset="2"/>
              <a:buNone/>
            </a:pPr>
            <a:r>
              <a:rPr lang="en-GB" altLang="en-US" sz="2800" i="1" dirty="0"/>
              <a:t>Coverage for the Autumn term can be found on the class page of the website.</a:t>
            </a:r>
          </a:p>
          <a:p>
            <a:pPr marL="0" indent="0" eaLnBrk="1" hangingPunct="1">
              <a:buFont typeface="Wingdings 2" pitchFamily="2" charset="2"/>
              <a:buNone/>
            </a:pPr>
            <a:endParaRPr lang="en-GB" altLang="en-US" dirty="0"/>
          </a:p>
        </p:txBody>
      </p:sp>
      <p:pic>
        <p:nvPicPr>
          <p:cNvPr id="4" name="Picture 3" descr="A picnic table and a bench in a park&#10;&#10;Description automatically generated">
            <a:extLst>
              <a:ext uri="{FF2B5EF4-FFF2-40B4-BE49-F238E27FC236}">
                <a16:creationId xmlns:a16="http://schemas.microsoft.com/office/drawing/2014/main" id="{CA34EFF5-CA29-C05E-5E37-AC42C4AA14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 y="2348880"/>
            <a:ext cx="7772400" cy="3631501"/>
          </a:xfrm>
          <a:prstGeom prst="rect">
            <a:avLst/>
          </a:prstGeom>
          <a:ln w="57150">
            <a:solidFill>
              <a:schemeClr val="tx1"/>
            </a:solidFill>
          </a:ln>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B7A01CDC-EA9F-A374-4CB3-0CAB614DD445}"/>
              </a:ext>
            </a:extLst>
          </p:cNvPr>
          <p:cNvSpPr>
            <a:spLocks noGrp="1"/>
          </p:cNvSpPr>
          <p:nvPr>
            <p:ph type="title"/>
          </p:nvPr>
        </p:nvSpPr>
        <p:spPr>
          <a:xfrm>
            <a:off x="457200" y="320040"/>
            <a:ext cx="7239000" cy="1143000"/>
          </a:xfrm>
        </p:spPr>
        <p:txBody>
          <a:bodyPr/>
          <a:lstStyle/>
          <a:p>
            <a:pPr eaLnBrk="1" fontAlgn="auto" hangingPunct="1">
              <a:spcAft>
                <a:spcPts val="0"/>
              </a:spcAft>
              <a:defRPr/>
            </a:pPr>
            <a:r>
              <a:rPr lang="en-GB" altLang="en-US" dirty="0"/>
              <a:t>Seating</a:t>
            </a:r>
          </a:p>
        </p:txBody>
      </p:sp>
      <p:sp>
        <p:nvSpPr>
          <p:cNvPr id="5123" name="Content Placeholder 2">
            <a:extLst>
              <a:ext uri="{FF2B5EF4-FFF2-40B4-BE49-F238E27FC236}">
                <a16:creationId xmlns:a16="http://schemas.microsoft.com/office/drawing/2014/main" id="{EE0791CB-9E1F-6CBA-1BDE-4845FE0386A2}"/>
              </a:ext>
            </a:extLst>
          </p:cNvPr>
          <p:cNvSpPr>
            <a:spLocks noGrp="1"/>
          </p:cNvSpPr>
          <p:nvPr>
            <p:ph idx="1"/>
          </p:nvPr>
        </p:nvSpPr>
        <p:spPr>
          <a:xfrm>
            <a:off x="457200" y="1484313"/>
            <a:ext cx="7427913" cy="4970462"/>
          </a:xfrm>
        </p:spPr>
        <p:txBody>
          <a:bodyPr>
            <a:normAutofit/>
          </a:bodyPr>
          <a:lstStyle/>
          <a:p>
            <a:pPr marL="274320" indent="-274320" eaLnBrk="1" fontAlgn="auto" hangingPunct="1">
              <a:spcAft>
                <a:spcPts val="0"/>
              </a:spcAft>
              <a:buFont typeface="Wingdings 2"/>
              <a:buChar char=""/>
              <a:defRPr/>
            </a:pPr>
            <a:endParaRPr lang="en-GB" altLang="en-US" dirty="0"/>
          </a:p>
          <a:p>
            <a:pPr marL="274320" indent="-274320" eaLnBrk="1" fontAlgn="auto" hangingPunct="1">
              <a:spcAft>
                <a:spcPts val="0"/>
              </a:spcAft>
              <a:buFont typeface="Wingdings 2"/>
              <a:buChar char=""/>
              <a:defRPr/>
            </a:pPr>
            <a:r>
              <a:rPr lang="en-GB" altLang="en-US" dirty="0"/>
              <a:t>Children have table places where they sit for the majority of the time. These change every so often, usually half-termly.</a:t>
            </a:r>
          </a:p>
          <a:p>
            <a:pPr marL="274320" indent="-274320" eaLnBrk="1" fontAlgn="auto" hangingPunct="1">
              <a:spcAft>
                <a:spcPts val="0"/>
              </a:spcAft>
              <a:buFont typeface="Wingdings 2"/>
              <a:buChar char=""/>
              <a:defRPr/>
            </a:pPr>
            <a:endParaRPr lang="en-GB" altLang="en-US" dirty="0"/>
          </a:p>
          <a:p>
            <a:pPr marL="274320" indent="-274320" eaLnBrk="1" fontAlgn="auto" hangingPunct="1">
              <a:spcAft>
                <a:spcPts val="0"/>
              </a:spcAft>
              <a:buFont typeface="Wingdings 2"/>
              <a:buChar char=""/>
              <a:defRPr/>
            </a:pPr>
            <a:r>
              <a:rPr lang="en-GB" altLang="en-US" dirty="0"/>
              <a:t>Table places may be different for Maths and English.</a:t>
            </a:r>
          </a:p>
          <a:p>
            <a:pPr marL="0" indent="0" eaLnBrk="1" fontAlgn="auto" hangingPunct="1">
              <a:spcAft>
                <a:spcPts val="0"/>
              </a:spcAft>
              <a:buFont typeface="Wingdings 2"/>
              <a:buNone/>
              <a:defRPr/>
            </a:pPr>
            <a:endParaRPr lang="en-GB" altLang="en-US" dirty="0"/>
          </a:p>
          <a:p>
            <a:pPr marL="274320" indent="-274320" eaLnBrk="1" fontAlgn="auto" hangingPunct="1">
              <a:spcAft>
                <a:spcPts val="0"/>
              </a:spcAft>
              <a:buFont typeface="Wingdings 2"/>
              <a:buChar char=""/>
              <a:defRPr/>
            </a:pPr>
            <a:endParaRPr lang="en-GB" altLang="en-US" dirty="0"/>
          </a:p>
          <a:p>
            <a:pPr marL="274320" indent="-274320" eaLnBrk="1" fontAlgn="auto" hangingPunct="1">
              <a:spcAft>
                <a:spcPts val="0"/>
              </a:spcAft>
              <a:buFont typeface="Wingdings 2"/>
              <a:buChar char=""/>
              <a:defRPr/>
            </a:pPr>
            <a:endParaRPr lang="en-GB" altLang="en-US" dirty="0"/>
          </a:p>
          <a:p>
            <a:pPr marL="0" indent="0" eaLnBrk="1" fontAlgn="auto" hangingPunct="1">
              <a:spcAft>
                <a:spcPts val="0"/>
              </a:spcAft>
              <a:buFont typeface="Wingdings 2" panose="05020102010507070707" pitchFamily="18" charset="2"/>
              <a:buNone/>
              <a:defRPr/>
            </a:pPr>
            <a:endParaRPr lang="en-GB" altLang="en-US" dirty="0"/>
          </a:p>
          <a:p>
            <a:pPr marL="274320" indent="-274320" eaLnBrk="1" fontAlgn="auto" hangingPunct="1">
              <a:spcAft>
                <a:spcPts val="0"/>
              </a:spcAft>
              <a:buFont typeface="Wingdings 2"/>
              <a:buChar char=""/>
              <a:defRPr/>
            </a:pPr>
            <a:endParaRPr lang="en-GB" altLang="en-US" dirty="0"/>
          </a:p>
          <a:p>
            <a:pPr marL="274320" indent="-274320" eaLnBrk="1" fontAlgn="auto" hangingPunct="1">
              <a:spcAft>
                <a:spcPts val="0"/>
              </a:spcAft>
              <a:buFont typeface="Wingdings 2"/>
              <a:buChar char=""/>
              <a:defRPr/>
            </a:pPr>
            <a:endParaRPr lang="en-GB" altLang="en-US"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id="{08AA319D-33EE-CA32-324E-F241DC4DACB7}"/>
              </a:ext>
            </a:extLst>
          </p:cNvPr>
          <p:cNvSpPr>
            <a:spLocks noChangeArrowheads="1"/>
          </p:cNvSpPr>
          <p:nvPr/>
        </p:nvSpPr>
        <p:spPr bwMode="auto">
          <a:xfrm>
            <a:off x="4479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4400">
              <a:solidFill>
                <a:schemeClr val="tx2"/>
              </a:solidFill>
              <a:latin typeface="Times New Roman" panose="02020603050405020304" pitchFamily="18" charset="0"/>
            </a:endParaRPr>
          </a:p>
        </p:txBody>
      </p:sp>
      <p:sp>
        <p:nvSpPr>
          <p:cNvPr id="5124" name="Text Box 4">
            <a:extLst>
              <a:ext uri="{FF2B5EF4-FFF2-40B4-BE49-F238E27FC236}">
                <a16:creationId xmlns:a16="http://schemas.microsoft.com/office/drawing/2014/main" id="{D1CDDB57-DC8F-8189-74E8-B26159E68F70}"/>
              </a:ext>
            </a:extLst>
          </p:cNvPr>
          <p:cNvSpPr txBox="1">
            <a:spLocks noChangeArrowheads="1"/>
          </p:cNvSpPr>
          <p:nvPr/>
        </p:nvSpPr>
        <p:spPr bwMode="auto">
          <a:xfrm>
            <a:off x="611560" y="1398371"/>
            <a:ext cx="7620000" cy="4524315"/>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Char char="•"/>
              <a:defRPr/>
            </a:pPr>
            <a:r>
              <a:rPr lang="en-GB" altLang="en-US" sz="2400" dirty="0">
                <a:latin typeface="SassoonPrimaryInfant" pitchFamily="2" charset="0"/>
              </a:rPr>
              <a:t>Children continue to engage in the school’s phonics programme Little Wandle.</a:t>
            </a:r>
            <a:endParaRPr lang="en-GB" altLang="en-US" sz="2400" dirty="0">
              <a:highlight>
                <a:srgbClr val="FFFF00"/>
              </a:highlight>
              <a:latin typeface="SassoonPrimaryInfant" pitchFamily="2" charset="0"/>
            </a:endParaRPr>
          </a:p>
          <a:p>
            <a:pPr eaLnBrk="1" hangingPunct="1">
              <a:spcBef>
                <a:spcPct val="50000"/>
              </a:spcBef>
              <a:buFontTx/>
              <a:buChar char="•"/>
              <a:defRPr/>
            </a:pPr>
            <a:r>
              <a:rPr lang="en-GB" altLang="en-US" sz="2400" dirty="0">
                <a:latin typeface="SassoonPrimaryInfant" pitchFamily="2" charset="0"/>
              </a:rPr>
              <a:t>Children will have a 30 minute phonics lesson each day and are encouraged to use the strategies taught when  reading and writing in other lessons and at home.</a:t>
            </a:r>
          </a:p>
          <a:p>
            <a:pPr eaLnBrk="1" hangingPunct="1">
              <a:spcBef>
                <a:spcPct val="50000"/>
              </a:spcBef>
              <a:buFontTx/>
              <a:buChar char="•"/>
              <a:defRPr/>
            </a:pPr>
            <a:r>
              <a:rPr lang="en-GB" sz="2400" dirty="0">
                <a:latin typeface="SassoonPrimaryInfant" pitchFamily="2" charset="0"/>
              </a:rPr>
              <a:t>Children are now expected to read with a degree of </a:t>
            </a:r>
            <a:r>
              <a:rPr lang="en-GB" sz="2400" b="1" u="sng" dirty="0">
                <a:latin typeface="SassoonPrimaryInfant" pitchFamily="2" charset="0"/>
              </a:rPr>
              <a:t>automaticity,</a:t>
            </a:r>
            <a:r>
              <a:rPr lang="en-GB" sz="2400" dirty="0">
                <a:latin typeface="SassoonPrimaryInfant" pitchFamily="2" charset="0"/>
              </a:rPr>
              <a:t> as this will allow them to progress onto the next level in their reading ability.</a:t>
            </a:r>
          </a:p>
          <a:p>
            <a:pPr eaLnBrk="1" hangingPunct="1">
              <a:spcBef>
                <a:spcPct val="50000"/>
              </a:spcBef>
              <a:buFontTx/>
              <a:buChar char="•"/>
              <a:defRPr/>
            </a:pPr>
            <a:r>
              <a:rPr lang="en-GB" sz="2400" dirty="0">
                <a:latin typeface="SassoonPrimaryInfant" pitchFamily="2" charset="0"/>
              </a:rPr>
              <a:t>Assessments continue to happen each half term</a:t>
            </a:r>
            <a:endParaRPr lang="en-GB" altLang="en-US" sz="2400" dirty="0">
              <a:latin typeface="SassoonPrimaryInfant" pitchFamily="2" charset="0"/>
            </a:endParaRPr>
          </a:p>
          <a:p>
            <a:pPr eaLnBrk="1" hangingPunct="1">
              <a:spcBef>
                <a:spcPct val="50000"/>
              </a:spcBef>
              <a:buFontTx/>
              <a:buChar char="•"/>
              <a:defRPr/>
            </a:pPr>
            <a:r>
              <a:rPr lang="en-GB" altLang="en-US" sz="2400" dirty="0">
                <a:latin typeface="SassoonPrimaryInfant" pitchFamily="2" charset="0"/>
              </a:rPr>
              <a:t>How does phonics look in Year 1?</a:t>
            </a:r>
            <a:endParaRPr lang="en-GB" altLang="en-US" sz="2400" dirty="0">
              <a:latin typeface="SassoonCRInfant" pitchFamily="2" charset="0"/>
            </a:endParaRPr>
          </a:p>
        </p:txBody>
      </p:sp>
      <p:pic>
        <p:nvPicPr>
          <p:cNvPr id="5125" name="Picture 2">
            <a:extLst>
              <a:ext uri="{FF2B5EF4-FFF2-40B4-BE49-F238E27FC236}">
                <a16:creationId xmlns:a16="http://schemas.microsoft.com/office/drawing/2014/main" id="{6122E905-B1C5-3678-E2CA-73DCEBC349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5178666"/>
            <a:ext cx="1711325" cy="150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83D41AAB-CA36-32C8-CEB8-0DD95B3C5C2F}"/>
              </a:ext>
            </a:extLst>
          </p:cNvPr>
          <p:cNvSpPr>
            <a:spLocks noGrp="1" noChangeArrowheads="1"/>
          </p:cNvSpPr>
          <p:nvPr>
            <p:ph type="title"/>
          </p:nvPr>
        </p:nvSpPr>
        <p:spPr>
          <a:xfrm>
            <a:off x="323528" y="188912"/>
            <a:ext cx="7704138" cy="702785"/>
          </a:xfrm>
        </p:spPr>
        <p:txBody>
          <a:bodyPr>
            <a:normAutofit/>
          </a:bodyPr>
          <a:lstStyle/>
          <a:p>
            <a:pPr eaLnBrk="1" fontAlgn="auto" hangingPunct="1">
              <a:spcAft>
                <a:spcPts val="0"/>
              </a:spcAft>
              <a:defRPr/>
            </a:pPr>
            <a:r>
              <a:rPr lang="en-GB" altLang="en-US" sz="4000" dirty="0">
                <a:latin typeface="SassoonPrimaryInfant" pitchFamily="2" charset="0"/>
              </a:rPr>
              <a:t>Reading in Year 1</a:t>
            </a:r>
            <a:endParaRPr lang="en-US" altLang="en-US" sz="4000" dirty="0">
              <a:latin typeface="SassoonPrimaryInfant" pitchFamily="2" charset="0"/>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2DEAABFD-DFF5-3174-EE41-C200B50EDE22}"/>
              </a:ext>
            </a:extLst>
          </p:cNvPr>
          <p:cNvSpPr>
            <a:spLocks noGrp="1"/>
          </p:cNvSpPr>
          <p:nvPr>
            <p:ph type="title"/>
          </p:nvPr>
        </p:nvSpPr>
        <p:spPr/>
        <p:txBody>
          <a:bodyPr/>
          <a:lstStyle/>
          <a:p>
            <a:r>
              <a:rPr lang="en-GB" altLang="en-US">
                <a:latin typeface="SassoonPrimaryInfant" pitchFamily="2" charset="0"/>
              </a:rPr>
              <a:t>Reception – Phase 2 and 3</a:t>
            </a:r>
          </a:p>
        </p:txBody>
      </p:sp>
      <p:pic>
        <p:nvPicPr>
          <p:cNvPr id="6147" name="Picture 2">
            <a:extLst>
              <a:ext uri="{FF2B5EF4-FFF2-40B4-BE49-F238E27FC236}">
                <a16:creationId xmlns:a16="http://schemas.microsoft.com/office/drawing/2014/main" id="{5CE03D1B-EEF9-AA3D-1A5A-0B78C6F877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417638"/>
            <a:ext cx="7045325"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2">
            <a:extLst>
              <a:ext uri="{FF2B5EF4-FFF2-40B4-BE49-F238E27FC236}">
                <a16:creationId xmlns:a16="http://schemas.microsoft.com/office/drawing/2014/main" id="{407E701B-0D85-C1AB-2BFD-4C5EEBFCF9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3300" y="5022850"/>
            <a:ext cx="17907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745F5DDF-B8EB-3F47-4ECD-423FF586A203}"/>
              </a:ext>
            </a:extLst>
          </p:cNvPr>
          <p:cNvSpPr/>
          <p:nvPr/>
        </p:nvSpPr>
        <p:spPr>
          <a:xfrm>
            <a:off x="329240" y="5830630"/>
            <a:ext cx="7045325" cy="1077218"/>
          </a:xfrm>
          <a:prstGeom prst="rect">
            <a:avLst/>
          </a:prstGeom>
        </p:spPr>
        <p:txBody>
          <a:bodyPr wrap="square">
            <a:spAutoFit/>
          </a:bodyPr>
          <a:lstStyle/>
          <a:p>
            <a:pPr algn="ctr">
              <a:defRPr/>
            </a:pPr>
            <a:r>
              <a:rPr lang="en-GB" sz="3200" b="1" dirty="0">
                <a:solidFill>
                  <a:schemeClr val="accent5">
                    <a:lumMod val="75000"/>
                  </a:schemeClr>
                </a:solidFill>
                <a:latin typeface="SassoonPrimaryInfant" pitchFamily="2" charset="0"/>
              </a:rPr>
              <a:t>Find me on the phonics page of the school website.</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a:extLst>
              <a:ext uri="{FF2B5EF4-FFF2-40B4-BE49-F238E27FC236}">
                <a16:creationId xmlns:a16="http://schemas.microsoft.com/office/drawing/2014/main" id="{F5A17546-F31A-D82B-7E49-2613BA2AAE80}"/>
              </a:ext>
            </a:extLst>
          </p:cNvPr>
          <p:cNvSpPr>
            <a:spLocks noChangeArrowheads="1"/>
          </p:cNvSpPr>
          <p:nvPr/>
        </p:nvSpPr>
        <p:spPr bwMode="auto">
          <a:xfrm>
            <a:off x="4479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4400">
              <a:solidFill>
                <a:schemeClr val="tx2"/>
              </a:solidFill>
              <a:latin typeface="Times New Roman" panose="02020603050405020304" pitchFamily="18" charset="0"/>
            </a:endParaRPr>
          </a:p>
        </p:txBody>
      </p:sp>
      <p:pic>
        <p:nvPicPr>
          <p:cNvPr id="7171" name="Picture 1">
            <a:extLst>
              <a:ext uri="{FF2B5EF4-FFF2-40B4-BE49-F238E27FC236}">
                <a16:creationId xmlns:a16="http://schemas.microsoft.com/office/drawing/2014/main" id="{0F62FBCB-C180-67CA-83DB-7516E619AA2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918" y="1318102"/>
            <a:ext cx="6932612"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itle 1">
            <a:extLst>
              <a:ext uri="{FF2B5EF4-FFF2-40B4-BE49-F238E27FC236}">
                <a16:creationId xmlns:a16="http://schemas.microsoft.com/office/drawing/2014/main" id="{94AEBE89-14B0-17AC-7FB3-C6D6CB40E639}"/>
              </a:ext>
            </a:extLst>
          </p:cNvPr>
          <p:cNvSpPr>
            <a:spLocks noGrp="1"/>
          </p:cNvSpPr>
          <p:nvPr>
            <p:ph type="title"/>
          </p:nvPr>
        </p:nvSpPr>
        <p:spPr/>
        <p:txBody>
          <a:bodyPr/>
          <a:lstStyle/>
          <a:p>
            <a:r>
              <a:rPr lang="en-GB" altLang="en-US">
                <a:latin typeface="SassoonPrimaryInfant" pitchFamily="2" charset="0"/>
              </a:rPr>
              <a:t>Year 1 – Phase 2, 3 and 5</a:t>
            </a:r>
          </a:p>
        </p:txBody>
      </p:sp>
      <p:pic>
        <p:nvPicPr>
          <p:cNvPr id="7173" name="Picture 2">
            <a:extLst>
              <a:ext uri="{FF2B5EF4-FFF2-40B4-BE49-F238E27FC236}">
                <a16:creationId xmlns:a16="http://schemas.microsoft.com/office/drawing/2014/main" id="{34494552-0919-83CB-27FA-6AFCD5D099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1863" y="4792663"/>
            <a:ext cx="1644650"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A8EEE270-337C-2E58-A17E-2D09A9D0A65A}"/>
              </a:ext>
            </a:extLst>
          </p:cNvPr>
          <p:cNvSpPr/>
          <p:nvPr/>
        </p:nvSpPr>
        <p:spPr>
          <a:xfrm>
            <a:off x="623442" y="5982177"/>
            <a:ext cx="6658421" cy="954107"/>
          </a:xfrm>
          <a:prstGeom prst="rect">
            <a:avLst/>
          </a:prstGeom>
        </p:spPr>
        <p:txBody>
          <a:bodyPr wrap="square">
            <a:spAutoFit/>
          </a:bodyPr>
          <a:lstStyle/>
          <a:p>
            <a:pPr algn="ctr">
              <a:defRPr/>
            </a:pPr>
            <a:r>
              <a:rPr lang="en-GB" sz="2800" b="1" dirty="0">
                <a:solidFill>
                  <a:schemeClr val="accent5">
                    <a:lumMod val="75000"/>
                  </a:schemeClr>
                </a:solidFill>
                <a:latin typeface="SassoonPrimaryInfant" pitchFamily="2" charset="0"/>
              </a:rPr>
              <a:t>Find me on the phonics page of the school website.</a:t>
            </a:r>
          </a:p>
        </p:txBody>
      </p:sp>
    </p:spTree>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ddc486c-2b13-4d87-a90a-02c6f5a413bd" xsi:nil="true"/>
    <lcf76f155ced4ddcb4097134ff3c332f xmlns="481a2335-17e0-411a-a6b8-952bcdb4677e">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5DEB769C35F004B9E26E6FE2D5CF3B0" ma:contentTypeVersion="13" ma:contentTypeDescription="Create a new document." ma:contentTypeScope="" ma:versionID="fd0bbccc9ae3a07896ef2e2540a49050">
  <xsd:schema xmlns:xsd="http://www.w3.org/2001/XMLSchema" xmlns:xs="http://www.w3.org/2001/XMLSchema" xmlns:p="http://schemas.microsoft.com/office/2006/metadata/properties" xmlns:ns2="481a2335-17e0-411a-a6b8-952bcdb4677e" xmlns:ns3="0ddc486c-2b13-4d87-a90a-02c6f5a413bd" targetNamespace="http://schemas.microsoft.com/office/2006/metadata/properties" ma:root="true" ma:fieldsID="2204641ea36e26678d2d262839e2d6a0" ns2:_="" ns3:_="">
    <xsd:import namespace="481a2335-17e0-411a-a6b8-952bcdb4677e"/>
    <xsd:import namespace="0ddc486c-2b13-4d87-a90a-02c6f5a413b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MediaServiceBillingMetadata" minOccurs="0"/>
                <xsd:element ref="ns2:MediaServiceLoca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1a2335-17e0-411a-a6b8-952bcdb467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BillingMetadata" ma:index="15" nillable="true" ma:displayName="MediaServiceBillingMetadata" ma:hidden="true" ma:internalName="MediaServiceBillingMetadata" ma:readOnly="true">
      <xsd:simpleType>
        <xsd:restriction base="dms:Note"/>
      </xsd:simpleType>
    </xsd:element>
    <xsd:element name="MediaServiceLocation" ma:index="16" nillable="true" ma:displayName="Location" ma:descrip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bb56b020-e210-4b28-982e-ef287888ef0c"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ddc486c-2b13-4d87-a90a-02c6f5a413bd"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cba56628-bdb8-468d-b0cb-4a07c6796193}" ma:internalName="TaxCatchAll" ma:showField="CatchAllData" ma:web="0ddc486c-2b13-4d87-a90a-02c6f5a413b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69CA594-8C55-4870-A276-87B018216EDC}">
  <ds:schemaRefs>
    <ds:schemaRef ds:uri="http://schemas.microsoft.com/office/2006/metadata/properties"/>
    <ds:schemaRef ds:uri="http://schemas.microsoft.com/office/infopath/2007/PartnerControls"/>
    <ds:schemaRef ds:uri="0ddc486c-2b13-4d87-a90a-02c6f5a413bd"/>
    <ds:schemaRef ds:uri="481a2335-17e0-411a-a6b8-952bcdb4677e"/>
  </ds:schemaRefs>
</ds:datastoreItem>
</file>

<file path=customXml/itemProps2.xml><?xml version="1.0" encoding="utf-8"?>
<ds:datastoreItem xmlns:ds="http://schemas.openxmlformats.org/officeDocument/2006/customXml" ds:itemID="{00FABC4F-32B7-46DD-9CAE-CD9A4CFAB02E}">
  <ds:schemaRefs>
    <ds:schemaRef ds:uri="http://schemas.microsoft.com/sharepoint/v3/contenttype/forms"/>
  </ds:schemaRefs>
</ds:datastoreItem>
</file>

<file path=customXml/itemProps3.xml><?xml version="1.0" encoding="utf-8"?>
<ds:datastoreItem xmlns:ds="http://schemas.openxmlformats.org/officeDocument/2006/customXml" ds:itemID="{ED196255-8781-4DB8-8BA5-BAC14C9C3D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1a2335-17e0-411a-a6b8-952bcdb4677e"/>
    <ds:schemaRef ds:uri="0ddc486c-2b13-4d87-a90a-02c6f5a413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Opulent</Template>
  <TotalTime>7424</TotalTime>
  <Words>1452</Words>
  <Application>Microsoft Office PowerPoint</Application>
  <PresentationFormat>On-screen Show (4:3)</PresentationFormat>
  <Paragraphs>188</Paragraphs>
  <Slides>28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Arial</vt:lpstr>
      <vt:lpstr>Comic Sans MS</vt:lpstr>
      <vt:lpstr>SassoonCRInfant</vt:lpstr>
      <vt:lpstr>SassoonPrimaryInfant</vt:lpstr>
      <vt:lpstr>Times New Roman</vt:lpstr>
      <vt:lpstr>Trebuchet MS</vt:lpstr>
      <vt:lpstr>Wingdings</vt:lpstr>
      <vt:lpstr>Wingdings 2</vt:lpstr>
      <vt:lpstr>Opulent</vt:lpstr>
      <vt:lpstr>            </vt:lpstr>
      <vt:lpstr>PowerPoint Presentation</vt:lpstr>
      <vt:lpstr>Routines</vt:lpstr>
      <vt:lpstr>Key messages</vt:lpstr>
      <vt:lpstr>Curriculum</vt:lpstr>
      <vt:lpstr>Seating</vt:lpstr>
      <vt:lpstr>Reading in Year 1</vt:lpstr>
      <vt:lpstr>Reception – Phase 2 and 3</vt:lpstr>
      <vt:lpstr>Year 1 – Phase 2, 3 and 5</vt:lpstr>
      <vt:lpstr>Let’s take a look…</vt:lpstr>
      <vt:lpstr>An example of the progression</vt:lpstr>
      <vt:lpstr>Spellings and Tricky Words</vt:lpstr>
      <vt:lpstr>Reading at home and eBooks</vt:lpstr>
      <vt:lpstr>Handwriting</vt:lpstr>
      <vt:lpstr>Writing in Year 1</vt:lpstr>
      <vt:lpstr>Literacy Tree</vt:lpstr>
      <vt:lpstr>PowerPoint Presentation</vt:lpstr>
      <vt:lpstr>PowerPoint Presentation</vt:lpstr>
      <vt:lpstr>PowerPoint Presentation</vt:lpstr>
      <vt:lpstr>PowerPoint Presentation</vt:lpstr>
      <vt:lpstr>PowerPoint Presentation</vt:lpstr>
      <vt:lpstr>PowerPoint Presentation</vt:lpstr>
      <vt:lpstr>Phonics support and resources on the school website</vt:lpstr>
      <vt:lpstr>Mathematics</vt:lpstr>
      <vt:lpstr>Homework Learning Tasks</vt:lpstr>
      <vt:lpstr>Favourite reads book</vt:lpstr>
      <vt:lpstr>Class Author</vt:lpstr>
      <vt:lpstr>Any Questions?</vt:lpstr>
    </vt:vector>
  </TitlesOfParts>
  <Company>Rode Heath Primary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 &amp; 2 Curriculum Evening</dc:title>
  <dc:creator>Teacher</dc:creator>
  <cp:lastModifiedBy>Carrie Morris</cp:lastModifiedBy>
  <cp:revision>175</cp:revision>
  <cp:lastPrinted>2017-09-18T12:07:23Z</cp:lastPrinted>
  <dcterms:created xsi:type="dcterms:W3CDTF">2011-09-17T22:50:22Z</dcterms:created>
  <dcterms:modified xsi:type="dcterms:W3CDTF">2025-09-24T12:36:14Z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0x01010035DEB769C35F004B9E26E6FE2D5CF3B0</vt:lpwstr>
  </property>
  <property fmtid="{D5CDD505-2E9C-101B-9397-08002B2CF9AE}" pid="3" name="Order">
    <vt:r8>174400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MediaServiceImageTags">
    <vt:lpwstr/>
  </property>
</Properties>
</file>