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6" r:id="rId13"/>
    <p:sldId id="267" r:id="rId14"/>
    <p:sldId id="270" r:id="rId15"/>
    <p:sldId id="271" r:id="rId16"/>
    <p:sldId id="273" r:id="rId17"/>
    <p:sldId id="274" r:id="rId18"/>
    <p:sldId id="275" r:id="rId19"/>
    <p:sldId id="276" r:id="rId20"/>
    <p:sldId id="268" r:id="rId21"/>
    <p:sldId id="269" r:id="rId22"/>
  </p:sldIdLst>
  <p:sldSz cx="9144000" cy="6858000" type="screen4x3"/>
  <p:notesSz cx="6797675" cy="9926638"/>
  <p:embeddedFontLst>
    <p:embeddedFont>
      <p:font typeface="Candara" panose="020E0502030303020204" pitchFamily="34" charset="0"/>
      <p:regular r:id="rId24"/>
      <p:bold r:id="rId25"/>
      <p:italic r:id="rId26"/>
      <p:boldItalic r:id="rId27"/>
    </p:embeddedFont>
    <p:embeddedFont>
      <p:font typeface="Comic Sans MS" panose="030F0702030302020204" pitchFamily="66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hmZPvfpnHsZRwxqlKPVJX0x3DT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 Livesey" userId="001889ef-32b4-4bae-ace4-433c0ed8c75b" providerId="ADAL" clId="{22C68C43-EA49-4421-BA7A-0838E677D8DD}"/>
    <pc:docChg chg="custSel modSld">
      <pc:chgData name="R Livesey" userId="001889ef-32b4-4bae-ace4-433c0ed8c75b" providerId="ADAL" clId="{22C68C43-EA49-4421-BA7A-0838E677D8DD}" dt="2026-09-01T15:05:21.794" v="154" actId="27636"/>
      <pc:docMkLst>
        <pc:docMk/>
      </pc:docMkLst>
      <pc:sldChg chg="modSp mod">
        <pc:chgData name="R Livesey" userId="001889ef-32b4-4bae-ace4-433c0ed8c75b" providerId="ADAL" clId="{22C68C43-EA49-4421-BA7A-0838E677D8DD}" dt="2026-09-01T15:04:08.690" v="96" actId="20577"/>
        <pc:sldMkLst>
          <pc:docMk/>
          <pc:sldMk cId="0" sldId="256"/>
        </pc:sldMkLst>
        <pc:spChg chg="mod">
          <ac:chgData name="R Livesey" userId="001889ef-32b4-4bae-ace4-433c0ed8c75b" providerId="ADAL" clId="{22C68C43-EA49-4421-BA7A-0838E677D8DD}" dt="2026-09-01T15:04:08.690" v="96" actId="20577"/>
          <ac:spMkLst>
            <pc:docMk/>
            <pc:sldMk cId="0" sldId="256"/>
            <ac:spMk id="139" creationId="{00000000-0000-0000-0000-000000000000}"/>
          </ac:spMkLst>
        </pc:spChg>
      </pc:sldChg>
      <pc:sldChg chg="modSp mod">
        <pc:chgData name="R Livesey" userId="001889ef-32b4-4bae-ace4-433c0ed8c75b" providerId="ADAL" clId="{22C68C43-EA49-4421-BA7A-0838E677D8DD}" dt="2026-09-01T15:04:36.863" v="152" actId="20577"/>
        <pc:sldMkLst>
          <pc:docMk/>
          <pc:sldMk cId="0" sldId="257"/>
        </pc:sldMkLst>
        <pc:spChg chg="mod">
          <ac:chgData name="R Livesey" userId="001889ef-32b4-4bae-ace4-433c0ed8c75b" providerId="ADAL" clId="{22C68C43-EA49-4421-BA7A-0838E677D8DD}" dt="2026-09-01T15:04:36.863" v="152" actId="20577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R Livesey" userId="001889ef-32b4-4bae-ace4-433c0ed8c75b" providerId="ADAL" clId="{22C68C43-EA49-4421-BA7A-0838E677D8DD}" dt="2026-09-01T15:04:13.566" v="98" actId="20577"/>
          <ac:spMkLst>
            <pc:docMk/>
            <pc:sldMk cId="0" sldId="257"/>
            <ac:spMk id="156" creationId="{00000000-0000-0000-0000-000000000000}"/>
          </ac:spMkLst>
        </pc:spChg>
      </pc:sldChg>
      <pc:sldChg chg="modSp mod">
        <pc:chgData name="R Livesey" userId="001889ef-32b4-4bae-ace4-433c0ed8c75b" providerId="ADAL" clId="{22C68C43-EA49-4421-BA7A-0838E677D8DD}" dt="2026-09-01T15:03:53.377" v="88" actId="20577"/>
        <pc:sldMkLst>
          <pc:docMk/>
          <pc:sldMk cId="0" sldId="258"/>
        </pc:sldMkLst>
        <pc:spChg chg="mod">
          <ac:chgData name="R Livesey" userId="001889ef-32b4-4bae-ace4-433c0ed8c75b" providerId="ADAL" clId="{22C68C43-EA49-4421-BA7A-0838E677D8DD}" dt="2026-09-01T15:03:53.377" v="88" actId="20577"/>
          <ac:spMkLst>
            <pc:docMk/>
            <pc:sldMk cId="0" sldId="258"/>
            <ac:spMk id="163" creationId="{00000000-0000-0000-0000-000000000000}"/>
          </ac:spMkLst>
        </pc:spChg>
      </pc:sldChg>
      <pc:sldChg chg="modSp mod">
        <pc:chgData name="R Livesey" userId="001889ef-32b4-4bae-ace4-433c0ed8c75b" providerId="ADAL" clId="{22C68C43-EA49-4421-BA7A-0838E677D8DD}" dt="2026-09-01T15:05:21.794" v="154" actId="27636"/>
        <pc:sldMkLst>
          <pc:docMk/>
          <pc:sldMk cId="0" sldId="267"/>
        </pc:sldMkLst>
        <pc:spChg chg="mod">
          <ac:chgData name="R Livesey" userId="001889ef-32b4-4bae-ace4-433c0ed8c75b" providerId="ADAL" clId="{22C68C43-EA49-4421-BA7A-0838E677D8DD}" dt="2026-09-01T15:05:21.794" v="154" actId="27636"/>
          <ac:spMkLst>
            <pc:docMk/>
            <pc:sldMk cId="0" sldId="267"/>
            <ac:spMk id="2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Leave questions till the end – post them.</a:t>
            </a:r>
            <a:endParaRPr/>
          </a:p>
        </p:txBody>
      </p:sp>
      <p:sp>
        <p:nvSpPr>
          <p:cNvPr id="153" name="Google Shape;153;p2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70a0134d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15" name="Google Shape;215;g1e70a0134d9_0_0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e70a0134d9_0_0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211E545F-AFB4-6BF4-13E4-BE07D6F50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70a0134d9_0_0:notes">
            <a:extLst>
              <a:ext uri="{FF2B5EF4-FFF2-40B4-BE49-F238E27FC236}">
                <a16:creationId xmlns:a16="http://schemas.microsoft.com/office/drawing/2014/main" id="{56E7EC2E-E029-39D2-322F-817DB63D7A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15" name="Google Shape;215;g1e70a0134d9_0_0:notes">
            <a:extLst>
              <a:ext uri="{FF2B5EF4-FFF2-40B4-BE49-F238E27FC236}">
                <a16:creationId xmlns:a16="http://schemas.microsoft.com/office/drawing/2014/main" id="{9945493B-0487-2C9F-9962-97744A9B50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e70a0134d9_0_0:notes">
            <a:extLst>
              <a:ext uri="{FF2B5EF4-FFF2-40B4-BE49-F238E27FC236}">
                <a16:creationId xmlns:a16="http://schemas.microsoft.com/office/drawing/2014/main" id="{CA9BB239-4C92-AA37-1187-652DB8E976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124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8E683818-964E-D03B-5B0A-42B3988F9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70a0134d9_0_0:notes">
            <a:extLst>
              <a:ext uri="{FF2B5EF4-FFF2-40B4-BE49-F238E27FC236}">
                <a16:creationId xmlns:a16="http://schemas.microsoft.com/office/drawing/2014/main" id="{5C8B8FEA-1A97-C23D-B755-D0ED36ED51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15" name="Google Shape;215;g1e70a0134d9_0_0:notes">
            <a:extLst>
              <a:ext uri="{FF2B5EF4-FFF2-40B4-BE49-F238E27FC236}">
                <a16:creationId xmlns:a16="http://schemas.microsoft.com/office/drawing/2014/main" id="{58175184-20A9-D49F-0AF8-1C73463DC3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e70a0134d9_0_0:notes">
            <a:extLst>
              <a:ext uri="{FF2B5EF4-FFF2-40B4-BE49-F238E27FC236}">
                <a16:creationId xmlns:a16="http://schemas.microsoft.com/office/drawing/2014/main" id="{BE5A93EA-7084-6BA8-E7D7-3B1C05F48B9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40173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C9267812-E883-0E80-D231-E075FB09A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70a0134d9_0_0:notes">
            <a:extLst>
              <a:ext uri="{FF2B5EF4-FFF2-40B4-BE49-F238E27FC236}">
                <a16:creationId xmlns:a16="http://schemas.microsoft.com/office/drawing/2014/main" id="{E0601DA4-1743-72BD-3152-FA963B689D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15" name="Google Shape;215;g1e70a0134d9_0_0:notes">
            <a:extLst>
              <a:ext uri="{FF2B5EF4-FFF2-40B4-BE49-F238E27FC236}">
                <a16:creationId xmlns:a16="http://schemas.microsoft.com/office/drawing/2014/main" id="{FC22A6C8-D682-2D48-E8F9-01BC2CC4E2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e70a0134d9_0_0:notes">
            <a:extLst>
              <a:ext uri="{FF2B5EF4-FFF2-40B4-BE49-F238E27FC236}">
                <a16:creationId xmlns:a16="http://schemas.microsoft.com/office/drawing/2014/main" id="{788C140F-AD8C-0870-89BC-0C7CC1863FE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3900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69930DD2-3ECB-4340-FE8E-EBEBEC4B5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70a0134d9_0_0:notes">
            <a:extLst>
              <a:ext uri="{FF2B5EF4-FFF2-40B4-BE49-F238E27FC236}">
                <a16:creationId xmlns:a16="http://schemas.microsoft.com/office/drawing/2014/main" id="{8D918707-7F27-0C42-41CC-75AC5DA3B3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15" name="Google Shape;215;g1e70a0134d9_0_0:notes">
            <a:extLst>
              <a:ext uri="{FF2B5EF4-FFF2-40B4-BE49-F238E27FC236}">
                <a16:creationId xmlns:a16="http://schemas.microsoft.com/office/drawing/2014/main" id="{8CDC88AB-AD18-C311-7FBA-A2B16D902D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e70a0134d9_0_0:notes">
            <a:extLst>
              <a:ext uri="{FF2B5EF4-FFF2-40B4-BE49-F238E27FC236}">
                <a16:creationId xmlns:a16="http://schemas.microsoft.com/office/drawing/2014/main" id="{0B76CCA8-04F0-FB1E-50B9-02EB32DECA3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4325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536A8156-4938-CA81-E91F-698E16C47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70a0134d9_0_0:notes">
            <a:extLst>
              <a:ext uri="{FF2B5EF4-FFF2-40B4-BE49-F238E27FC236}">
                <a16:creationId xmlns:a16="http://schemas.microsoft.com/office/drawing/2014/main" id="{1CB460C6-28A0-DFFF-E4A6-B290395A6B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15" name="Google Shape;215;g1e70a0134d9_0_0:notes">
            <a:extLst>
              <a:ext uri="{FF2B5EF4-FFF2-40B4-BE49-F238E27FC236}">
                <a16:creationId xmlns:a16="http://schemas.microsoft.com/office/drawing/2014/main" id="{CFEA8E0F-A85D-E4B2-B670-2573E18F33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e70a0134d9_0_0:notes">
            <a:extLst>
              <a:ext uri="{FF2B5EF4-FFF2-40B4-BE49-F238E27FC236}">
                <a16:creationId xmlns:a16="http://schemas.microsoft.com/office/drawing/2014/main" id="{7C0CB16F-C679-00B7-ACB3-B9F59E529C5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27160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A76B1165-3D66-45E6-D390-142657531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70a0134d9_0_0:notes">
            <a:extLst>
              <a:ext uri="{FF2B5EF4-FFF2-40B4-BE49-F238E27FC236}">
                <a16:creationId xmlns:a16="http://schemas.microsoft.com/office/drawing/2014/main" id="{BBDED263-F8B1-EB0F-D981-D6B90B58F8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15" name="Google Shape;215;g1e70a0134d9_0_0:notes">
            <a:extLst>
              <a:ext uri="{FF2B5EF4-FFF2-40B4-BE49-F238E27FC236}">
                <a16:creationId xmlns:a16="http://schemas.microsoft.com/office/drawing/2014/main" id="{E155496A-D6FF-6E34-E995-BA3DD6F859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e70a0134d9_0_0:notes">
            <a:extLst>
              <a:ext uri="{FF2B5EF4-FFF2-40B4-BE49-F238E27FC236}">
                <a16:creationId xmlns:a16="http://schemas.microsoft.com/office/drawing/2014/main" id="{4E7F0FF4-15C1-DAA2-825C-F83D03E1AD3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9833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3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24" name="Google Shape;24;p43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25" name="Google Shape;25;p43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6" name="Google Shape;26;p43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7" name="Google Shape;27;p43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8" name="Google Shape;28;p43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9" name="Google Shape;29;p43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30" name="Google Shape;30;p43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3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3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4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0" name="Google Shape;40;p44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6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50" name="Google Shape;50;p46"/>
          <p:cNvGrpSpPr/>
          <p:nvPr/>
        </p:nvGrpSpPr>
        <p:grpSpPr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51" name="Google Shape;51;p46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52" name="Google Shape;52;p46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53" name="Google Shape;53;p46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54" name="Google Shape;54;p46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55" name="Google Shape;55;p46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56" name="Google Shape;56;p46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9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8" name="Google Shape;68;p49"/>
          <p:cNvSpPr/>
          <p:nvPr/>
        </p:nvSpPr>
        <p:spPr>
          <a:xfrm>
            <a:off x="6047438" y="4203592"/>
            <a:ext cx="2876429" cy="714026"/>
          </a:xfrm>
          <a:custGeom>
            <a:avLst/>
            <a:gdLst/>
            <a:ahLst/>
            <a:cxnLst/>
            <a:rect l="l" t="t" r="r" b="b"/>
            <a:pathLst>
              <a:path w="2706" h="640" extrusionOk="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lt2">
              <a:alpha val="2862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9" name="Google Shape;69;p49"/>
          <p:cNvSpPr/>
          <p:nvPr/>
        </p:nvSpPr>
        <p:spPr>
          <a:xfrm>
            <a:off x="2619320" y="4075290"/>
            <a:ext cx="5544515" cy="850138"/>
          </a:xfrm>
          <a:custGeom>
            <a:avLst/>
            <a:gdLst/>
            <a:ahLst/>
            <a:cxnLst/>
            <a:rect l="l" t="t" r="r" b="b"/>
            <a:pathLst>
              <a:path w="5216" h="762" extrusionOk="0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70" name="Google Shape;70;p49"/>
          <p:cNvSpPr/>
          <p:nvPr/>
        </p:nvSpPr>
        <p:spPr>
          <a:xfrm>
            <a:off x="2828728" y="4087562"/>
            <a:ext cx="5467980" cy="774272"/>
          </a:xfrm>
          <a:custGeom>
            <a:avLst/>
            <a:gdLst/>
            <a:ahLst/>
            <a:cxnLst/>
            <a:rect l="l" t="t" r="r" b="b"/>
            <a:pathLst>
              <a:path w="5144" h="694" extrusionOk="0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71" name="Google Shape;71;p49"/>
          <p:cNvSpPr/>
          <p:nvPr/>
        </p:nvSpPr>
        <p:spPr>
          <a:xfrm>
            <a:off x="5609489" y="4074174"/>
            <a:ext cx="3308000" cy="651549"/>
          </a:xfrm>
          <a:custGeom>
            <a:avLst/>
            <a:gdLst/>
            <a:ahLst/>
            <a:cxnLst/>
            <a:rect l="l" t="t" r="r" b="b"/>
            <a:pathLst>
              <a:path w="3112" h="584" extrusionOk="0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72" name="Google Shape;72;p49"/>
          <p:cNvSpPr/>
          <p:nvPr/>
        </p:nvSpPr>
        <p:spPr>
          <a:xfrm>
            <a:off x="211665" y="4058555"/>
            <a:ext cx="8723376" cy="1329874"/>
          </a:xfrm>
          <a:custGeom>
            <a:avLst/>
            <a:gdLst/>
            <a:ahLst/>
            <a:cxnLst/>
            <a:rect l="l" t="t" r="r" b="b"/>
            <a:pathLst>
              <a:path w="8196" h="1192" extrusionOk="0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73" name="Google Shape;73;p49"/>
          <p:cNvSpPr txBox="1"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 txBox="1"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0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0"/>
          <p:cNvSpPr txBox="1"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1" name="Google Shape;81;p50"/>
          <p:cNvSpPr txBox="1">
            <a:spLocks noGrp="1"/>
          </p:cNvSpPr>
          <p:nvPr>
            <p:ph type="body" idx="2"/>
          </p:nvPr>
        </p:nvSpPr>
        <p:spPr>
          <a:xfrm>
            <a:off x="677332" y="3429000"/>
            <a:ext cx="3820055" cy="269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marL="1828800" lvl="3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marL="2286000" lvl="4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marL="2743200" lvl="5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marL="3200400" lvl="6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marL="4114800" lvl="8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>
            <a:endParaRPr/>
          </a:p>
        </p:txBody>
      </p:sp>
      <p:sp>
        <p:nvSpPr>
          <p:cNvPr id="82" name="Google Shape;82;p50"/>
          <p:cNvSpPr txBox="1">
            <a:spLocks noGrp="1"/>
          </p:cNvSpPr>
          <p:nvPr>
            <p:ph type="body" idx="3"/>
          </p:nvPr>
        </p:nvSpPr>
        <p:spPr>
          <a:xfrm>
            <a:off x="4648200" y="2678113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0" i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3" name="Google Shape;83;p50"/>
          <p:cNvSpPr txBox="1">
            <a:spLocks noGrp="1"/>
          </p:cNvSpPr>
          <p:nvPr>
            <p:ph type="body" idx="4"/>
          </p:nvPr>
        </p:nvSpPr>
        <p:spPr>
          <a:xfrm>
            <a:off x="4645025" y="3429000"/>
            <a:ext cx="3822192" cy="269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marL="1371600" lvl="2" indent="-3302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marL="1828800" lvl="3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marL="2286000" lvl="4" indent="-3175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marL="2743200" lvl="5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marL="3200400" lvl="6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marL="4114800" lvl="8" indent="-330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>
            <a:endParaRPr/>
          </a:p>
        </p:txBody>
      </p:sp>
      <p:sp>
        <p:nvSpPr>
          <p:cNvPr id="84" name="Google Shape;84;p50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0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0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9" name="Google Shape;89;p51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1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51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2" name="Google Shape;92;p51"/>
          <p:cNvSpPr txBox="1">
            <a:spLocks noGrp="1"/>
          </p:cNvSpPr>
          <p:nvPr>
            <p:ph type="body" idx="1"/>
          </p:nvPr>
        </p:nvSpPr>
        <p:spPr>
          <a:xfrm>
            <a:off x="914400" y="3581400"/>
            <a:ext cx="3352800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grpSp>
        <p:nvGrpSpPr>
          <p:cNvPr id="93" name="Google Shape;93;p51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94" name="Google Shape;94;p51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5" name="Google Shape;95;p51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6" name="Google Shape;96;p51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7" name="Google Shape;97;p51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8" name="Google Shape;98;p51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99" name="Google Shape;99;p51"/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ndara"/>
              <a:buNone/>
              <a:defRPr sz="32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1"/>
          <p:cNvSpPr txBox="1">
            <a:spLocks noGrp="1"/>
          </p:cNvSpPr>
          <p:nvPr>
            <p:ph type="body" idx="2"/>
          </p:nvPr>
        </p:nvSpPr>
        <p:spPr>
          <a:xfrm>
            <a:off x="4651962" y="1828800"/>
            <a:ext cx="3904076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6830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Char char="*"/>
              <a:defRPr sz="2200">
                <a:solidFill>
                  <a:schemeClr val="dk2"/>
                </a:solidFill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*"/>
              <a:defRPr sz="2000">
                <a:solidFill>
                  <a:schemeClr val="dk2"/>
                </a:solidFill>
              </a:defRPr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*"/>
              <a:defRPr sz="1800">
                <a:solidFill>
                  <a:schemeClr val="dk2"/>
                </a:solidFill>
              </a:defRPr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5pPr>
            <a:lvl6pPr marL="2743200" lvl="5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6pPr>
            <a:lvl7pPr marL="3200400" lvl="6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8pPr>
            <a:lvl9pPr marL="4114800" lvl="8" indent="-355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2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03" name="Google Shape;103;p52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4" name="Google Shape;104;p52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5" name="Google Shape;105;p52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6" name="Google Shape;106;p52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7" name="Google Shape;107;p52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8" name="Google Shape;108;p52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09" name="Google Shape;109;p52"/>
          <p:cNvSpPr txBox="1"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ndara"/>
              <a:buNone/>
              <a:defRPr sz="2800" b="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2"/>
          <p:cNvSpPr txBox="1">
            <a:spLocks noGrp="1"/>
          </p:cNvSpPr>
          <p:nvPr>
            <p:ph type="body" idx="1"/>
          </p:nvPr>
        </p:nvSpPr>
        <p:spPr>
          <a:xfrm>
            <a:off x="4868333" y="2785533"/>
            <a:ext cx="3818467" cy="242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1" name="Google Shape;111;p52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2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2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4" name="Google Shape;114;p52"/>
          <p:cNvSpPr>
            <a:spLocks noGrp="1"/>
          </p:cNvSpPr>
          <p:nvPr>
            <p:ph type="pic" idx="2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stA="30000" endPos="30000" dist="5000" dir="5400000" sy="-100000" algn="bl" rotWithShape="0"/>
          </a:effec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3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3"/>
          <p:cNvSpPr txBox="1">
            <a:spLocks noGrp="1"/>
          </p:cNvSpPr>
          <p:nvPr>
            <p:ph type="body" idx="1"/>
          </p:nvPr>
        </p:nvSpPr>
        <p:spPr>
          <a:xfrm rot="5400000">
            <a:off x="2850886" y="696648"/>
            <a:ext cx="3450696" cy="740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*"/>
              <a:defRPr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Char char="*"/>
              <a:defRPr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18" name="Google Shape;118;p53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3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3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23" name="Google Shape;123;p54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4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4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26" name="Google Shape;126;p54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27" name="Google Shape;127;p54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8" name="Google Shape;128;p54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9" name="Google Shape;129;p54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0" name="Google Shape;130;p54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1" name="Google Shape;131;p54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32" name="Google Shape;132;p54"/>
          <p:cNvSpPr txBox="1">
            <a:spLocks noGrp="1"/>
          </p:cNvSpPr>
          <p:nvPr>
            <p:ph type="title"/>
          </p:nvPr>
        </p:nvSpPr>
        <p:spPr>
          <a:xfrm rot="5400000">
            <a:off x="5414434" y="2662767"/>
            <a:ext cx="448733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ndara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4"/>
          <p:cNvSpPr txBox="1">
            <a:spLocks noGrp="1"/>
          </p:cNvSpPr>
          <p:nvPr>
            <p:ph type="body" idx="1"/>
          </p:nvPr>
        </p:nvSpPr>
        <p:spPr>
          <a:xfrm rot="5400000">
            <a:off x="1223433" y="681567"/>
            <a:ext cx="448733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*"/>
              <a:defRPr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*"/>
              <a:defRPr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*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*"/>
              <a:defRPr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*"/>
              <a:defRPr/>
            </a:lvl5pPr>
            <a:lvl6pPr marL="2743200" lvl="5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1" name="Google Shape;11;p42"/>
          <p:cNvGrpSpPr/>
          <p:nvPr/>
        </p:nvGrpSpPr>
        <p:grpSpPr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2" name="Google Shape;12;p42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" name="Google Shape;13;p42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" name="Google Shape;14;p42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5" name="Google Shape;15;p42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6" name="Google Shape;16;p42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7" name="Google Shape;17;p42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2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9" name="Google Shape;19;p42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20" name="Google Shape;20;p42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" name="Google Shape;21;p42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*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*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*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*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*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l" rtl="0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J6YpLeZ3-14SoM&amp;tbnid=qKWWsDV02G_SDM:&amp;ved=0CAUQjRw&amp;url=http://www.imageenvision.com/cliparts/teacher-pg2&amp;ei=8CcuUomyKIHKhAeKu4CYCA&amp;bvm=bv.51773540,d.ZGU&amp;psig=AFQjCNEyJodVO4d42KvXb9ISB_IPniyDfg&amp;ust=137884295290687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ahUKEwjbxIPf-Y3VAhXFvRoKHQbDDloQjRwIBw&amp;url=http://www.clipartpanda.com/categories/free-clip-art-children&amp;psig=AFQjCNH-E9F7xWfcwMNCpq2RiyL5twswZA&amp;ust=150029960506502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stapeleybl.cheshire.sch.uk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"/>
          <p:cNvSpPr txBox="1">
            <a:spLocks noGrp="1"/>
          </p:cNvSpPr>
          <p:nvPr>
            <p:ph type="ctrTitle"/>
          </p:nvPr>
        </p:nvSpPr>
        <p:spPr>
          <a:xfrm>
            <a:off x="679450" y="2276872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omic Sans MS"/>
              <a:buNone/>
            </a:pPr>
            <a:r>
              <a:rPr lang="en-GB" u="sng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Welcome to </a:t>
            </a:r>
            <a:br>
              <a:rPr lang="en-GB" u="sng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u="sng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‘Meet the Teacher’</a:t>
            </a:r>
            <a:endParaRPr/>
          </a:p>
        </p:txBody>
      </p:sp>
      <p:sp>
        <p:nvSpPr>
          <p:cNvPr id="139" name="Google Shape;139;p1"/>
          <p:cNvSpPr txBox="1">
            <a:spLocks noGrp="1"/>
          </p:cNvSpPr>
          <p:nvPr>
            <p:ph type="subTitle" idx="1"/>
          </p:nvPr>
        </p:nvSpPr>
        <p:spPr>
          <a:xfrm>
            <a:off x="1331640" y="4260056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GB" sz="32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6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GB" sz="3200" dirty="0">
                <a:solidFill>
                  <a:srgbClr val="0070C0"/>
                </a:solidFill>
                <a:latin typeface="Comic Sans MS"/>
                <a:sym typeface="Comic Sans MS"/>
              </a:rPr>
              <a:t>2026-27</a:t>
            </a:r>
            <a:endParaRPr dirty="0"/>
          </a:p>
        </p:txBody>
      </p:sp>
      <p:sp>
        <p:nvSpPr>
          <p:cNvPr id="140" name="Google Shape;140;p1" descr="data:image/jpeg;base64,/9j/4AAQSkZJRgABAQAAAQABAAD/2wCEAAkGBxQTERQUExQVFBUUFRgWGBQYFBYVHBobGxcYHBkYGhwYHSggGB4xHxcZITEhKCkrLi4uFx8zODU4NygtMCwBCgoKDg0OGxAQGy8kICQsLDcsLCwsNy80LC0sLCwsLC8wNCwsLDc3LCwsLiwsLDItLC0sLCwsLCwsLC8sLCwsLP/AABEIAHgAbgMBEQACEQEDEQH/xAAbAAACAwEBAQAAAAAAAAAAAAAABAUGBwMCAf/EAEwQAAIBAgIGBgUFCwoHAAAAAAECAwARBCEFBhIxQVETImFxkaFicoGxwQcjMqLRJDNCUlOCkpPC4fAUFTREVGNzg7LSFiVDZISUo//EABsBAAIDAQEBAAAAAAAAAAAAAAAEAgMFAQYH/8QANhEAAQMCAgUKBgIDAQAAAAAAAQACAwQREiExMkFRYQUTcYGRobHB0fAGIiMzUuEUQjSC8RX/2gAMAwEAAhEDEQA/ALXp7X2TpGXChFRSV6VgXLkGxKrcAL2m9+Q4rSVGE2AV7Ibi5UUddMb+WUf5SCqv5L9ynzDVwOuOLP8AWLfmxD9mu/yH7kcyxcX1vxX9rI/U/wC2jn5N3cjmmLm+uGIG/Gt+lF/trnOyn/i7zca5NrfLxxzfrFHuFHOTewjBGuDa1sd+Nk/Xke6u45vYRhiXFtaf+9l/9iT4Gi8/FFolzfWdeOLlP/kTH9qufW4o+kuL6xRccRI3+ZKfjRhm4ovEuDadw/GQn9YaME3HtRiiXJtNYXjn+YT76Obm9lGONN6K0hC7kwXR1sdpQY2HaCLGouEkeZKkCx+QWxahaafEQMJTtSQvsF7W2gVDKT22NjztfjanIn423SsjcLrLGsUD/JW7IfctJj7nWmjqdSomyOVaCTXzZHIeFF0WX3ZHKhCLUIRQhfaF1FC4ihdRQhFCEUIU/qafnX9T4ilqrVCug0lbV8lTZYkenGfqkfCu02p1qM+ss6xyWhlXksi+G0PhSx+71q8fb6lnQrRSa+0LqKEIoQihC64nDNGQHUqSA1jvsb291cDg7Qq45GyC7Tdcq6rEUIRQhFCEUIU3qg3z57Yz71pep1OtWw6y2n5LW6+IHoxnzcVym1T0on1gqLpZOviF5STr9d6oflIelXN1B0KhaH0W+IJWPZ2goNibX7qdkeGaVmzTtiAJBz3JvFasYpMzET6pDVETMO1QbWRHbbpUOwIJBFiN4ORHsq1Mggi4XTDQNI6og2mchQOZNcJAFyuOcGi5WpaC1OTDIGezykXLWyXsXl30lLIXdCy6h7pBno3eqpGvDA4qw/BjUebH4ir6cWZ1q/k5toj0nyUBV6fRQhFCEUIRQhTGqR+6R2o3wqip1FZDrLZvksb5/Ef4cf8Aqeo02grs+kKraXS0+JH9/N5u320vN9wq6LUCzXQ2kGw8qSLns7xzHEU/I3ELLPliEjMK2nR2kIsREHQggjw7DSJFsisw7naVWNctEJKjMABIoJVuds9k8xRFJgdwVUc/MyC2g6R5quagoq4pWOZ6IsPabe731dK8kHgbLSr/AJGN4n1V60zppVFr3a2SjefZ8aWJukYYpqyUQwC5PYOJ3BZppLR0zu0h2SWN7A+AF99MsqIwMK9gPhyphjAZZ1txz71DstjY5EcKa0rJc0tJa4WIXyhcRQhFCEUIUrqw1sSnaHH1TVNR9sqyLXWy/Jk1sTKOcI8n/fVVLtUqjYq9rEtsZiR/fN52PxqqfXKsi1Asrw+GLvsLvufZ20694Y3EVCmpn1EoiZpPdxWjaI1XbDj6ZVmAYlWBvcXF7XHs4VnSzPLs1uP5MoJIsBaSR/Y5Hq4cNCdn0e53yOf0fgKq5w7ksz4e5O/s0npcfKyreC0Iyz5KyBVK32uFzexGZqwzHCeJT7uSaRzgXtu0WsCdo371MjRwXcAL7+3v50uXE6VqxFkbcMYAG4ZLhPhqAUwyRVXWTC2s43/RPwrQpH6WrB+IaZtm1A06Dx3KDp1eXRQhFCEUIUlq4fuqLvYfUaqp/tlTi1wte+TuT7sftgbykj+2qaXarJ9iQ1nW2PxP+KP9CVVUa6nDqqm6kYVTiJCwuA5W17biePeR4V2qdk0LY5HZhhlkGm4HZme260pUFuHsFqVV5JuvLpXLKQKWeICo2VocUrMtcVzSo3FVxNRqq6zfez6wpyk10ny3/hHpCq9aS8WihCKEIoQntAm2Jh9f4EVXNqFSj1wtZ1Ll2MXfnBIPrxUvS6xV0+gLlroLY/EdrKf/AJpUajX6l2HVVL1Un2MVMp/KE+ZB+FRqh8rXcFs8jPuyWLiD5HyWkI+VKpktzQzUIAS8z1EqxoSUz1FMNCjMU1CbjCqetEoCqL72+FPUg+Yngszl91qZrd7vAKu1oLyCKEIoQihCc0MbYiL1199Vy6hUmawWiYPFdHLteiy+afZS1LrHoV0+hTevaf8AMJfVjPin7q5U6w6F2DVWT4jEmLFuw4SG/cTV+DHEG8FOlqTTVAk2beIOladorHh4wQayjcGxXqZYxe7cwdCbaWi6rwpaaWoq1rUlNLQr2tUbiZK6AmmNXnRcIbbZgCD1QCL7t5z7cvZXsOQqYCF0jhrHuH7Xyv485RMlaynjOUYzt+Ts/CyMTq/h33xhTzW6+6tR9DA/+vZkvIxcq1Ueh9+nNROJ1NH/AE5SOx1Dea291JP5JB1HdoWnF8QuH3GX6DbxuoqfVudb7IWS34jAnwNqSfQSgkNsbbitSPlenc0OddoOgkZdqipEKkqwIIyIPCk3NLTY6Vose17Q5puCu2jjaaM+mvvFQfqlWN0hXbTD7KA+lbxB+ykqc2d1JmYfKrt8pmCaPEiYj5uVEXb4B1uNljwuCLc7EVbUsJs5VwO2LOdI6uKztIZCu0bkFRYc8yarbUYRaym6G5vdNaFJw9gGZ4zkHK7IvyHMdtdqaaUx88W2C1uR+UYJHGixguAJb0bR5jrVh/lVZy3ebSs+KosrWRpaSaugK1rEjO5O7MkgAdpNhV8MRleGN0kqNXUspKd9Q/QwE9mzrOSnMHhzZUQFrCwsL37udezm5SoaCMMkkAwjRpPcvg/8Ku5RldPgPzEkk5DPp8k//NrDORljHG5z8OHga83UfGYe7BRxF52E+g9VrwfDAAxVEmXD1PovceBSVCIleS4ylbqRg8CN5fMcPCs91ZyxPKHTOwNBzaNo3Zed1rwUNDE36TQeOnvPkm4dDxxWeZ1ZVB6pGyg77nPwpqEPje7myfm2BOVUrZ42NkaPk0EqlYDQqSXK4ORwSSHWB3Rs+DKLVbNDNGbX7Do6VCGWKQXt2hPYfVlgwK4KUEHI9A4seG8VUWzEWV2KMK46A1CM12xilUt1Yr9a9/ptbIZXAHaathhw5lVSy4sgtB0m6rDIzKHVUZipAIICk2sd+6mFSsewWrbSIs56Es42tjYMSr6ozTyHfTjKqGllLTHex07Vk1FLPWRBwlwgjV2eK+Y/RzhSJI3Cn8IDaHfdb2rTFfSVDCxx07DksZvJ9dRStmiGbTcFufd+lBhJBuHSDgy2PjyNeeqORZ2O+kMTdhC+l8n/ABnQTR2qvpSbQQbdIy7iuuE0fLN9EEHgAu1ftNty0m5lJTMJq5Q07AMz128FOr+JJjI1tBFiZ/Zz7tB4Nvn126lIQ6vkC80qR+iDtnuuMqwP/QMjsFPGXHo8loTcuWbdrbDe45eSajiw0eaxmRh+E5sO+3DxPdWnByBytVZyERjv7vQLyfKHxRAcnvx8GjK/h4pyCSeYdSyIeI6in2gXfwpxnIPJlIbyuMrxs0Dz8epZza6vqs2MEbd7sz1DLwTa6MhhXbnYNbi9go7lv5EmmhK4/TgaGg7GjT0nSVe2na355nFxG12zoGgdSSxmszNlh0uNwke4HZsrvaqX81Fk83P4tzPWdA7zwXXVBdkwdZ9+iXbQMsoaTEMSQCw2hxAv1UB6u7ib1HnpXZN+Qbhp6z7HBcELnHE8rU9XWj6BBHN04AF3MgkNyL2JG7upsBXAqUrq6ihC44uVUjdnsEVSzE7tkC5v7KELFW0h0LAYCWYwm5VZ1FjnlsbiB355VRPXRF31GE8Rl637AlB9MWjOXHMKSw+tUi/fcPf0om/ZP21Br6eTUktwcLd4uPBTFS4azez92817lxuExLqRKsbKTdXiW7HhtE2NuyrjDOxpLb2O1puO5Wtmhe4XsSNhHqpCTRDmPZSbq3JACgrmb7gc++9ZcVBStmMz2YjuJt4JiaSR7bMOE77X8VEvoeXbC9Ukg9a7HIW3gi/Hd516iDlSnhjwxRYeAsB76l5qfkWonkxSTYhvN79idOAgw67c7g2z61rexd3vpKWsqas4Ro3Dz/a0qegpqMYtu86ffQksXrK75YdNkHLpXvc+qu80k90MWTjid+LfM+l1c6oc7Jg6z6eq84TV2SVg8zEnm4ue5U3L7fCq3yyyNw6rfxbt6TtXW05ccTzn77E+cdh4GKRKZphvCkMw9Z9yD+LVUebgbc5BMxMxOwRC54eZ2JTE9PNcO5UDMwQ55b9mRzYsDyGzS0dXLM+0DLjaTo99p4J11E2Nt6h9jub7z7gtI1XwZiw6qY4Yr5hYgQLEC177251tNvbPTwSFmjJuhS9SQihCR07gjPhpohkZI3QHtKkDzoXCLiyy/CabaBBh8Vh2HRKFZoys6ZZdYDIHLdSTy1rsLnC52XQwSBubDYbQLhMwDBYj71IgPINsH9FsqrdAw6QoDmpNUhc8bqux4q45MuyfEXHuqlsDoziicQezwUXU9xbxUQ+iZYM06WHtU3X22uPGmf5tSPutD+kZ9osVTzLmatx0ei9fzti7AdKjbwH2c87bgN5yoFbTnPmzfdiy8L+9K6JJtFx2Z+KawOrbyNtyk3P4b9ZvYu5fbu5VySSaZuFxwt/Fvnv67qbKe5xO096eOkMPAxSFTPMN4U7RHrPuQfxaqzzcLbnIJmNuJ2CIXPDzOxLuk+IOzIxAP9Xhvu5O+892QpUVMtQcNM3L8j79Snv4bI/mqXf6jzO3uC7RRxxWiUbTn6OHgFz+cw8yBlU2UMbX3mJkfu9+dhwV/PPLPpARs3ny/V+lT+B1YnmAEzDDRfkIs2YcmbcO3ffsrSEb3CzjYbh6+lkoZY4z8gxH8neQ9SehW/Ruj0gjWOMbKLuFyfM1eBYWSpJJuU1XVxFCErpXDtJBLGp2WeNlDciVIBrhzC6DY3WZx4NsNGFmws0IUW24m6VLcyNye6sx9JE4Wljz/IbeOWfaFqCd5cXRSDM6rsrcM8uwrg+BgxG5oJr/AI3zbeO5qXbQkf403UffkieQH/Khvx/f7XM6Lmg+9yzwDkw6VP3D210vrIvuMxDePfkl/wCNTP8AtSFvA5jv9V3h03ikzaKOdfx4n2G8DkaGcowONjdp4qL6GqZmAHDgbdx9V5/4ij6QsmHlMxQAIUCm92uS9rAZjPOmTNEG4y4WSwEhdgDHYt1rd+iy5SRz4ltmVjbjh4b2tykfl2ZClRUyzm1M3/Y+/e5Ofw2sF6p3+rfM/wDAmYYo4yIlG25+jh4M/wBJx5kDKpMoo2vvKTI/du98exMc68stGBGzf6foHpVgwOq88oAnYYeL8hFvPrNw7d9+ytIRvcLONhuHr6WSnOxxn5BiP5O8h6kq1aL0TDh12YUVAd5G895OZq5jGsFmiwS8kjpHYnm5T1SUEUIRQhFCEUIXy1CFG6R1fw01zJChJ3tbZbxGZqD42P1hdWRyyR6hI6FCS6mFP6LiZIvQb5xPC4I86q5kjUcR3jv9Vd/JDvuMB7j3eii8ZonFIbyYaOf04W2H79wJ7rVCSNzhaRgeO/v9VON0QN43lh45jtHoovpVMgQR4pnI/o5XZa9+LWuF7aTFHSh2IRm+7Z35d9kyZajDYyNtvB9nuU/gdVppQBOwgi/s8O8+s3v3350+I3OFnGw3D19LJPno4z9MXP5O8h63Vq0ZouKBdmJFQcbDM953mrmta0WaLBLve55xONzxTtqkoooQihCKEIoQihC//9k=">
            <a:hlinkClick r:id="rId3"/>
          </p:cNvPr>
          <p:cNvSpPr/>
          <p:nvPr/>
        </p:nvSpPr>
        <p:spPr>
          <a:xfrm>
            <a:off x="155575" y="-547688"/>
            <a:ext cx="104775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1" descr="data:image/jpeg;base64,/9j/4AAQSkZJRgABAQAAAQABAAD/2wCEAAkGBxQTERQUExQVFBUUFRgWGBQYFBYVHBobGxcYHBkYGhwYHSggGB4xHxcZITEhKCkrLi4uFx8zODU4NygtMCwBCgoKDg0OGxAQGy8kICQsLDcsLCwsNy80LC0sLCwsLC8wNCwsLDc3LCwsLiwsLDItLC0sLCwsLCwsLC8sLCwsLP/AABEIAHgAbgMBEQACEQEDEQH/xAAbAAACAwEBAQAAAAAAAAAAAAAABAUGBwMCAf/EAEwQAAIBAgIGBgUFCwoHAAAAAAECAwARBCEFBhIxQVETImFxkaFicoGxwQcjMqLRJDNCUlOCkpPC4fAUFTREVGNzg7LSFiVDZISUo//EABsBAAIDAQEBAAAAAAAAAAAAAAAEAgMFAQYH/8QANhEAAQMCAgUKBgIDAQAAAAAAAQACAwQREiExMkFRYQUTcYGRobHB0fAGIiMzUuEUQjSC8RX/2gAMAwEAAhEDEQA/ALXp7X2TpGXChFRSV6VgXLkGxKrcAL2m9+Q4rSVGE2AV7Ibi5UUddMb+WUf5SCqv5L9ynzDVwOuOLP8AWLfmxD9mu/yH7kcyxcX1vxX9rI/U/wC2jn5N3cjmmLm+uGIG/Gt+lF/trnOyn/i7zca5NrfLxxzfrFHuFHOTewjBGuDa1sd+Nk/Xke6u45vYRhiXFtaf+9l/9iT4Gi8/FFolzfWdeOLlP/kTH9qufW4o+kuL6xRccRI3+ZKfjRhm4ovEuDadw/GQn9YaME3HtRiiXJtNYXjn+YT76Obm9lGONN6K0hC7kwXR1sdpQY2HaCLGouEkeZKkCx+QWxahaafEQMJTtSQvsF7W2gVDKT22NjztfjanIn423SsjcLrLGsUD/JW7IfctJj7nWmjqdSomyOVaCTXzZHIeFF0WX3ZHKhCLUIRQhfaF1FC4ihdRQhFCEUIU/qafnX9T4ilqrVCug0lbV8lTZYkenGfqkfCu02p1qM+ss6xyWhlXksi+G0PhSx+71q8fb6lnQrRSa+0LqKEIoQihC64nDNGQHUqSA1jvsb291cDg7Qq45GyC7Tdcq6rEUIRQhFCEUIU3qg3z57Yz71pep1OtWw6y2n5LW6+IHoxnzcVym1T0on1gqLpZOviF5STr9d6oflIelXN1B0KhaH0W+IJWPZ2goNibX7qdkeGaVmzTtiAJBz3JvFasYpMzET6pDVETMO1QbWRHbbpUOwIJBFiN4ORHsq1Mggi4XTDQNI6og2mchQOZNcJAFyuOcGi5WpaC1OTDIGezykXLWyXsXl30lLIXdCy6h7pBno3eqpGvDA4qw/BjUebH4ir6cWZ1q/k5toj0nyUBV6fRQhFCEUIRQhTGqR+6R2o3wqip1FZDrLZvksb5/Ef4cf8Aqeo02grs+kKraXS0+JH9/N5u320vN9wq6LUCzXQ2kGw8qSLns7xzHEU/I3ELLPliEjMK2nR2kIsREHQggjw7DSJFsisw7naVWNctEJKjMABIoJVuds9k8xRFJgdwVUc/MyC2g6R5quagoq4pWOZ6IsPabe731dK8kHgbLSr/AJGN4n1V60zppVFr3a2SjefZ8aWJukYYpqyUQwC5PYOJ3BZppLR0zu0h2SWN7A+AF99MsqIwMK9gPhyphjAZZ1txz71DstjY5EcKa0rJc0tJa4WIXyhcRQhFCEUIUrqw1sSnaHH1TVNR9sqyLXWy/Jk1sTKOcI8n/fVVLtUqjYq9rEtsZiR/fN52PxqqfXKsi1Asrw+GLvsLvufZ20694Y3EVCmpn1EoiZpPdxWjaI1XbDj6ZVmAYlWBvcXF7XHs4VnSzPLs1uP5MoJIsBaSR/Y5Hq4cNCdn0e53yOf0fgKq5w7ksz4e5O/s0npcfKyreC0Iyz5KyBVK32uFzexGZqwzHCeJT7uSaRzgXtu0WsCdo371MjRwXcAL7+3v50uXE6VqxFkbcMYAG4ZLhPhqAUwyRVXWTC2s43/RPwrQpH6WrB+IaZtm1A06Dx3KDp1eXRQhFCEUIUlq4fuqLvYfUaqp/tlTi1wte+TuT7sftgbykj+2qaXarJ9iQ1nW2PxP+KP9CVVUa6nDqqm6kYVTiJCwuA5W17biePeR4V2qdk0LY5HZhhlkGm4HZme260pUFuHsFqVV5JuvLpXLKQKWeICo2VocUrMtcVzSo3FVxNRqq6zfez6wpyk10ny3/hHpCq9aS8WihCKEIoQntAm2Jh9f4EVXNqFSj1wtZ1Ll2MXfnBIPrxUvS6xV0+gLlroLY/EdrKf/AJpUajX6l2HVVL1Un2MVMp/KE+ZB+FRqh8rXcFs8jPuyWLiD5HyWkI+VKpktzQzUIAS8z1EqxoSUz1FMNCjMU1CbjCqetEoCqL72+FPUg+Yngszl91qZrd7vAKu1oLyCKEIoQihCc0MbYiL1199Vy6hUmawWiYPFdHLteiy+afZS1LrHoV0+hTevaf8AMJfVjPin7q5U6w6F2DVWT4jEmLFuw4SG/cTV+DHEG8FOlqTTVAk2beIOladorHh4wQayjcGxXqZYxe7cwdCbaWi6rwpaaWoq1rUlNLQr2tUbiZK6AmmNXnRcIbbZgCD1QCL7t5z7cvZXsOQqYCF0jhrHuH7Xyv485RMlaynjOUYzt+Ts/CyMTq/h33xhTzW6+6tR9DA/+vZkvIxcq1Ueh9+nNROJ1NH/AE5SOx1Dea291JP5JB1HdoWnF8QuH3GX6DbxuoqfVudb7IWS34jAnwNqSfQSgkNsbbitSPlenc0OddoOgkZdqipEKkqwIIyIPCk3NLTY6Vose17Q5puCu2jjaaM+mvvFQfqlWN0hXbTD7KA+lbxB+ykqc2d1JmYfKrt8pmCaPEiYj5uVEXb4B1uNljwuCLc7EVbUsJs5VwO2LOdI6uKztIZCu0bkFRYc8yarbUYRaym6G5vdNaFJw9gGZ4zkHK7IvyHMdtdqaaUx88W2C1uR+UYJHGixguAJb0bR5jrVh/lVZy3ebSs+KosrWRpaSaugK1rEjO5O7MkgAdpNhV8MRleGN0kqNXUspKd9Q/QwE9mzrOSnMHhzZUQFrCwsL37udezm5SoaCMMkkAwjRpPcvg/8Ku5RldPgPzEkk5DPp8k//NrDORljHG5z8OHga83UfGYe7BRxF52E+g9VrwfDAAxVEmXD1PovceBSVCIleS4ylbqRg8CN5fMcPCs91ZyxPKHTOwNBzaNo3Zed1rwUNDE36TQeOnvPkm4dDxxWeZ1ZVB6pGyg77nPwpqEPje7myfm2BOVUrZ42NkaPk0EqlYDQqSXK4ORwSSHWB3Rs+DKLVbNDNGbX7Do6VCGWKQXt2hPYfVlgwK4KUEHI9A4seG8VUWzEWV2KMK46A1CM12xilUt1Yr9a9/ptbIZXAHaathhw5lVSy4sgtB0m6rDIzKHVUZipAIICk2sd+6mFSsewWrbSIs56Es42tjYMSr6ozTyHfTjKqGllLTHex07Vk1FLPWRBwlwgjV2eK+Y/RzhSJI3Cn8IDaHfdb2rTFfSVDCxx07DksZvJ9dRStmiGbTcFufd+lBhJBuHSDgy2PjyNeeqORZ2O+kMTdhC+l8n/ABnQTR2qvpSbQQbdIy7iuuE0fLN9EEHgAu1ftNty0m5lJTMJq5Q07AMz128FOr+JJjI1tBFiZ/Zz7tB4Nvn126lIQ6vkC80qR+iDtnuuMqwP/QMjsFPGXHo8loTcuWbdrbDe45eSajiw0eaxmRh+E5sO+3DxPdWnByBytVZyERjv7vQLyfKHxRAcnvx8GjK/h4pyCSeYdSyIeI6in2gXfwpxnIPJlIbyuMrxs0Dz8epZza6vqs2MEbd7sz1DLwTa6MhhXbnYNbi9go7lv5EmmhK4/TgaGg7GjT0nSVe2na355nFxG12zoGgdSSxmszNlh0uNwke4HZsrvaqX81Fk83P4tzPWdA7zwXXVBdkwdZ9+iXbQMsoaTEMSQCw2hxAv1UB6u7ib1HnpXZN+Qbhp6z7HBcELnHE8rU9XWj6BBHN04AF3MgkNyL2JG7upsBXAqUrq6ihC44uVUjdnsEVSzE7tkC5v7KELFW0h0LAYCWYwm5VZ1FjnlsbiB355VRPXRF31GE8Rl637AlB9MWjOXHMKSw+tUi/fcPf0om/ZP21Br6eTUktwcLd4uPBTFS4azez92817lxuExLqRKsbKTdXiW7HhtE2NuyrjDOxpLb2O1puO5Wtmhe4XsSNhHqpCTRDmPZSbq3JACgrmb7gc++9ZcVBStmMz2YjuJt4JiaSR7bMOE77X8VEvoeXbC9Ukg9a7HIW3gi/Hd516iDlSnhjwxRYeAsB76l5qfkWonkxSTYhvN79idOAgw67c7g2z61rexd3vpKWsqas4Ro3Dz/a0qegpqMYtu86ffQksXrK75YdNkHLpXvc+qu80k90MWTjid+LfM+l1c6oc7Jg6z6eq84TV2SVg8zEnm4ue5U3L7fCq3yyyNw6rfxbt6TtXW05ccTzn77E+cdh4GKRKZphvCkMw9Z9yD+LVUebgbc5BMxMxOwRC54eZ2JTE9PNcO5UDMwQ55b9mRzYsDyGzS0dXLM+0DLjaTo99p4J11E2Nt6h9jub7z7gtI1XwZiw6qY4Yr5hYgQLEC177251tNvbPTwSFmjJuhS9SQihCR07gjPhpohkZI3QHtKkDzoXCLiyy/CabaBBh8Vh2HRKFZoys6ZZdYDIHLdSTy1rsLnC52XQwSBubDYbQLhMwDBYj71IgPINsH9FsqrdAw6QoDmpNUhc8bqux4q45MuyfEXHuqlsDoziicQezwUXU9xbxUQ+iZYM06WHtU3X22uPGmf5tSPutD+kZ9osVTzLmatx0ei9fzti7AdKjbwH2c87bgN5yoFbTnPmzfdiy8L+9K6JJtFx2Z+KawOrbyNtyk3P4b9ZvYu5fbu5VySSaZuFxwt/Fvnv67qbKe5xO096eOkMPAxSFTPMN4U7RHrPuQfxaqzzcLbnIJmNuJ2CIXPDzOxLuk+IOzIxAP9Xhvu5O+892QpUVMtQcNM3L8j79Snv4bI/mqXf6jzO3uC7RRxxWiUbTn6OHgFz+cw8yBlU2UMbX3mJkfu9+dhwV/PPLPpARs3ny/V+lT+B1YnmAEzDDRfkIs2YcmbcO3ffsrSEb3CzjYbh6+lkoZY4z8gxH8neQ9SehW/Ruj0gjWOMbKLuFyfM1eBYWSpJJuU1XVxFCErpXDtJBLGp2WeNlDciVIBrhzC6DY3WZx4NsNGFmws0IUW24m6VLcyNye6sx9JE4Wljz/IbeOWfaFqCd5cXRSDM6rsrcM8uwrg+BgxG5oJr/AI3zbeO5qXbQkf403UffkieQH/Khvx/f7XM6Lmg+9yzwDkw6VP3D210vrIvuMxDePfkl/wCNTP8AtSFvA5jv9V3h03ikzaKOdfx4n2G8DkaGcowONjdp4qL6GqZmAHDgbdx9V5/4ij6QsmHlMxQAIUCm92uS9rAZjPOmTNEG4y4WSwEhdgDHYt1rd+iy5SRz4ltmVjbjh4b2tykfl2ZClRUyzm1M3/Y+/e5Ofw2sF6p3+rfM/wDAmYYo4yIlG25+jh4M/wBJx5kDKpMoo2vvKTI/du98exMc68stGBGzf6foHpVgwOq88oAnYYeL8hFvPrNw7d9+ytIRvcLONhuHr6WSnOxxn5BiP5O8h6kq1aL0TDh12YUVAd5G895OZq5jGsFmiwS8kjpHYnm5T1SUEUIRQhFCEUIXy1CFG6R1fw01zJChJ3tbZbxGZqD42P1hdWRyyR6hI6FCS6mFP6LiZIvQb5xPC4I86q5kjUcR3jv9Vd/JDvuMB7j3eii8ZonFIbyYaOf04W2H79wJ7rVCSNzhaRgeO/v9VON0QN43lh45jtHoovpVMgQR4pnI/o5XZa9+LWuF7aTFHSh2IRm+7Z35d9kyZajDYyNtvB9nuU/gdVppQBOwgi/s8O8+s3v3350+I3OFnGw3D19LJPno4z9MXP5O8h63Vq0ZouKBdmJFQcbDM953mrmta0WaLBLve55xONzxTtqkoooQihCKEIoQihC//9k=">
            <a:hlinkClick r:id="rId3"/>
          </p:cNvPr>
          <p:cNvSpPr/>
          <p:nvPr/>
        </p:nvSpPr>
        <p:spPr>
          <a:xfrm>
            <a:off x="307975" y="-395288"/>
            <a:ext cx="104775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2" name="Google Shape;142;p1" descr="data:image/jpeg;base64,/9j/4AAQSkZJRgABAQAAAQABAAD/2wCEAAkGBxQTERQUExQVFBUUFRgWGBQYFBYVHBobGxcYHBkYGhwYHSggGB4xHxcZITEhKCkrLi4uFx8zODU4NygtMCwBCgoKDg0OGxAQGy8kICQsLDcsLCwsNy80LC0sLCwsLC8wNCwsLDc3LCwsLiwsLDItLC0sLCwsLCwsLC8sLCwsLP/AABEIAHgAbgMBEQACEQEDEQH/xAAbAAACAwEBAQAAAAAAAAAAAAAABAUGBwMCAf/EAEwQAAIBAgIGBgUFCwoHAAAAAAECAwARBCEFBhIxQVETImFxkaFicoGxwQcjMqLRJDNCUlOCkpPC4fAUFTREVGNzg7LSFiVDZISUo//EABsBAAIDAQEBAAAAAAAAAAAAAAAEAgMFAQYH/8QANhEAAQMCAgUKBgIDAQAAAAAAAQACAwQREiExMkFRYQUTcYGRobHB0fAGIiMzUuEUQjSC8RX/2gAMAwEAAhEDEQA/ALXp7X2TpGXChFRSV6VgXLkGxKrcAL2m9+Q4rSVGE2AV7Ibi5UUddMb+WUf5SCqv5L9ynzDVwOuOLP8AWLfmxD9mu/yH7kcyxcX1vxX9rI/U/wC2jn5N3cjmmLm+uGIG/Gt+lF/trnOyn/i7zca5NrfLxxzfrFHuFHOTewjBGuDa1sd+Nk/Xke6u45vYRhiXFtaf+9l/9iT4Gi8/FFolzfWdeOLlP/kTH9qufW4o+kuL6xRccRI3+ZKfjRhm4ovEuDadw/GQn9YaME3HtRiiXJtNYXjn+YT76Obm9lGONN6K0hC7kwXR1sdpQY2HaCLGouEkeZKkCx+QWxahaafEQMJTtSQvsF7W2gVDKT22NjztfjanIn423SsjcLrLGsUD/JW7IfctJj7nWmjqdSomyOVaCTXzZHIeFF0WX3ZHKhCLUIRQhfaF1FC4ihdRQhFCEUIU/qafnX9T4ilqrVCug0lbV8lTZYkenGfqkfCu02p1qM+ss6xyWhlXksi+G0PhSx+71q8fb6lnQrRSa+0LqKEIoQihC64nDNGQHUqSA1jvsb291cDg7Qq45GyC7Tdcq6rEUIRQhFCEUIU3qg3z57Yz71pep1OtWw6y2n5LW6+IHoxnzcVym1T0on1gqLpZOviF5STr9d6oflIelXN1B0KhaH0W+IJWPZ2goNibX7qdkeGaVmzTtiAJBz3JvFasYpMzET6pDVETMO1QbWRHbbpUOwIJBFiN4ORHsq1Mggi4XTDQNI6og2mchQOZNcJAFyuOcGi5WpaC1OTDIGezykXLWyXsXl30lLIXdCy6h7pBno3eqpGvDA4qw/BjUebH4ir6cWZ1q/k5toj0nyUBV6fRQhFCEUIRQhTGqR+6R2o3wqip1FZDrLZvksb5/Ef4cf8Aqeo02grs+kKraXS0+JH9/N5u320vN9wq6LUCzXQ2kGw8qSLns7xzHEU/I3ELLPliEjMK2nR2kIsREHQggjw7DSJFsisw7naVWNctEJKjMABIoJVuds9k8xRFJgdwVUc/MyC2g6R5quagoq4pWOZ6IsPabe731dK8kHgbLSr/AJGN4n1V60zppVFr3a2SjefZ8aWJukYYpqyUQwC5PYOJ3BZppLR0zu0h2SWN7A+AF99MsqIwMK9gPhyphjAZZ1txz71DstjY5EcKa0rJc0tJa4WIXyhcRQhFCEUIUrqw1sSnaHH1TVNR9sqyLXWy/Jk1sTKOcI8n/fVVLtUqjYq9rEtsZiR/fN52PxqqfXKsi1Asrw+GLvsLvufZ20694Y3EVCmpn1EoiZpPdxWjaI1XbDj6ZVmAYlWBvcXF7XHs4VnSzPLs1uP5MoJIsBaSR/Y5Hq4cNCdn0e53yOf0fgKq5w7ksz4e5O/s0npcfKyreC0Iyz5KyBVK32uFzexGZqwzHCeJT7uSaRzgXtu0WsCdo371MjRwXcAL7+3v50uXE6VqxFkbcMYAG4ZLhPhqAUwyRVXWTC2s43/RPwrQpH6WrB+IaZtm1A06Dx3KDp1eXRQhFCEUIUlq4fuqLvYfUaqp/tlTi1wte+TuT7sftgbykj+2qaXarJ9iQ1nW2PxP+KP9CVVUa6nDqqm6kYVTiJCwuA5W17biePeR4V2qdk0LY5HZhhlkGm4HZme260pUFuHsFqVV5JuvLpXLKQKWeICo2VocUrMtcVzSo3FVxNRqq6zfez6wpyk10ny3/hHpCq9aS8WihCKEIoQntAm2Jh9f4EVXNqFSj1wtZ1Ll2MXfnBIPrxUvS6xV0+gLlroLY/EdrKf/AJpUajX6l2HVVL1Un2MVMp/KE+ZB+FRqh8rXcFs8jPuyWLiD5HyWkI+VKpktzQzUIAS8z1EqxoSUz1FMNCjMU1CbjCqetEoCqL72+FPUg+Yngszl91qZrd7vAKu1oLyCKEIoQihCc0MbYiL1199Vy6hUmawWiYPFdHLteiy+afZS1LrHoV0+hTevaf8AMJfVjPin7q5U6w6F2DVWT4jEmLFuw4SG/cTV+DHEG8FOlqTTVAk2beIOladorHh4wQayjcGxXqZYxe7cwdCbaWi6rwpaaWoq1rUlNLQr2tUbiZK6AmmNXnRcIbbZgCD1QCL7t5z7cvZXsOQqYCF0jhrHuH7Xyv485RMlaynjOUYzt+Ts/CyMTq/h33xhTzW6+6tR9DA/+vZkvIxcq1Ueh9+nNROJ1NH/AE5SOx1Dea291JP5JB1HdoWnF8QuH3GX6DbxuoqfVudb7IWS34jAnwNqSfQSgkNsbbitSPlenc0OddoOgkZdqipEKkqwIIyIPCk3NLTY6Vose17Q5puCu2jjaaM+mvvFQfqlWN0hXbTD7KA+lbxB+ykqc2d1JmYfKrt8pmCaPEiYj5uVEXb4B1uNljwuCLc7EVbUsJs5VwO2LOdI6uKztIZCu0bkFRYc8yarbUYRaym6G5vdNaFJw9gGZ4zkHK7IvyHMdtdqaaUx88W2C1uR+UYJHGixguAJb0bR5jrVh/lVZy3ebSs+KosrWRpaSaugK1rEjO5O7MkgAdpNhV8MRleGN0kqNXUspKd9Q/QwE9mzrOSnMHhzZUQFrCwsL37udezm5SoaCMMkkAwjRpPcvg/8Ku5RldPgPzEkk5DPp8k//NrDORljHG5z8OHga83UfGYe7BRxF52E+g9VrwfDAAxVEmXD1PovceBSVCIleS4ylbqRg8CN5fMcPCs91ZyxPKHTOwNBzaNo3Zed1rwUNDE36TQeOnvPkm4dDxxWeZ1ZVB6pGyg77nPwpqEPje7myfm2BOVUrZ42NkaPk0EqlYDQqSXK4ORwSSHWB3Rs+DKLVbNDNGbX7Do6VCGWKQXt2hPYfVlgwK4KUEHI9A4seG8VUWzEWV2KMK46A1CM12xilUt1Yr9a9/ptbIZXAHaathhw5lVSy4sgtB0m6rDIzKHVUZipAIICk2sd+6mFSsewWrbSIs56Es42tjYMSr6ozTyHfTjKqGllLTHex07Vk1FLPWRBwlwgjV2eK+Y/RzhSJI3Cn8IDaHfdb2rTFfSVDCxx07DksZvJ9dRStmiGbTcFufd+lBhJBuHSDgy2PjyNeeqORZ2O+kMTdhC+l8n/ABnQTR2qvpSbQQbdIy7iuuE0fLN9EEHgAu1ftNty0m5lJTMJq5Q07AMz128FOr+JJjI1tBFiZ/Zz7tB4Nvn126lIQ6vkC80qR+iDtnuuMqwP/QMjsFPGXHo8loTcuWbdrbDe45eSajiw0eaxmRh+E5sO+3DxPdWnByBytVZyERjv7vQLyfKHxRAcnvx8GjK/h4pyCSeYdSyIeI6in2gXfwpxnIPJlIbyuMrxs0Dz8epZza6vqs2MEbd7sz1DLwTa6MhhXbnYNbi9go7lv5EmmhK4/TgaGg7GjT0nSVe2na355nFxG12zoGgdSSxmszNlh0uNwke4HZsrvaqX81Fk83P4tzPWdA7zwXXVBdkwdZ9+iXbQMsoaTEMSQCw2hxAv1UB6u7ib1HnpXZN+Qbhp6z7HBcELnHE8rU9XWj6BBHN04AF3MgkNyL2JG7upsBXAqUrq6ihC44uVUjdnsEVSzE7tkC5v7KELFW0h0LAYCWYwm5VZ1FjnlsbiB355VRPXRF31GE8Rl637AlB9MWjOXHMKSw+tUi/fcPf0om/ZP21Br6eTUktwcLd4uPBTFS4azez92817lxuExLqRKsbKTdXiW7HhtE2NuyrjDOxpLb2O1puO5Wtmhe4XsSNhHqpCTRDmPZSbq3JACgrmb7gc++9ZcVBStmMz2YjuJt4JiaSR7bMOE77X8VEvoeXbC9Ukg9a7HIW3gi/Hd516iDlSnhjwxRYeAsB76l5qfkWonkxSTYhvN79idOAgw67c7g2z61rexd3vpKWsqas4Ro3Dz/a0qegpqMYtu86ffQksXrK75YdNkHLpXvc+qu80k90MWTjid+LfM+l1c6oc7Jg6z6eq84TV2SVg8zEnm4ue5U3L7fCq3yyyNw6rfxbt6TtXW05ccTzn77E+cdh4GKRKZphvCkMw9Z9yD+LVUebgbc5BMxMxOwRC54eZ2JTE9PNcO5UDMwQ55b9mRzYsDyGzS0dXLM+0DLjaTo99p4J11E2Nt6h9jub7z7gtI1XwZiw6qY4Yr5hYgQLEC177251tNvbPTwSFmjJuhS9SQihCR07gjPhpohkZI3QHtKkDzoXCLiyy/CabaBBh8Vh2HRKFZoys6ZZdYDIHLdSTy1rsLnC52XQwSBubDYbQLhMwDBYj71IgPINsH9FsqrdAw6QoDmpNUhc8bqux4q45MuyfEXHuqlsDoziicQezwUXU9xbxUQ+iZYM06WHtU3X22uPGmf5tSPutD+kZ9osVTzLmatx0ei9fzti7AdKjbwH2c87bgN5yoFbTnPmzfdiy8L+9K6JJtFx2Z+KawOrbyNtyk3P4b9ZvYu5fbu5VySSaZuFxwt/Fvnv67qbKe5xO096eOkMPAxSFTPMN4U7RHrPuQfxaqzzcLbnIJmNuJ2CIXPDzOxLuk+IOzIxAP9Xhvu5O+892QpUVMtQcNM3L8j79Snv4bI/mqXf6jzO3uC7RRxxWiUbTn6OHgFz+cw8yBlU2UMbX3mJkfu9+dhwV/PPLPpARs3ny/V+lT+B1YnmAEzDDRfkIs2YcmbcO3ffsrSEb3CzjYbh6+lkoZY4z8gxH8neQ9SehW/Ruj0gjWOMbKLuFyfM1eBYWSpJJuU1XVxFCErpXDtJBLGp2WeNlDciVIBrhzC6DY3WZx4NsNGFmws0IUW24m6VLcyNye6sx9JE4Wljz/IbeOWfaFqCd5cXRSDM6rsrcM8uwrg+BgxG5oJr/AI3zbeO5qXbQkf403UffkieQH/Khvx/f7XM6Lmg+9yzwDkw6VP3D210vrIvuMxDePfkl/wCNTP8AtSFvA5jv9V3h03ikzaKOdfx4n2G8DkaGcowONjdp4qL6GqZmAHDgbdx9V5/4ij6QsmHlMxQAIUCm92uS9rAZjPOmTNEG4y4WSwEhdgDHYt1rd+iy5SRz4ltmVjbjh4b2tykfl2ZClRUyzm1M3/Y+/e5Ofw2sF6p3+rfM/wDAmYYo4yIlG25+jh4M/wBJx5kDKpMoo2vvKTI/du98exMc68stGBGzf6foHpVgwOq88oAnYYeL8hFvPrNw7d9+ytIRvcLONhuHr6WSnOxxn5BiP5O8h6kq1aL0TDh12YUVAd5G895OZq5jGsFmiwS8kjpHYnm5T1SUEUIRQhFCEUIXy1CFG6R1fw01zJChJ3tbZbxGZqD42P1hdWRyyR6hI6FCS6mFP6LiZIvQb5xPC4I86q5kjUcR3jv9Vd/JDvuMB7j3eii8ZonFIbyYaOf04W2H79wJ7rVCSNzhaRgeO/v9VON0QN43lh45jtHoovpVMgQR4pnI/o5XZa9+LWuF7aTFHSh2IRm+7Z35d9kyZajDYyNtvB9nuU/gdVppQBOwgi/s8O8+s3v3350+I3OFnGw3D19LJPno4z9MXP5O8h63Vq0ZouKBdmJFQcbDM953mrmta0WaLBLve55xONzxTtqkoooQihCKEIoQihC//9k=">
            <a:hlinkClick r:id="rId3"/>
          </p:cNvPr>
          <p:cNvSpPr/>
          <p:nvPr/>
        </p:nvSpPr>
        <p:spPr>
          <a:xfrm>
            <a:off x="460375" y="-242888"/>
            <a:ext cx="104775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143;p1" descr="data:image/jpeg;base64,/9j/4AAQSkZJRgABAQAAAQABAAD/2wCEAAkGBxQTERQUExQVFBUUFRgWGBQYFBYVHBobGxcYHBkYGhwYHSggGB4xHxcZITEhKCkrLi4uFx8zODU4NygtMCwBCgoKDg0OGxAQGy8kICQsLDcsLCwsNy80LC0sLCwsLC8wNCwsLDc3LCwsLiwsLDItLC0sLCwsLCwsLC8sLCwsLP/AABEIAHgAbgMBEQACEQEDEQH/xAAbAAACAwEBAQAAAAAAAAAAAAAABAUGBwMCAf/EAEwQAAIBAgIGBgUFCwoHAAAAAAECAwARBCEFBhIxQVETImFxkaFicoGxwQcjMqLRJDNCUlOCkpPC4fAUFTREVGNzg7LSFiVDZISUo//EABsBAAIDAQEBAAAAAAAAAAAAAAAEAgMFAQYH/8QANhEAAQMCAgUKBgIDAQAAAAAAAQACAwQREiExMkFRYQUTcYGRobHB0fAGIiMzUuEUQjSC8RX/2gAMAwEAAhEDEQA/ALXp7X2TpGXChFRSV6VgXLkGxKrcAL2m9+Q4rSVGE2AV7Ibi5UUddMb+WUf5SCqv5L9ynzDVwOuOLP8AWLfmxD9mu/yH7kcyxcX1vxX9rI/U/wC2jn5N3cjmmLm+uGIG/Gt+lF/trnOyn/i7zca5NrfLxxzfrFHuFHOTewjBGuDa1sd+Nk/Xke6u45vYRhiXFtaf+9l/9iT4Gi8/FFolzfWdeOLlP/kTH9qufW4o+kuL6xRccRI3+ZKfjRhm4ovEuDadw/GQn9YaME3HtRiiXJtNYXjn+YT76Obm9lGONN6K0hC7kwXR1sdpQY2HaCLGouEkeZKkCx+QWxahaafEQMJTtSQvsF7W2gVDKT22NjztfjanIn423SsjcLrLGsUD/JW7IfctJj7nWmjqdSomyOVaCTXzZHIeFF0WX3ZHKhCLUIRQhfaF1FC4ihdRQhFCEUIU/qafnX9T4ilqrVCug0lbV8lTZYkenGfqkfCu02p1qM+ss6xyWhlXksi+G0PhSx+71q8fb6lnQrRSa+0LqKEIoQihC64nDNGQHUqSA1jvsb291cDg7Qq45GyC7Tdcq6rEUIRQhFCEUIU3qg3z57Yz71pep1OtWw6y2n5LW6+IHoxnzcVym1T0on1gqLpZOviF5STr9d6oflIelXN1B0KhaH0W+IJWPZ2goNibX7qdkeGaVmzTtiAJBz3JvFasYpMzET6pDVETMO1QbWRHbbpUOwIJBFiN4ORHsq1Mggi4XTDQNI6og2mchQOZNcJAFyuOcGi5WpaC1OTDIGezykXLWyXsXl30lLIXdCy6h7pBno3eqpGvDA4qw/BjUebH4ir6cWZ1q/k5toj0nyUBV6fRQhFCEUIRQhTGqR+6R2o3wqip1FZDrLZvksb5/Ef4cf8Aqeo02grs+kKraXS0+JH9/N5u320vN9wq6LUCzXQ2kGw8qSLns7xzHEU/I3ELLPliEjMK2nR2kIsREHQggjw7DSJFsisw7naVWNctEJKjMABIoJVuds9k8xRFJgdwVUc/MyC2g6R5quagoq4pWOZ6IsPabe731dK8kHgbLSr/AJGN4n1V60zppVFr3a2SjefZ8aWJukYYpqyUQwC5PYOJ3BZppLR0zu0h2SWN7A+AF99MsqIwMK9gPhyphjAZZ1txz71DstjY5EcKa0rJc0tJa4WIXyhcRQhFCEUIUrqw1sSnaHH1TVNR9sqyLXWy/Jk1sTKOcI8n/fVVLtUqjYq9rEtsZiR/fN52PxqqfXKsi1Asrw+GLvsLvufZ20694Y3EVCmpn1EoiZpPdxWjaI1XbDj6ZVmAYlWBvcXF7XHs4VnSzPLs1uP5MoJIsBaSR/Y5Hq4cNCdn0e53yOf0fgKq5w7ksz4e5O/s0npcfKyreC0Iyz5KyBVK32uFzexGZqwzHCeJT7uSaRzgXtu0WsCdo371MjRwXcAL7+3v50uXE6VqxFkbcMYAG4ZLhPhqAUwyRVXWTC2s43/RPwrQpH6WrB+IaZtm1A06Dx3KDp1eXRQhFCEUIUlq4fuqLvYfUaqp/tlTi1wte+TuT7sftgbykj+2qaXarJ9iQ1nW2PxP+KP9CVVUa6nDqqm6kYVTiJCwuA5W17biePeR4V2qdk0LY5HZhhlkGm4HZme260pUFuHsFqVV5JuvLpXLKQKWeICo2VocUrMtcVzSo3FVxNRqq6zfez6wpyk10ny3/hHpCq9aS8WihCKEIoQntAm2Jh9f4EVXNqFSj1wtZ1Ll2MXfnBIPrxUvS6xV0+gLlroLY/EdrKf/AJpUajX6l2HVVL1Un2MVMp/KE+ZB+FRqh8rXcFs8jPuyWLiD5HyWkI+VKpktzQzUIAS8z1EqxoSUz1FMNCjMU1CbjCqetEoCqL72+FPUg+Yngszl91qZrd7vAKu1oLyCKEIoQihCc0MbYiL1199Vy6hUmawWiYPFdHLteiy+afZS1LrHoV0+hTevaf8AMJfVjPin7q5U6w6F2DVWT4jEmLFuw4SG/cTV+DHEG8FOlqTTVAk2beIOladorHh4wQayjcGxXqZYxe7cwdCbaWi6rwpaaWoq1rUlNLQr2tUbiZK6AmmNXnRcIbbZgCD1QCL7t5z7cvZXsOQqYCF0jhrHuH7Xyv485RMlaynjOUYzt+Ts/CyMTq/h33xhTzW6+6tR9DA/+vZkvIxcq1Ueh9+nNROJ1NH/AE5SOx1Dea291JP5JB1HdoWnF8QuH3GX6DbxuoqfVudb7IWS34jAnwNqSfQSgkNsbbitSPlenc0OddoOgkZdqipEKkqwIIyIPCk3NLTY6Vose17Q5puCu2jjaaM+mvvFQfqlWN0hXbTD7KA+lbxB+ykqc2d1JmYfKrt8pmCaPEiYj5uVEXb4B1uNljwuCLc7EVbUsJs5VwO2LOdI6uKztIZCu0bkFRYc8yarbUYRaym6G5vdNaFJw9gGZ4zkHK7IvyHMdtdqaaUx88W2C1uR+UYJHGixguAJb0bR5jrVh/lVZy3ebSs+KosrWRpaSaugK1rEjO5O7MkgAdpNhV8MRleGN0kqNXUspKd9Q/QwE9mzrOSnMHhzZUQFrCwsL37udezm5SoaCMMkkAwjRpPcvg/8Ku5RldPgPzEkk5DPp8k//NrDORljHG5z8OHga83UfGYe7BRxF52E+g9VrwfDAAxVEmXD1PovceBSVCIleS4ylbqRg8CN5fMcPCs91ZyxPKHTOwNBzaNo3Zed1rwUNDE36TQeOnvPkm4dDxxWeZ1ZVB6pGyg77nPwpqEPje7myfm2BOVUrZ42NkaPk0EqlYDQqSXK4ORwSSHWB3Rs+DKLVbNDNGbX7Do6VCGWKQXt2hPYfVlgwK4KUEHI9A4seG8VUWzEWV2KMK46A1CM12xilUt1Yr9a9/ptbIZXAHaathhw5lVSy4sgtB0m6rDIzKHVUZipAIICk2sd+6mFSsewWrbSIs56Es42tjYMSr6ozTyHfTjKqGllLTHex07Vk1FLPWRBwlwgjV2eK+Y/RzhSJI3Cn8IDaHfdb2rTFfSVDCxx07DksZvJ9dRStmiGbTcFufd+lBhJBuHSDgy2PjyNeeqORZ2O+kMTdhC+l8n/ABnQTR2qvpSbQQbdIy7iuuE0fLN9EEHgAu1ftNty0m5lJTMJq5Q07AMz128FOr+JJjI1tBFiZ/Zz7tB4Nvn126lIQ6vkC80qR+iDtnuuMqwP/QMjsFPGXHo8loTcuWbdrbDe45eSajiw0eaxmRh+E5sO+3DxPdWnByBytVZyERjv7vQLyfKHxRAcnvx8GjK/h4pyCSeYdSyIeI6in2gXfwpxnIPJlIbyuMrxs0Dz8epZza6vqs2MEbd7sz1DLwTa6MhhXbnYNbi9go7lv5EmmhK4/TgaGg7GjT0nSVe2na355nFxG12zoGgdSSxmszNlh0uNwke4HZsrvaqX81Fk83P4tzPWdA7zwXXVBdkwdZ9+iXbQMsoaTEMSQCw2hxAv1UB6u7ib1HnpXZN+Qbhp6z7HBcELnHE8rU9XWj6BBHN04AF3MgkNyL2JG7upsBXAqUrq6ihC44uVUjdnsEVSzE7tkC5v7KELFW0h0LAYCWYwm5VZ1FjnlsbiB355VRPXRF31GE8Rl637AlB9MWjOXHMKSw+tUi/fcPf0om/ZP21Br6eTUktwcLd4uPBTFS4azez92817lxuExLqRKsbKTdXiW7HhtE2NuyrjDOxpLb2O1puO5Wtmhe4XsSNhHqpCTRDmPZSbq3JACgrmb7gc++9ZcVBStmMz2YjuJt4JiaSR7bMOE77X8VEvoeXbC9Ukg9a7HIW3gi/Hd516iDlSnhjwxRYeAsB76l5qfkWonkxSTYhvN79idOAgw67c7g2z61rexd3vpKWsqas4Ro3Dz/a0qegpqMYtu86ffQksXrK75YdNkHLpXvc+qu80k90MWTjid+LfM+l1c6oc7Jg6z6eq84TV2SVg8zEnm4ue5U3L7fCq3yyyNw6rfxbt6TtXW05ccTzn77E+cdh4GKRKZphvCkMw9Z9yD+LVUebgbc5BMxMxOwRC54eZ2JTE9PNcO5UDMwQ55b9mRzYsDyGzS0dXLM+0DLjaTo99p4J11E2Nt6h9jub7z7gtI1XwZiw6qY4Yr5hYgQLEC177251tNvbPTwSFmjJuhS9SQihCR07gjPhpohkZI3QHtKkDzoXCLiyy/CabaBBh8Vh2HRKFZoys6ZZdYDIHLdSTy1rsLnC52XQwSBubDYbQLhMwDBYj71IgPINsH9FsqrdAw6QoDmpNUhc8bqux4q45MuyfEXHuqlsDoziicQezwUXU9xbxUQ+iZYM06WHtU3X22uPGmf5tSPutD+kZ9osVTzLmatx0ei9fzti7AdKjbwH2c87bgN5yoFbTnPmzfdiy8L+9K6JJtFx2Z+KawOrbyNtyk3P4b9ZvYu5fbu5VySSaZuFxwt/Fvnv67qbKe5xO096eOkMPAxSFTPMN4U7RHrPuQfxaqzzcLbnIJmNuJ2CIXPDzOxLuk+IOzIxAP9Xhvu5O+892QpUVMtQcNM3L8j79Snv4bI/mqXf6jzO3uC7RRxxWiUbTn6OHgFz+cw8yBlU2UMbX3mJkfu9+dhwV/PPLPpARs3ny/V+lT+B1YnmAEzDDRfkIs2YcmbcO3ffsrSEb3CzjYbh6+lkoZY4z8gxH8neQ9SehW/Ruj0gjWOMbKLuFyfM1eBYWSpJJuU1XVxFCErpXDtJBLGp2WeNlDciVIBrhzC6DY3WZx4NsNGFmws0IUW24m6VLcyNye6sx9JE4Wljz/IbeOWfaFqCd5cXRSDM6rsrcM8uwrg+BgxG5oJr/AI3zbeO5qXbQkf403UffkieQH/Khvx/f7XM6Lmg+9yzwDkw6VP3D210vrIvuMxDePfkl/wCNTP8AtSFvA5jv9V3h03ikzaKOdfx4n2G8DkaGcowONjdp4qL6GqZmAHDgbdx9V5/4ij6QsmHlMxQAIUCm92uS9rAZjPOmTNEG4y4WSwEhdgDHYt1rd+iy5SRz4ltmVjbjh4b2tykfl2ZClRUyzm1M3/Y+/e5Ofw2sF6p3+rfM/wDAmYYo4yIlG25+jh4M/wBJx5kDKpMoo2vvKTI/du98exMc68stGBGzf6foHpVgwOq88oAnYYeL8hFvPrNw7d9+ytIRvcLONhuHr6WSnOxxn5BiP5O8h6kq1aL0TDh12YUVAd5G895OZq5jGsFmiwS8kjpHYnm5T1SUEUIRQhFCEUIXy1CFG6R1fw01zJChJ3tbZbxGZqD42P1hdWRyyR6hI6FCS6mFP6LiZIvQb5xPC4I86q5kjUcR3jv9Vd/JDvuMB7j3eii8ZonFIbyYaOf04W2H79wJ7rVCSNzhaRgeO/v9VON0QN43lh45jtHoovpVMgQR4pnI/o5XZa9+LWuF7aTFHSh2IRm+7Z35d9kyZajDYyNtvB9nuU/gdVppQBOwgi/s8O8+s3v3350+I3OFnGw3D19LJPno4z9MXP5O8h63Vq0ZouKBdmJFQcbDM953mrmta0WaLBLve55xONzxTtqkoooQihCKEIoQihC//9k=">
            <a:hlinkClick r:id="rId3"/>
          </p:cNvPr>
          <p:cNvSpPr/>
          <p:nvPr/>
        </p:nvSpPr>
        <p:spPr>
          <a:xfrm>
            <a:off x="612775" y="-90488"/>
            <a:ext cx="104775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144;p1" descr="data:image/jpeg;base64,/9j/4AAQSkZJRgABAQAAAQABAAD/2wCEAAkGBxQSEhQUEhQUFRQXFhcUGBcYFBcVGBoaHBgXFxgWGhcYHCggHB8lGxQcIjEiJSksLi4uFx8zODQsNygtLi0BCgoKDg0OGxAQGiwkHyQsLCwsLCwsLCwsLCwsLCwsLCwsLCwsLCwsLCwsLCwsLCwsLCwsLCwsLCwsLCwsLCwsLP/AABEIAPgAywMBEQACEQEDEQH/xAAcAAABBQEBAQAAAAAAAAAAAAAAAgMEBQYHAQj/xABIEAABAwIDAwoCBwYEAwkAAAABAAIDBBEFEiExQVEGBxMiMmFxgZGhUpIUI0JicrHwM4KTosHRNEOywhUkUxZEVGNzo+Lj8f/EABoBAQADAQEBAAAAAAAAAAAAAAACAwQBBQb/xAA0EQACAQMDAQUHBAICAwAAAAAAAQIDBBESITFBBRMiUWEyQnGBkbHRFKHB8CNSM/EVNHL/2gAMAwEAAhEDEQA/AO4LgBACAEAICh5XcrafDow+dxLnaRxMGaSQ8Gt8xcnQXHEIDl9fy3xWqN2PjoYzsa1gmltwc54sPIArPO5iuNzTC2k+disdLWk3OJVt+6Ww9Boqv1UvIt/Sx8yRT8oMViPUr+kHwzQRvv4vAzKauvNEHa+TLak5z8Rj/b0lNOOMMroj6PzXViuIMrdvNF5R88dJsqYaqm4ufFnZ5OYST8qsU4vhlThJco1mDcr6GrsKeqhkcdQzOA/+G6zvZSIl2gBACAEAIAQAgBACAEAIAQAgBACAEAIAQFBy15Ux4dTOmeM7yckUQPWkkPZYO7eTuHE2BA4jUUUtW6SorX5qmQCxGyAA3YyMX0yn+u25JxVK7ctuPubqdBKO/P2HKeue6Fxy3mjDmuYNLvaNg7naEdxCqcVq9GXKTcfVC8NqHyRNfIzo3kat4anjxGvmozSTwnk7BtrLWCQVw6IKAQUBX1mEQyduNpPEDKfVtipxqTjwyEqcJcok0FbW0v8Aha6dg3MkInYBwDX3y+SujcvqimVsujNLQc6tfFYVNJDUNv2oHmJ1uJY+9z3CyujXg/QplbzRqcK53MOlIbK+Slefszxub/O27QO8kK5NPgpaa5NpQYhFO3PDLHKz4mPa8erShwkoAQAgBACAEAIAQAgBACAEAIDwm21AcDxbGDida6rP+HiLoqVp2WBs+Yji4j0AG4LLcVPdRrtqfvMi4nFO4x9C9rQH3kzC926aDQ9/rtCzQcVnUjTNSeNLGsQ+pkE47BsyXwv1JP3SbHud3LsfEtP0OS8L1fUnPdbU7FAsEkocElAIKASUAgoBJQDcrA4WcARwIBHuup44ONJ8kAYUxrs8RfC/c+J7o3D0Vsa811KpUIPoXuHcssVptGVTaho0DalmY+cjbPJ8Sro3K6oplbPozVYdzy5dKyilZuzwOEzfEtNi0eZV0asHwymVKa6GxwTnAw6rsIqqLMdMkh6J9+AbJa/ldTKzTgoAQAgBACAEAIAQAgBAY/nZxg02GT5D9ZNamj1sS6Xqmx4hmYjwTONwlk5hQ0wijZGNjWhvptPmdV5cpam2etGOlJDyidIFfXRNc2KQi8t2hpBIN9LHxvZTjGTWpdCEpRT0vqQWUwkZJSSk9UDK6+ro73Y6/EEZT+HvU3LDU4/1kFHKcJf1FjTwhjGsbsaA0b9ALBVt5eWWJYWEKK4dEFAJKASUAgoBJXQIKHBBQCSgItTRxydtjXd5GvrtUozlHhkZQjLlDuGVVTSf4OrngA2MzdJF/DfdqujcSXJTK3i+DYYVzt1sWlVTxVDfjhcYn24lrrhx7hZXRrwfoUSoTXqbXA+dbDaizXTGmk3sqB0Vv37ln8yuTT4KmmuTaxyBwDmkEHUEG4PgQhwUgBACAEAIAQHI+d6t6WvoqUbImPq3jvJ6OLzBBP7yqryxAuoRzNFGV5x6IkoBmWBri1zmtLm9kkAkX4Hcupvg40nuQMYblaJm9qK7ttszPtsJ7xqO8BTpvfS+pCf+3kV8tbJNq0mKPdYDpHd5v2R3bfBehRsljMzPOu37Owz9EHxy349NJf8A1LX+np/6lOqXmxbRI3szP8Hhrx7jN7quVnTZNVZrqLFdM3ayN/4XFh9Dce6zysP9WTVw+qHG4uz/ADA6M/fb1fnbdvuss7WpHoWqvB+hLZIHC7SCOINx6qjGC1NM8KHRJQ4IKASUAkoBBQCHFdODM0TXCzgHDvF11Nrg40nyKwypqKQ5qOolpztyh2aMnvjddp81dG4kudymVvF8bG+wHnjljs3EacObs6eDd3uiPqSD4ArRGrGRnnSlE6vgmNQVkQlppWyxne07Dts5p1ae4gFWFRPQAgBACA4HiFZ9JxLEKi92iUUzOGWEBpt3F2qyXUt0jbax2bFlZDUJKAQV0GfxObppMn+XGetwc/geIb+fgvSsqHvv5GOvPL0o9XpFAIAQAgBARnULL3Ayniwlh88u3zUJUoS5QTxwKBmb2Xh44PFj8zP7FZZ2MH7Oxaq016nv/ECP2kb297frG/y6+yyTs6keNy1V49R+GqY/sOa7wOvmFmlFx5RcpKXDFlROiSugQUAhxQ4JKASUBGhlcXuaWWaLWdxU2lpTTIpttrBJwjHnYZUsqICRqOmiGyWO/Wu3ZcXNnHYVfQnJ7Pgz14RW65PqKKQOaHNNw4Ag8QRcFaTKLQAgIGPYiKamnnOyKJ8nytJA8yEBwLk1CW00eYkucDI4naS8l1z36rzq0szZ6VGOIIsiqi0SUBGr6no43vP2Wl3oNB5lSjHU0iMpaU2UNJEWsaDqbXJ4uOrj6kr6GEdMUjzh5SAIAQAgBADRcgDUnQAak9yAtJOTdW1uY00+XbfonH1AFwo64+ZzKKsi2h2qR0ZnpWP7TQTx3jwI1C44p8gb+iub2JHDud9YPfre6zTs6cvQmqkl1POmkb2mBw4sOvyu/uVlnYyXsstjX80KirGO0Bs74SMrvQ6rJOnKHKLozjLhjhUCRFrqro25srnagWClCGp4IznpWR1zwBc6Dbc6LmCTfUi9M6TsdVvxkbfwt/qfdTwo88+X5IZcuPr+Burha2GS23Kbm9yTbeV2Mm5rJGUUoM+neRjicPoi7tGlpyfHomX91uMBcIAQGB57a0swx0TTZ1TNFTt83Z3eWWMjzRvCydSy8GDa0AADYBYeAXknrHhQCSugqOUD7tjZ8cgv+FvXPu0DzWqzhqq/AouHiOCMvaMYIAQAgBACA3/IyuoKKl+lSkSVRLg2MWL22NgAPs3GpeeNu5UTUpSx0IvLGJ+dGrMmZrYmsB/Z5S644F9737xZS7lYGkkc5tCyWOnxCJuUTNaHjvLczCe+wIJ7go0nhuLC8jn6vJAgBANzQNeLOaCO8flwXGk+QRXUz2fs3Zh8Dzf5X7R538lkq2cZbx2ZZGrKPqNmuGwNcX/BsI/EdgHf6XXnSpSi8S2NCqp8cjUzQ0Z53AgHRoByg+H2j3n2Rb+GBx4SzMmtdcAjYdQqsFpWV9MI4Zcl7vI331JAsPVX05Oc1noUVIqEHjqfWWH0/RxRx/AxrPlaB/RbDESEAIDkvPDVdJXUFODpG2WpePG0cZ9Wu91VXeIMuoLM0UBXnHoiCgEldBQ4k7NUW3Rx+73f2YPVen2fHZyMdw/Fg8XolAIAQAgBACAEA7SUz5XtjjBc95DWgbyUbwsg6PzkytpqGloQczwGF34WNy37ruOngVnpbyciK5yczWgkCAEAIAQEGUWm/FHc/uusPZ3svOv0tmX0HuxckYcLOAI4EXC89NrdGhpPkUFw6ScAovpGIUMHxVDXuHFsf1jh6NWi3W7ZnuXskfTq1mMEAIDhfKmp6fGK1+6FsVM0+Dc7x85Ky3T2SNdqt2xkrGbBBXQJKHDNxPzPmf8AFI4DwZZg92k+a9u0jppIwVHmbY8tJAEB4gLTGMDlpWwOlyjpmGRrQbuA07Wmh1CjGSlnBxMrFI6CA2+Ec3b3RiWrmZSsOwOtm7r5iA3w1KplW6IjqLGnxXDcKuabNV1BFs9xlHcHgWA/CCVzE587DdmDxjE5KmZ80pu5x8gNzR3AK6MVFYRIhroBACAEAICA43md91jR5kuJ/ILzb97pF9BbseXnmkEBr+Zmh6XFJJSLtp6cgdz5DYfyBy226xHJiuHmWDu6uKAQHj3AAk6AC5QHzngE3StmqDtqKiaf5nn+ywXLzM9C2WIFkVQXiCugZqZgxrnHY0Fx8hdEsvBxvCyZ6gYRGwHblBPidT7lfRQWIpHmkhSA7Rwh8jGueI2ucGl7tjQTbMbbgjeEDas5tJHOYYqiCeIubmc11iG3GYgDMDp3qnvvQjqDnWpp3VebopOhZGxjXBjize52oFhq63klJpIRMKriQ5TzFj2vb2muDhcAi4NxodDqEaysA3DuX8VSwR4hSNlaDcOjJaQbWuGk6Gx3OCp7preLI48h+HDsEqRZk0lO47nuLbfxAWnyK5mohuYXEqdscsjGPEjWuLWvGxwB0cFdF5WSRGXQCAEAIAQFdSm5kdxeR5Nsz/avGu5ZqM1UF4ckhZi4EB1XmDobUtTUEaz1BaDxZGMrf5nPXowWIpHnTeZNnUVIgCAzvOJiP0fDKyS+UiB7Wng546NnnmeEBxvCIOjgiZvDGg+Nrn3uvMqPMmz1ILEUiUVAmIK6cKzlA76hw+Mtj+ZwafYlXW8dVRIrrPEGRF7xhBACA13NVSZ69rtgjjfId27IAfN9/JVVn4TkuBk8vq1s0j2THK57iGOa1zQ2/VABFxYW2Fd7qOBhGbqZi97nutmc5zzYWFySTYDYLlWJYWDo0gPUAIAQAgBACAEAieTK1zjsAJ9BdG8IEOiZljYDtyi/idT7rwJvMmzdBYikPKBIZrZckb3cGn1tp7qUFmSRGbxFs+iObfDPo2GUcVrHoWvcN4dJ9Y4HzeV6J5ppEAIDnPPlU/8AIwwD/vFVFGR90EvJ9WtXJPEWyUFmSRiivKPVEFdAkocKfHHXdCz7znnwa0j83hbbGOamfIz3D2SGl65lBACAfo66SIuMT3MLmlji02u07Wn0XGk+QMLoBAbbkTjmH0sD/pMXSTl5/wAoSHJYWsXaAXv3qmpGTexFpmqhwTDMVjc+nb0T26Esb0bmk3tmZ2SDx7jqq9U4Pc5lo5HVQGN72O7THOYfFpIP5LUnlZJjaAEAIAQAgIeKH6vL8Tms8idfa6qry002zqWWkLXhG8EAgUf0iWnpxf6+eKI23NLhmOnAaq+3WZZKLh4jg+qGtAFhsGi2GI9QAgOQ879R0mI0EN/2UU1Q4fjIY0keLD7qmu8QZdbrM0UJXnnoiCunBJQFHiDr1H4Ih6vcb+0YXp9nx2bMlw/FgF6JQCAEAIAQAgN9yO5AR1lKJnzPa5znABgaQA02sbi99L+BCpnVcXgi2XlFW4fg7JmxyulnJAcw6vu0HK3QANbck3PHfooNSqHN2cpqZzI9z3dp7nPPi4kn3K0pYWCY2gBACAEAICDWayRt4Zn+2Uf6j6LFfSxDHmW0VmY6vKNYIDR81dD0+MREjSnhknPC7rRNHj17+S1262bMly90j6DWgzAgBAcK5WVPTYzWu3Qshp2n93O4fMT7LLdPZI12q3bI5WQ2CChwSUBn2uzSzO/8zKPBrWt/O69qzjikjDVeZsdWorBACAEAIAaL6DU8EBNwrF5qZ+eCRzCDcgHqnuc3YfNccVLkYOi8tXx1mFRVrowybqWI26vyObfaW7wPBUU8xngiuTlq0EgQAgBACAZkqADlALnnY1ou7xPAd5sFXVrQpLMnghOpGCzJ4I9dhchZLK9wZaI2Y05j1Q52rrWF76geq8erfRq1IqK69TEu0U5qFNc4WRxuwKk+gPUB0rmCoLiuqj9uVkDfCNt3W8S8fKvQpLEEefVeZs64plYIAQHznhlT0z6qovfp6qaQH7uazfYLDcvM8G+2WIZJxVBeIKAQ4oDO4cbxh3xFz/mcXf1X0FKOmCR5reXkkqwFpydwplTL0b6hlPcXa57cwcb9m9wAfEqM5aVnBxsv8R5tKyPWPo5h912V3o+w91BVo9RqMrXYfLCbTRyRn77C30J0KsUk+DpGXQXHJTHTRVDZsgkFi0tOhsbXLTuOn5jeozjqWDjWTfVeJYJW/WTWZJa7riSN3gTHo4+ZVCVSOyObozXLjlcypYympW5KaO1tMpcQLNAbuaO/UnwVlOnjd8nUjHK06CAEAIBumhfNq05IvjHad+G+gH3vTivLu+0VTeiG7POur9Unpju/sW1LSsjFmNsNp4k8STqT3leHOpKo9Unk8adSdV5m8ipmBzS07CCD4EWK4m08onTWGmjOUtwMru0wljvEaX8xY+a9GWHuuHufZUKiqU1JC55MrXO4An0XEsvBY3hZO8c0WG9BhNKD2pGmdx49I4vb/KWjyXpHmGxQAgKrlZX/AEeiqphtjgleN3WDDlHrZAcG5PQ5KaEfcDvm6x/NebVeZs9OksQRPKgTEFAQsWlywyuG0MdbxtYe6lTWZJEZvEWyuhjyta3gAPQWX0S2R54tAeIC0wrlDU037GZ7R8N8zPkdcKLhF8o5g12H86UlstVBHK3YS3qnza64PsqnR8mc0kwS4JW7W/RpD3dDr4tvH6rn+SI3Q1Wc1ocM9JUte07A8Ag/vs09l1VvNDUZjFORNbBcuhL2j7UZ6Qeg63srFVizuUZ4ixsdo2jepnQQAgBAMVLS7LGNDI7Lfg2xLz8oPmQs93W7qk5FNxV7qm5F1ILNysLWnKQwHYLDTTeBovlVu8y38z5mPilqlus7jdFTdG2xc57icznOJJJ0ue4abAp1J63nGDROWt5xhdB4lRJxiUdezLOeD2B3m05SfQt9FtpPNP4P7nu9mT8LiRa2EyZIWdqaSOFvi9wC0UFmZurvED6ppYGxsaxos1jQxo4ACwHoFtMI6gBAYTnrq8mFSsBs6Z8UDe8ueHEfKxyZxudSy8HO2tsABsAA9NF5R6p4UAgoCsx4/VhvxSRt8swcfZpWi1jmqiqu/AML3DECAEAIAQAgJFDXywnNDI+M8WOLfW21caT5BqsM5y6yKwkLJh99uV3zMt7gqt0Yvg5pLyTlxh9Y3LW0rmn4gA+3g9tnj0UO7nHhnMM57jLYRM8Uxe6G/ULxZ1rC/vcK+OcbkiIWmwO4+x4H9bistG6U6kqclhp7epZKniKkjxaysMOGadx+CMDze4/0j914/a09oxPL7Ul4Ix839h2lGeoledkdoW9xsHPPjcgeS8yfhpxj57v7IxtaaUY+e7/gsSVQRjEQSpF8YlLiLrzgfBH/AKnf/D3WuisU/i/t/wBnsdnQxll1zc4f9IxeladWwtfUu/dGVh8nuaVttls2aLmXCPopaTMCAEBy3nwnzHDqf46h0/8ACZ/9ihVeIMspLM0ZIrzT0hJQCCgKnGjd0A++53pG7+622K/yfIz3D2QheuZQQAgBACAEAIAQAgBALicBcHsnb3Hj+u5efe0H/wAsPaX9/b7F9Ga9mXDEvYQbH/8ARxWm2rqtDV16ldSDg8CsJd9ZMO6N3qHD/b7rye1l44v0PH7Sjlxfx/g9wTsy8TPMT45v7ALFX5j/APKKaq3j8ETyVQcjEjVlU2NuZ3gANSTuAHFWU4ObwjTSpuTwioiBJc53aecxG224Nv3AfmtjwkkuEe7Qpd3DB0rmEw/M6uqjr120zDbUZBnk14EuZ6LdSWIIy1XmbOwKwrBACA43zsT58Wpo90VI+XzfIWfkwKi4fgL7ZeMoysJvElAIKAqMWP1sI7pT7MH9VvsF42zNcdDxeqZgQAgBACAEAIAQEKqxWKM2c8X4DU+2xRc4o5kjf9oIfvjvy6fmod9EE6lrI5R1HB3Eb/MHVWKSfB0lE3aOLTbyOz3Fl59OKo3LiuJL+/yXyeunl8oZhlDJwSQGvY5pJNhdvWHtmUe1KblBNdGeZeU9UE10ZAp8cax8zYmOlDpC9pbo3UC9yfvA7lids5Ri5vGFg7SsqtfThcLA6cbn/wDDi3/qC6j+mpf7Gxdi117r+q/JXuxYl+aoa5p1DdOo0d2+53n8leqKUcQf5LadH9PtOLXxJrqtuRz2kEAE6eCr0POGaNa05R3/AJpsK+jYVStPakZ07uN5DnF+8NLR5L0DzTXoAQAgOI84Rvjcp+GkiYPNxcs9y/CjTarxMrCsRtG33sbbd3igIOGMlbH/AMw5rn3JuNBbv0H5Kc3FvwohDUl4itxKsa5zJIw57YyQ94HUDXWBs77ViATa9gCtVo+7n4upTWaksx6D4K9czHqAEAIAQAgBAU0kr6l5ZG7LE3RzxtceAKxXNzp2RtsrKV1LyiuX/CLGkwyOPstF+J1PqvLlUlLln09Cyo0V4I/Pr9SXkUDTgrK/Bw7rx/VyDUEaA+IH5q+lXlBnmXnZdOsswWmX7P4/kVhVcXh7HjLI0dYcS03BHv8Aqy2VpqTp1F0f7M+cjGUXKnJYf4INWPpMpZ/lRnrd7uF/X3U7qvp2RfYWf6me/srn8E9kIaLNAAG4LzW87s+njTjCOmKwjxcAEX2ocaTWGVtZhDXAmPqOPDsnuI3K6FZr2tzzLnsunNN0/C/2PoPmr5btxCExPa2KqgAbJGNAW7GyMHDcRuNtxC2JprKPnJwlCTjJYaN0hEEAIDhXLSXNjdb9yKnZ6xh/+5ZrrhGq15ZTVWHh8scuZwLL9UHQ34rNGeIuPmaXDMlLyG58RFyyJpleNoBs1v4n7B4anuRQ6vYOfRbjL6TN1ql4I+C+WIcL37Z8fRd1Y2gvyc053m/wTrC1t2yyrLComo3RaxDMz/p6At/ATpb7p8uC9C3vNPhmZalDrH6CIatjjYGzvhIyuH7p1XpRnGXDM4+pAEAIAQFZjVQ4BsUf7SQ5R3Def13qmtUUIk6dOVSahHll3gODOdkghF3fq73HcP1wC8RtzkfZU4U7Wil0X7v8s6XSci4GwuY/rPcNZNhB3Fg3f13q5UljB5k+0KjnqjsvL8mYxPkdPEHOGSRg1zZgyw4kOI9iVTKlJHo0r6lUwnlP4Z+xnjGq8m7BTYrh0hkbLBYPsWOvvBFr+V/yV9OpHGmXB43aPZ8601UpYzw/gO4fQCKMNvc7SeJO39dyjUm5yya7S1VvSUF836i3tUC9oZcFIraEocBAP4Fi5oK6mqwbNDxHNwMbtHX8Bc+IbwWm3l7p4fbFDZVV8H/B9SLSeECAEBxbnhpHUtfHWZS6KojEDrW0lYSWXJIAu3Qfhcqq0NUS6jPTIyhpZJf2zsrf+kwm3g9+0+AsPFY9Sj7P1Nuly9r6BQ1sbnyQxtLeisCMoa3yt4JKLSUn1EZJtxXQXiNCyZuSQXFw7bbUX/uVGE3F5R2cFJYY9ayiSElAMVNOx4s9rXDvF/TgpRk48HHFPkguw8t/ZyOH3X/WN9+sPVaqd7UjzuUSoLoNmZ7e3GSPiZ1x5t7Q9CtsL2nLnYplSkhyCoa/suB4jePEbQtSknwVjq6CswdnSzyzHY09Gzy2n9cSvJvamXg93sShmUqz6bL+f76nW+bimaIpZPtF+TvDQ1rreZd7BU0Fs2au1JvXGHTGTYK48s57ytxszvMbD9U0/O4faPcDs9eFslWpqeFwfRWFn3Udcvaf7L+8/Qzhaqjfgae1CLQxI1SINDEjV0rZGeF0gxtdIHiAi4pHmieO6/pr/RTpPE0ZL6Gu3mvTP03PpfkHiBqMOo5SbudBHmPFwblcfVpW8+RL5ACAgY5g8NZA+CoYHxvFiN44OB3EHUFAcL5R4DUYS7LPmmoybR1IFy3cGTAbDuvsO7eBmq0M7xNVKvjaQxHI1wzNIIO8WIPmsjTWzNaae6PSuHRJQCCgEFdAkocEFAR6ilY/tNBO47CPBw1ClGco8MjKMZcojOpXt7Eh/C8Zh5OFnet1rhezXtblMqC6Mb5J/sO/M7+iz3Ptn0XYv/rfNm55LY6aV5DgXRPtmA2g7nDj3j+yrp1NL9DXd2nfxyvaX9warHOUERpnGGRpc6zAAbOGbacu0WF9eNldOotOzPPtLKp367yLSW/pt+xglkPogKHGhl4XSDGJAulbI0gXSDI8ikVsYK6Vs8QDdT2HfhP5Fdjyiqv/AMcs+T+x3nmXaRg1HfbaU+RnlI9iF6R8WbZcAIAQCJomvaWuAc1wILSAQQdoIOhCA5vjvNDC5zpKCZ1I4m5jt0kBO3sE3b5GwA0AUZQjLlE4zlHhmKxTkxilJfpaUVDB/mUzs/8A7R6/tbVUStl7rL43L95FJBi8TyW5srwbFjxkcDws7eqJUZx5RojVhLqTCVWWCChwSUAgoBJQCSgK/kofq3jhK4ewVtx7Sfoex2I/8DXlJ/ZF+wrOe0h9o0XCxM9Q6eFDjGnldIMjvXStkd66VsjSKRBjBXStniAjYm+0T/wkeun9VOmszRlvZabeb9PvsfSnN9S9FhlEwixFPESO9zQ4+7lvPkDQIAQAgBACAEBVY3ybpKwWqaeKXS13NGYeDx1m+RQGDxTmbiFzQ1U1Od0b/r4vAB1nDxuVGUIy5RONSUeGY7FeSGKUtzJTNqGD7dM7Of4ZAeT4BUStl7rL43L95GfZicZcWOJY8GxZICxwPAh29Uyozj0L41YS6kq6qLBJQCSgKzBXZJ54+JEg89v5hXVd4Rl8j0OxqmmdSn8Gv5/g0DHfrRZz6FMeY9cJJi+kCHciHOQ5kac5CLYw9y6QZHeVIgyO8rpWxorpA8QEXEIDL0cLO1LKyJvi42HvZXUF4jzO1p6aGPNr8n1lBEGNa1uxoDR4AWC2HzItACAEAIAQAgBACAEBW4zgFNVty1MEUw3Z2AkeDto8igMFi3MzTm5oqialO5hPTxfK85vPMVGUIy5RKM5R4ZjcV5BYpTXPQx1TB9qB1nW7432JPc26plbroy+Ny+qMxJXta4slD4ZBtZKwxuHiHKmVCa9S6NaD6kLEndHJHUN1A6r7fCdh9/yXafiTg/kW063cVY1lxw/gX8cgIuNh1CztH10ZKSTT2HWvXCeRRkXMHciS9dOZEOehFsZe5dItjD3LpBsYcVIg2IQiCAt+QFB9JxijYRdsWaod3ZASw/OG+q1W62bPn+2KmZxh5LP1/wCj6UWg8YEAIAQAgBACAEAIAQAgBACAiYlhcNQ3JUQxyt4SMa8eWYaIDB41zM4fNfoTNSk3uI3ksPix99O4EJhHU2jk9XhcuHVUlDOblvXifawkjN7EDdsOmtiHC5sslxT95H0PY95ldxL5fgezrKe/k9zodyeF6HMiHPQ5kac9dItjTnLpBsbK6RPEAIDoPMDh2eorasjRobTMP88n+lnqt9NYgj5G+qd5Xk/l9NjtSmZAQAgBACAEAIAQAgBACAEAIAQAgMFzvckDXUolgH/NU95I7bXt2vi77gXA4i28o0msMlCcoSUo8o4lQVolYHDzHA7x+uK86cNLwfaWtzGvTU18/RknOoYNGTwvXRkSXIcyIc5CLYgldIniAEBHrJHWayMF0sjhHG0akucbCw8/UhWUoapGK/ue4pPHL2X5+R9I83/JoYdQxU+heBnlcPtSO1cb7wNGg8Ghbj5M0SAEAIAQAgBACAEAIAQAgBACAEAIAQHFuc/m6ljlfXYezO1/Wnp2jW+0yRgbb7S0ag6i4NhCcFNYZqtLudvPMeOqOcUta2QXafEbx4hYpwcXufUW93TrxzB/Lqh/MomjIiSUN7RA3amy6k3wVzqRhvJpfE9XCYEocbxyAQCJpQ0FzjYBdSbeERqVI04uUnhI6LzK8j3Syf8AE6lpAF20rHcNhmt5kDzPwlb4Q0LB8ld3Lr1HJ8dF6HaVIzAgBACAEAIAQAgBACAEAIAQAgBACAEAIDm/OTzZMrL1NGGxVg1NrNZNxD9wdwdv2HcRxpNYZZSqypyUovDOXN5H4sXZBh783EvYGfMXW91R+nXmet/5mWPY3+P9+5tuTfMtnDn4nLne5jmsiiJDYyQRnzHtOG0C1rjXMroxUVseZXuKleWqbMTiXIrEqN5iNLLUsBtHLC0vDm7iQLlp7jbz2qqdDU8o9C27VdOGiazjg0nI/mmnqntlxMdDANRTtd9Y/wDGW9ke/wCHarIU1AyXV7UuHvsvIf5RczdRFIXYbKx0LiT0MziCy+5r7dYeNj+Lak6cZcnLe9q0NovbyfBY8kuZsB7ZsTkbM5pu2CO/RA7s5IBf4WA01Lguxgo8Fde5qVnmb/B1tjAAAAAALAAWAA2ABSKBSAEAIAQH/9k="/>
          <p:cNvSpPr/>
          <p:nvPr/>
        </p:nvSpPr>
        <p:spPr>
          <a:xfrm>
            <a:off x="63500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145;p1" descr="data:image/jpeg;base64,/9j/4AAQSkZJRgABAQAAAQABAAD/2wCEAAkGBxQSEhQUEhQUFRQXFhcUGBcYFBcVGBoaHBgXFxgWGhcYHCggHB8lGxQcIjEiJSksLi4uFx8zODQsNygtLi0BCgoKDg0OGxAQGiwkHyQsLCwsLCwsLCwsLCwsLCwsLCwsLCwsLCwsLCwsLCwsLCwsLCwsLCwsLCwsLCwsLCwsLP/AABEIAPgAywMBEQACEQEDEQH/xAAcAAABBQEBAQAAAAAAAAAAAAAAAgMEBQYHAQj/xABIEAABAwIDAwoCBwYEAwkAAAABAAIDBBEFEiExQVEGBxMiMmFxgZGhUpIUI0JicrHwM4KTosHRNEOywhUkUxZEVGNzo+Lj8f/EABoBAQADAQEBAAAAAAAAAAAAAAACAwQBBQb/xAA0EQACAQMDAQUHBAICAwAAAAAAAQIDBBESITFBBRMiUWEyQnGBkbHRFKHB8CNSM/EVNHL/2gAMAwEAAhEDEQA/AO4LgBACAEAICh5XcrafDow+dxLnaRxMGaSQ8Gt8xcnQXHEIDl9fy3xWqN2PjoYzsa1gmltwc54sPIArPO5iuNzTC2k+disdLWk3OJVt+6Ww9Boqv1UvIt/Sx8yRT8oMViPUr+kHwzQRvv4vAzKauvNEHa+TLak5z8Rj/b0lNOOMMroj6PzXViuIMrdvNF5R88dJsqYaqm4ufFnZ5OYST8qsU4vhlThJco1mDcr6GrsKeqhkcdQzOA/+G6zvZSIl2gBACAEAIAQAgBACAEAIAQAgBACAEAIAQFBy15Ux4dTOmeM7yckUQPWkkPZYO7eTuHE2BA4jUUUtW6SorX5qmQCxGyAA3YyMX0yn+u25JxVK7ctuPubqdBKO/P2HKeue6Fxy3mjDmuYNLvaNg7naEdxCqcVq9GXKTcfVC8NqHyRNfIzo3kat4anjxGvmozSTwnk7BtrLWCQVw6IKAQUBX1mEQyduNpPEDKfVtipxqTjwyEqcJcok0FbW0v8Aha6dg3MkInYBwDX3y+SujcvqimVsujNLQc6tfFYVNJDUNv2oHmJ1uJY+9z3CyujXg/QplbzRqcK53MOlIbK+Slefszxub/O27QO8kK5NPgpaa5NpQYhFO3PDLHKz4mPa8erShwkoAQAgBACAEAIAQAgBACAEAIDwm21AcDxbGDida6rP+HiLoqVp2WBs+Yji4j0AG4LLcVPdRrtqfvMi4nFO4x9C9rQH3kzC926aDQ9/rtCzQcVnUjTNSeNLGsQ+pkE47BsyXwv1JP3SbHud3LsfEtP0OS8L1fUnPdbU7FAsEkocElAIKASUAgoBJQDcrA4WcARwIBHuup44ONJ8kAYUxrs8RfC/c+J7o3D0Vsa811KpUIPoXuHcssVptGVTaho0DalmY+cjbPJ8Sro3K6oplbPozVYdzy5dKyilZuzwOEzfEtNi0eZV0asHwymVKa6GxwTnAw6rsIqqLMdMkh6J9+AbJa/ldTKzTgoAQAgBACAEAIAQAgBAY/nZxg02GT5D9ZNamj1sS6Xqmx4hmYjwTONwlk5hQ0wijZGNjWhvptPmdV5cpam2etGOlJDyidIFfXRNc2KQi8t2hpBIN9LHxvZTjGTWpdCEpRT0vqQWUwkZJSSk9UDK6+ro73Y6/EEZT+HvU3LDU4/1kFHKcJf1FjTwhjGsbsaA0b9ALBVt5eWWJYWEKK4dEFAJKASUAgoBJXQIKHBBQCSgItTRxydtjXd5GvrtUozlHhkZQjLlDuGVVTSf4OrngA2MzdJF/DfdqujcSXJTK3i+DYYVzt1sWlVTxVDfjhcYn24lrrhx7hZXRrwfoUSoTXqbXA+dbDaizXTGmk3sqB0Vv37ln8yuTT4KmmuTaxyBwDmkEHUEG4PgQhwUgBACAEAIAQHI+d6t6WvoqUbImPq3jvJ6OLzBBP7yqryxAuoRzNFGV5x6IkoBmWBri1zmtLm9kkAkX4Hcupvg40nuQMYblaJm9qK7ttszPtsJ7xqO8BTpvfS+pCf+3kV8tbJNq0mKPdYDpHd5v2R3bfBehRsljMzPOu37Owz9EHxy349NJf8A1LX+np/6lOqXmxbRI3szP8Hhrx7jN7quVnTZNVZrqLFdM3ayN/4XFh9Dce6zysP9WTVw+qHG4uz/ADA6M/fb1fnbdvuss7WpHoWqvB+hLZIHC7SCOINx6qjGC1NM8KHRJQ4IKASUAkoBBQCHFdODM0TXCzgHDvF11Nrg40nyKwypqKQ5qOolpztyh2aMnvjddp81dG4kudymVvF8bG+wHnjljs3EacObs6eDd3uiPqSD4ArRGrGRnnSlE6vgmNQVkQlppWyxne07Dts5p1ae4gFWFRPQAgBACA4HiFZ9JxLEKi92iUUzOGWEBpt3F2qyXUt0jbax2bFlZDUJKAQV0GfxObppMn+XGetwc/geIb+fgvSsqHvv5GOvPL0o9XpFAIAQAgBARnULL3Ayniwlh88u3zUJUoS5QTxwKBmb2Xh44PFj8zP7FZZ2MH7Oxaq016nv/ECP2kb297frG/y6+yyTs6keNy1V49R+GqY/sOa7wOvmFmlFx5RcpKXDFlROiSugQUAhxQ4JKASUBGhlcXuaWWaLWdxU2lpTTIpttrBJwjHnYZUsqICRqOmiGyWO/Wu3ZcXNnHYVfQnJ7Pgz14RW65PqKKQOaHNNw4Ag8QRcFaTKLQAgIGPYiKamnnOyKJ8nytJA8yEBwLk1CW00eYkucDI4naS8l1z36rzq0szZ6VGOIIsiqi0SUBGr6no43vP2Wl3oNB5lSjHU0iMpaU2UNJEWsaDqbXJ4uOrj6kr6GEdMUjzh5SAIAQAgBADRcgDUnQAak9yAtJOTdW1uY00+XbfonH1AFwo64+ZzKKsi2h2qR0ZnpWP7TQTx3jwI1C44p8gb+iub2JHDud9YPfre6zTs6cvQmqkl1POmkb2mBw4sOvyu/uVlnYyXsstjX80KirGO0Bs74SMrvQ6rJOnKHKLozjLhjhUCRFrqro25srnagWClCGp4IznpWR1zwBc6Dbc6LmCTfUi9M6TsdVvxkbfwt/qfdTwo88+X5IZcuPr+Burha2GS23Kbm9yTbeV2Mm5rJGUUoM+neRjicPoi7tGlpyfHomX91uMBcIAQGB57a0swx0TTZ1TNFTt83Z3eWWMjzRvCydSy8GDa0AADYBYeAXknrHhQCSugqOUD7tjZ8cgv+FvXPu0DzWqzhqq/AouHiOCMvaMYIAQAgBACA3/IyuoKKl+lSkSVRLg2MWL22NgAPs3GpeeNu5UTUpSx0IvLGJ+dGrMmZrYmsB/Z5S644F9737xZS7lYGkkc5tCyWOnxCJuUTNaHjvLczCe+wIJ7go0nhuLC8jn6vJAgBANzQNeLOaCO8flwXGk+QRXUz2fs3Zh8Dzf5X7R538lkq2cZbx2ZZGrKPqNmuGwNcX/BsI/EdgHf6XXnSpSi8S2NCqp8cjUzQ0Z53AgHRoByg+H2j3n2Rb+GBx4SzMmtdcAjYdQqsFpWV9MI4Zcl7vI331JAsPVX05Oc1noUVIqEHjqfWWH0/RxRx/AxrPlaB/RbDESEAIDkvPDVdJXUFODpG2WpePG0cZ9Wu91VXeIMuoLM0UBXnHoiCgEldBQ4k7NUW3Rx+73f2YPVen2fHZyMdw/Fg8XolAIAQAgBACAEA7SUz5XtjjBc95DWgbyUbwsg6PzkytpqGloQczwGF34WNy37ruOngVnpbyciK5yczWgkCAEAIAQEGUWm/FHc/uusPZ3svOv0tmX0HuxckYcLOAI4EXC89NrdGhpPkUFw6ScAovpGIUMHxVDXuHFsf1jh6NWi3W7ZnuXskfTq1mMEAIDhfKmp6fGK1+6FsVM0+Dc7x85Ky3T2SNdqt2xkrGbBBXQJKHDNxPzPmf8AFI4DwZZg92k+a9u0jppIwVHmbY8tJAEB4gLTGMDlpWwOlyjpmGRrQbuA07Wmh1CjGSlnBxMrFI6CA2+Ec3b3RiWrmZSsOwOtm7r5iA3w1KplW6IjqLGnxXDcKuabNV1BFs9xlHcHgWA/CCVzE587DdmDxjE5KmZ80pu5x8gNzR3AK6MVFYRIhroBACAEAICA43md91jR5kuJ/ILzb97pF9BbseXnmkEBr+Zmh6XFJJSLtp6cgdz5DYfyBy226xHJiuHmWDu6uKAQHj3AAk6AC5QHzngE3StmqDtqKiaf5nn+ywXLzM9C2WIFkVQXiCugZqZgxrnHY0Fx8hdEsvBxvCyZ6gYRGwHblBPidT7lfRQWIpHmkhSA7Rwh8jGueI2ucGl7tjQTbMbbgjeEDas5tJHOYYqiCeIubmc11iG3GYgDMDp3qnvvQjqDnWpp3VebopOhZGxjXBjize52oFhq63klJpIRMKriQ5TzFj2vb2muDhcAi4NxodDqEaysA3DuX8VSwR4hSNlaDcOjJaQbWuGk6Gx3OCp7preLI48h+HDsEqRZk0lO47nuLbfxAWnyK5mohuYXEqdscsjGPEjWuLWvGxwB0cFdF5WSRGXQCAEAIAQFdSm5kdxeR5Nsz/avGu5ZqM1UF4ckhZi4EB1XmDobUtTUEaz1BaDxZGMrf5nPXowWIpHnTeZNnUVIgCAzvOJiP0fDKyS+UiB7Wng546NnnmeEBxvCIOjgiZvDGg+Nrn3uvMqPMmz1ILEUiUVAmIK6cKzlA76hw+Mtj+ZwafYlXW8dVRIrrPEGRF7xhBACA13NVSZ69rtgjjfId27IAfN9/JVVn4TkuBk8vq1s0j2THK57iGOa1zQ2/VABFxYW2Fd7qOBhGbqZi97nutmc5zzYWFySTYDYLlWJYWDo0gPUAIAQAgBACAEAieTK1zjsAJ9BdG8IEOiZljYDtyi/idT7rwJvMmzdBYikPKBIZrZckb3cGn1tp7qUFmSRGbxFs+iObfDPo2GUcVrHoWvcN4dJ9Y4HzeV6J5ppEAIDnPPlU/8AIwwD/vFVFGR90EvJ9WtXJPEWyUFmSRiivKPVEFdAkocKfHHXdCz7znnwa0j83hbbGOamfIz3D2SGl65lBACAfo66SIuMT3MLmlji02u07Wn0XGk+QMLoBAbbkTjmH0sD/pMXSTl5/wAoSHJYWsXaAXv3qmpGTexFpmqhwTDMVjc+nb0T26Esb0bmk3tmZ2SDx7jqq9U4Pc5lo5HVQGN72O7THOYfFpIP5LUnlZJjaAEAIAQAgIeKH6vL8Tms8idfa6qry002zqWWkLXhG8EAgUf0iWnpxf6+eKI23NLhmOnAaq+3WZZKLh4jg+qGtAFhsGi2GI9QAgOQ879R0mI0EN/2UU1Q4fjIY0keLD7qmu8QZdbrM0UJXnnoiCunBJQFHiDr1H4Ih6vcb+0YXp9nx2bMlw/FgF6JQCAEAIAQAgN9yO5AR1lKJnzPa5znABgaQA02sbi99L+BCpnVcXgi2XlFW4fg7JmxyulnJAcw6vu0HK3QANbck3PHfooNSqHN2cpqZzI9z3dp7nPPi4kn3K0pYWCY2gBACAEAICDWayRt4Zn+2Uf6j6LFfSxDHmW0VmY6vKNYIDR81dD0+MREjSnhknPC7rRNHj17+S1262bMly90j6DWgzAgBAcK5WVPTYzWu3Qshp2n93O4fMT7LLdPZI12q3bI5WQ2CChwSUBn2uzSzO/8zKPBrWt/O69qzjikjDVeZsdWorBACAEAIAaL6DU8EBNwrF5qZ+eCRzCDcgHqnuc3YfNccVLkYOi8tXx1mFRVrowybqWI26vyObfaW7wPBUU8xngiuTlq0EgQAgBACAZkqADlALnnY1ou7xPAd5sFXVrQpLMnghOpGCzJ4I9dhchZLK9wZaI2Y05j1Q52rrWF76geq8erfRq1IqK69TEu0U5qFNc4WRxuwKk+gPUB0rmCoLiuqj9uVkDfCNt3W8S8fKvQpLEEefVeZs64plYIAQHznhlT0z6qovfp6qaQH7uazfYLDcvM8G+2WIZJxVBeIKAQ4oDO4cbxh3xFz/mcXf1X0FKOmCR5reXkkqwFpydwplTL0b6hlPcXa57cwcb9m9wAfEqM5aVnBxsv8R5tKyPWPo5h912V3o+w91BVo9RqMrXYfLCbTRyRn77C30J0KsUk+DpGXQXHJTHTRVDZsgkFi0tOhsbXLTuOn5jeozjqWDjWTfVeJYJW/WTWZJa7riSN3gTHo4+ZVCVSOyObozXLjlcypYympW5KaO1tMpcQLNAbuaO/UnwVlOnjd8nUjHK06CAEAIBumhfNq05IvjHad+G+gH3vTivLu+0VTeiG7POur9Unpju/sW1LSsjFmNsNp4k8STqT3leHOpKo9Unk8adSdV5m8ipmBzS07CCD4EWK4m08onTWGmjOUtwMru0wljvEaX8xY+a9GWHuuHufZUKiqU1JC55MrXO4An0XEsvBY3hZO8c0WG9BhNKD2pGmdx49I4vb/KWjyXpHmGxQAgKrlZX/AEeiqphtjgleN3WDDlHrZAcG5PQ5KaEfcDvm6x/NebVeZs9OksQRPKgTEFAQsWlywyuG0MdbxtYe6lTWZJEZvEWyuhjyta3gAPQWX0S2R54tAeIC0wrlDU037GZ7R8N8zPkdcKLhF8o5g12H86UlstVBHK3YS3qnza64PsqnR8mc0kwS4JW7W/RpD3dDr4tvH6rn+SI3Q1Wc1ocM9JUte07A8Ag/vs09l1VvNDUZjFORNbBcuhL2j7UZ6Qeg63srFVizuUZ4ixsdo2jepnQQAgBAMVLS7LGNDI7Lfg2xLz8oPmQs93W7qk5FNxV7qm5F1ILNysLWnKQwHYLDTTeBovlVu8y38z5mPilqlus7jdFTdG2xc57icznOJJJ0ue4abAp1J63nGDROWt5xhdB4lRJxiUdezLOeD2B3m05SfQt9FtpPNP4P7nu9mT8LiRa2EyZIWdqaSOFvi9wC0UFmZurvED6ppYGxsaxos1jQxo4ACwHoFtMI6gBAYTnrq8mFSsBs6Z8UDe8ueHEfKxyZxudSy8HO2tsABsAA9NF5R6p4UAgoCsx4/VhvxSRt8swcfZpWi1jmqiqu/AML3DECAEAIAQAgJFDXywnNDI+M8WOLfW21caT5BqsM5y6yKwkLJh99uV3zMt7gqt0Yvg5pLyTlxh9Y3LW0rmn4gA+3g9tnj0UO7nHhnMM57jLYRM8Uxe6G/ULxZ1rC/vcK+OcbkiIWmwO4+x4H9bistG6U6kqclhp7epZKniKkjxaysMOGadx+CMDze4/0j914/a09oxPL7Ul4Ix839h2lGeoledkdoW9xsHPPjcgeS8yfhpxj57v7IxtaaUY+e7/gsSVQRjEQSpF8YlLiLrzgfBH/AKnf/D3WuisU/i/t/wBnsdnQxll1zc4f9IxeladWwtfUu/dGVh8nuaVttls2aLmXCPopaTMCAEBy3nwnzHDqf46h0/8ACZ/9ihVeIMspLM0ZIrzT0hJQCCgKnGjd0A++53pG7+622K/yfIz3D2QheuZQQAgBACAEAIAQAgBALicBcHsnb3Hj+u5efe0H/wAsPaX9/b7F9Ga9mXDEvYQbH/8ARxWm2rqtDV16ldSDg8CsJd9ZMO6N3qHD/b7rye1l44v0PH7Sjlxfx/g9wTsy8TPMT45v7ALFX5j/APKKaq3j8ETyVQcjEjVlU2NuZ3gANSTuAHFWU4ObwjTSpuTwioiBJc53aecxG224Nv3AfmtjwkkuEe7Qpd3DB0rmEw/M6uqjr120zDbUZBnk14EuZ6LdSWIIy1XmbOwKwrBACA43zsT58Wpo90VI+XzfIWfkwKi4fgL7ZeMoysJvElAIKAqMWP1sI7pT7MH9VvsF42zNcdDxeqZgQAgBACAEAIAQEKqxWKM2c8X4DU+2xRc4o5kjf9oIfvjvy6fmod9EE6lrI5R1HB3Eb/MHVWKSfB0lE3aOLTbyOz3Fl59OKo3LiuJL+/yXyeunl8oZhlDJwSQGvY5pJNhdvWHtmUe1KblBNdGeZeU9UE10ZAp8cax8zYmOlDpC9pbo3UC9yfvA7lids5Ri5vGFg7SsqtfThcLA6cbn/wDDi3/qC6j+mpf7Gxdi117r+q/JXuxYl+aoa5p1DdOo0d2+53n8leqKUcQf5LadH9PtOLXxJrqtuRz2kEAE6eCr0POGaNa05R3/AJpsK+jYVStPakZ07uN5DnF+8NLR5L0DzTXoAQAgOI84Rvjcp+GkiYPNxcs9y/CjTarxMrCsRtG33sbbd3igIOGMlbH/AMw5rn3JuNBbv0H5Kc3FvwohDUl4itxKsa5zJIw57YyQ94HUDXWBs77ViATa9gCtVo+7n4upTWaksx6D4K9czHqAEAIAQAgBAU0kr6l5ZG7LE3RzxtceAKxXNzp2RtsrKV1LyiuX/CLGkwyOPstF+J1PqvLlUlLln09Cyo0V4I/Pr9SXkUDTgrK/Bw7rx/VyDUEaA+IH5q+lXlBnmXnZdOsswWmX7P4/kVhVcXh7HjLI0dYcS03BHv8Aqy2VpqTp1F0f7M+cjGUXKnJYf4INWPpMpZ/lRnrd7uF/X3U7qvp2RfYWf6me/srn8E9kIaLNAAG4LzW87s+njTjCOmKwjxcAEX2ocaTWGVtZhDXAmPqOPDsnuI3K6FZr2tzzLnsunNN0/C/2PoPmr5btxCExPa2KqgAbJGNAW7GyMHDcRuNtxC2JprKPnJwlCTjJYaN0hEEAIDhXLSXNjdb9yKnZ6xh/+5ZrrhGq15ZTVWHh8scuZwLL9UHQ34rNGeIuPmaXDMlLyG58RFyyJpleNoBs1v4n7B4anuRQ6vYOfRbjL6TN1ql4I+C+WIcL37Z8fRd1Y2gvyc053m/wTrC1t2yyrLComo3RaxDMz/p6At/ATpb7p8uC9C3vNPhmZalDrH6CIatjjYGzvhIyuH7p1XpRnGXDM4+pAEAIAQFZjVQ4BsUf7SQ5R3Def13qmtUUIk6dOVSahHll3gODOdkghF3fq73HcP1wC8RtzkfZU4U7Wil0X7v8s6XSci4GwuY/rPcNZNhB3Fg3f13q5UljB5k+0KjnqjsvL8mYxPkdPEHOGSRg1zZgyw4kOI9iVTKlJHo0r6lUwnlP4Z+xnjGq8m7BTYrh0hkbLBYPsWOvvBFr+V/yV9OpHGmXB43aPZ8601UpYzw/gO4fQCKMNvc7SeJO39dyjUm5yya7S1VvSUF836i3tUC9oZcFIraEocBAP4Fi5oK6mqwbNDxHNwMbtHX8Bc+IbwWm3l7p4fbFDZVV8H/B9SLSeECAEBxbnhpHUtfHWZS6KojEDrW0lYSWXJIAu3Qfhcqq0NUS6jPTIyhpZJf2zsrf+kwm3g9+0+AsPFY9Sj7P1Nuly9r6BQ1sbnyQxtLeisCMoa3yt4JKLSUn1EZJtxXQXiNCyZuSQXFw7bbUX/uVGE3F5R2cFJYY9ayiSElAMVNOx4s9rXDvF/TgpRk48HHFPkguw8t/ZyOH3X/WN9+sPVaqd7UjzuUSoLoNmZ7e3GSPiZ1x5t7Q9CtsL2nLnYplSkhyCoa/suB4jePEbQtSknwVjq6CswdnSzyzHY09Gzy2n9cSvJvamXg93sShmUqz6bL+f76nW+bimaIpZPtF+TvDQ1rreZd7BU0Fs2au1JvXGHTGTYK48s57ytxszvMbD9U0/O4faPcDs9eFslWpqeFwfRWFn3Udcvaf7L+8/Qzhaqjfgae1CLQxI1SINDEjV0rZGeF0gxtdIHiAi4pHmieO6/pr/RTpPE0ZL6Gu3mvTP03PpfkHiBqMOo5SbudBHmPFwblcfVpW8+RL5ACAgY5g8NZA+CoYHxvFiN44OB3EHUFAcL5R4DUYS7LPmmoybR1IFy3cGTAbDuvsO7eBmq0M7xNVKvjaQxHI1wzNIIO8WIPmsjTWzNaae6PSuHRJQCCgEFdAkocEFAR6ilY/tNBO47CPBw1ClGco8MjKMZcojOpXt7Eh/C8Zh5OFnet1rhezXtblMqC6Mb5J/sO/M7+iz3Ptn0XYv/rfNm55LY6aV5DgXRPtmA2g7nDj3j+yrp1NL9DXd2nfxyvaX9warHOUERpnGGRpc6zAAbOGbacu0WF9eNldOotOzPPtLKp367yLSW/pt+xglkPogKHGhl4XSDGJAulbI0gXSDI8ikVsYK6Vs8QDdT2HfhP5Fdjyiqv/AMcs+T+x3nmXaRg1HfbaU+RnlI9iF6R8WbZcAIAQCJomvaWuAc1wILSAQQdoIOhCA5vjvNDC5zpKCZ1I4m5jt0kBO3sE3b5GwA0AUZQjLlE4zlHhmKxTkxilJfpaUVDB/mUzs/8A7R6/tbVUStl7rL43L95FJBi8TyW5srwbFjxkcDws7eqJUZx5RojVhLqTCVWWCChwSUAgoBJQCSgK/kofq3jhK4ewVtx7Sfoex2I/8DXlJ/ZF+wrOe0h9o0XCxM9Q6eFDjGnldIMjvXStkd66VsjSKRBjBXStniAjYm+0T/wkeun9VOmszRlvZabeb9PvsfSnN9S9FhlEwixFPESO9zQ4+7lvPkDQIAQAgBACAEBVY3ybpKwWqaeKXS13NGYeDx1m+RQGDxTmbiFzQ1U1Od0b/r4vAB1nDxuVGUIy5RONSUeGY7FeSGKUtzJTNqGD7dM7Of4ZAeT4BUStl7rL43L95GfZicZcWOJY8GxZICxwPAh29Uyozj0L41YS6kq6qLBJQCSgKzBXZJ54+JEg89v5hXVd4Rl8j0OxqmmdSn8Gv5/g0DHfrRZz6FMeY9cJJi+kCHciHOQ5kac5CLYw9y6QZHeVIgyO8rpWxorpA8QEXEIDL0cLO1LKyJvi42HvZXUF4jzO1p6aGPNr8n1lBEGNa1uxoDR4AWC2HzItACAEAIAQAgBACAEBW4zgFNVty1MEUw3Z2AkeDto8igMFi3MzTm5oqialO5hPTxfK85vPMVGUIy5RKM5R4ZjcV5BYpTXPQx1TB9qB1nW7432JPc26plbroy+Ny+qMxJXta4slD4ZBtZKwxuHiHKmVCa9S6NaD6kLEndHJHUN1A6r7fCdh9/yXafiTg/kW063cVY1lxw/gX8cgIuNh1CztH10ZKSTT2HWvXCeRRkXMHciS9dOZEOehFsZe5dItjD3LpBsYcVIg2IQiCAt+QFB9JxijYRdsWaod3ZASw/OG+q1W62bPn+2KmZxh5LP1/wCj6UWg8YEAIAQAgBACAEAIAQAgBACAiYlhcNQ3JUQxyt4SMa8eWYaIDB41zM4fNfoTNSk3uI3ksPix99O4EJhHU2jk9XhcuHVUlDOblvXifawkjN7EDdsOmtiHC5sslxT95H0PY95ldxL5fgezrKe/k9zodyeF6HMiHPQ5kac9dItjTnLpBsbK6RPEAIDoPMDh2eorasjRobTMP88n+lnqt9NYgj5G+qd5Xk/l9NjtSmZAQAgBACAEAIAQAgBACAEAIAQAgMFzvckDXUolgH/NU95I7bXt2vi77gXA4i28o0msMlCcoSUo8o4lQVolYHDzHA7x+uK86cNLwfaWtzGvTU18/RknOoYNGTwvXRkSXIcyIc5CLYgldIniAEBHrJHWayMF0sjhHG0akucbCw8/UhWUoapGK/ue4pPHL2X5+R9I83/JoYdQxU+heBnlcPtSO1cb7wNGg8Ghbj5M0SAEAIAQAgBACAEAIAQAgBACAEAIAQHFuc/m6ljlfXYezO1/Wnp2jW+0yRgbb7S0ag6i4NhCcFNYZqtLudvPMeOqOcUta2QXafEbx4hYpwcXufUW93TrxzB/Lqh/MomjIiSUN7RA3amy6k3wVzqRhvJpfE9XCYEocbxyAQCJpQ0FzjYBdSbeERqVI04uUnhI6LzK8j3Syf8AE6lpAF20rHcNhmt5kDzPwlb4Q0LB8ld3Lr1HJ8dF6HaVIzAgBACAEAIAQAgBACAEAIAQAgBACAEAIDm/OTzZMrL1NGGxVg1NrNZNxD9wdwdv2HcRxpNYZZSqypyUovDOXN5H4sXZBh783EvYGfMXW91R+nXmet/5mWPY3+P9+5tuTfMtnDn4nLne5jmsiiJDYyQRnzHtOG0C1rjXMroxUVseZXuKleWqbMTiXIrEqN5iNLLUsBtHLC0vDm7iQLlp7jbz2qqdDU8o9C27VdOGiazjg0nI/mmnqntlxMdDANRTtd9Y/wDGW9ke/wCHarIU1AyXV7UuHvsvIf5RczdRFIXYbKx0LiT0MziCy+5r7dYeNj+Lak6cZcnLe9q0NovbyfBY8kuZsB7ZsTkbM5pu2CO/RA7s5IBf4WA01Lguxgo8Fde5qVnmb/B1tjAAAAAALAAWAA2ABSKBSAEAIAQH/9k="/>
          <p:cNvSpPr/>
          <p:nvPr/>
        </p:nvSpPr>
        <p:spPr>
          <a:xfrm>
            <a:off x="215900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1" descr="data:image/jpeg;base64,/9j/4AAQSkZJRgABAQAAAQABAAD/2wCEAAkGBxQSEhQUEhQUFRQXFhcUGBcYFBcVGBoaHBgXFxgWGhcYHCggHB8lGxQcIjEiJSksLi4uFx8zODQsNygtLi0BCgoKDg0OGxAQGiwkHyQsLCwsLCwsLCwsLCwsLCwsLCwsLCwsLCwsLCwsLCwsLCwsLCwsLCwsLCwsLCwsLCwsLP/AABEIAPgAywMBEQACEQEDEQH/xAAcAAABBQEBAQAAAAAAAAAAAAAAAgMEBQYHAQj/xABIEAABAwIDAwoCBwYEAwkAAAABAAIDBBEFEiExQVEGBxMiMmFxgZGhUpIUI0JicrHwM4KTosHRNEOywhUkUxZEVGNzo+Lj8f/EABoBAQADAQEBAAAAAAAAAAAAAAACAwQBBQb/xAA0EQACAQMDAQUHBAICAwAAAAAAAQIDBBESITFBBRMiUWEyQnGBkbHRFKHB8CNSM/EVNHL/2gAMAwEAAhEDEQA/AO4LgBACAEAICh5XcrafDow+dxLnaRxMGaSQ8Gt8xcnQXHEIDl9fy3xWqN2PjoYzsa1gmltwc54sPIArPO5iuNzTC2k+disdLWk3OJVt+6Ww9Boqv1UvIt/Sx8yRT8oMViPUr+kHwzQRvv4vAzKauvNEHa+TLak5z8Rj/b0lNOOMMroj6PzXViuIMrdvNF5R88dJsqYaqm4ufFnZ5OYST8qsU4vhlThJco1mDcr6GrsKeqhkcdQzOA/+G6zvZSIl2gBACAEAIAQAgBACAEAIAQAgBACAEAIAQFBy15Ux4dTOmeM7yckUQPWkkPZYO7eTuHE2BA4jUUUtW6SorX5qmQCxGyAA3YyMX0yn+u25JxVK7ctuPubqdBKO/P2HKeue6Fxy3mjDmuYNLvaNg7naEdxCqcVq9GXKTcfVC8NqHyRNfIzo3kat4anjxGvmozSTwnk7BtrLWCQVw6IKAQUBX1mEQyduNpPEDKfVtipxqTjwyEqcJcok0FbW0v8Aha6dg3MkInYBwDX3y+SujcvqimVsujNLQc6tfFYVNJDUNv2oHmJ1uJY+9z3CyujXg/QplbzRqcK53MOlIbK+Slefszxub/O27QO8kK5NPgpaa5NpQYhFO3PDLHKz4mPa8erShwkoAQAgBACAEAIAQAgBACAEAIDwm21AcDxbGDida6rP+HiLoqVp2WBs+Yji4j0AG4LLcVPdRrtqfvMi4nFO4x9C9rQH3kzC926aDQ9/rtCzQcVnUjTNSeNLGsQ+pkE47BsyXwv1JP3SbHud3LsfEtP0OS8L1fUnPdbU7FAsEkocElAIKASUAgoBJQDcrA4WcARwIBHuup44ONJ8kAYUxrs8RfC/c+J7o3D0Vsa811KpUIPoXuHcssVptGVTaho0DalmY+cjbPJ8Sro3K6oplbPozVYdzy5dKyilZuzwOEzfEtNi0eZV0asHwymVKa6GxwTnAw6rsIqqLMdMkh6J9+AbJa/ldTKzTgoAQAgBACAEAIAQAgBAY/nZxg02GT5D9ZNamj1sS6Xqmx4hmYjwTONwlk5hQ0wijZGNjWhvptPmdV5cpam2etGOlJDyidIFfXRNc2KQi8t2hpBIN9LHxvZTjGTWpdCEpRT0vqQWUwkZJSSk9UDK6+ro73Y6/EEZT+HvU3LDU4/1kFHKcJf1FjTwhjGsbsaA0b9ALBVt5eWWJYWEKK4dEFAJKASUAgoBJXQIKHBBQCSgItTRxydtjXd5GvrtUozlHhkZQjLlDuGVVTSf4OrngA2MzdJF/DfdqujcSXJTK3i+DYYVzt1sWlVTxVDfjhcYn24lrrhx7hZXRrwfoUSoTXqbXA+dbDaizXTGmk3sqB0Vv37ln8yuTT4KmmuTaxyBwDmkEHUEG4PgQhwUgBACAEAIAQHI+d6t6WvoqUbImPq3jvJ6OLzBBP7yqryxAuoRzNFGV5x6IkoBmWBri1zmtLm9kkAkX4Hcupvg40nuQMYblaJm9qK7ttszPtsJ7xqO8BTpvfS+pCf+3kV8tbJNq0mKPdYDpHd5v2R3bfBehRsljMzPOu37Owz9EHxy349NJf8A1LX+np/6lOqXmxbRI3szP8Hhrx7jN7quVnTZNVZrqLFdM3ayN/4XFh9Dce6zysP9WTVw+qHG4uz/ADA6M/fb1fnbdvuss7WpHoWqvB+hLZIHC7SCOINx6qjGC1NM8KHRJQ4IKASUAkoBBQCHFdODM0TXCzgHDvF11Nrg40nyKwypqKQ5qOolpztyh2aMnvjddp81dG4kudymVvF8bG+wHnjljs3EacObs6eDd3uiPqSD4ArRGrGRnnSlE6vgmNQVkQlppWyxne07Dts5p1ae4gFWFRPQAgBACA4HiFZ9JxLEKi92iUUzOGWEBpt3F2qyXUt0jbax2bFlZDUJKAQV0GfxObppMn+XGetwc/geIb+fgvSsqHvv5GOvPL0o9XpFAIAQAgBARnULL3Ayniwlh88u3zUJUoS5QTxwKBmb2Xh44PFj8zP7FZZ2MH7Oxaq016nv/ECP2kb297frG/y6+yyTs6keNy1V49R+GqY/sOa7wOvmFmlFx5RcpKXDFlROiSugQUAhxQ4JKASUBGhlcXuaWWaLWdxU2lpTTIpttrBJwjHnYZUsqICRqOmiGyWO/Wu3ZcXNnHYVfQnJ7Pgz14RW65PqKKQOaHNNw4Ag8QRcFaTKLQAgIGPYiKamnnOyKJ8nytJA8yEBwLk1CW00eYkucDI4naS8l1z36rzq0szZ6VGOIIsiqi0SUBGr6no43vP2Wl3oNB5lSjHU0iMpaU2UNJEWsaDqbXJ4uOrj6kr6GEdMUjzh5SAIAQAgBADRcgDUnQAak9yAtJOTdW1uY00+XbfonH1AFwo64+ZzKKsi2h2qR0ZnpWP7TQTx3jwI1C44p8gb+iub2JHDud9YPfre6zTs6cvQmqkl1POmkb2mBw4sOvyu/uVlnYyXsstjX80KirGO0Bs74SMrvQ6rJOnKHKLozjLhjhUCRFrqro25srnagWClCGp4IznpWR1zwBc6Dbc6LmCTfUi9M6TsdVvxkbfwt/qfdTwo88+X5IZcuPr+Burha2GS23Kbm9yTbeV2Mm5rJGUUoM+neRjicPoi7tGlpyfHomX91uMBcIAQGB57a0swx0TTZ1TNFTt83Z3eWWMjzRvCydSy8GDa0AADYBYeAXknrHhQCSugqOUD7tjZ8cgv+FvXPu0DzWqzhqq/AouHiOCMvaMYIAQAgBACA3/IyuoKKl+lSkSVRLg2MWL22NgAPs3GpeeNu5UTUpSx0IvLGJ+dGrMmZrYmsB/Z5S644F9737xZS7lYGkkc5tCyWOnxCJuUTNaHjvLczCe+wIJ7go0nhuLC8jn6vJAgBANzQNeLOaCO8flwXGk+QRXUz2fs3Zh8Dzf5X7R538lkq2cZbx2ZZGrKPqNmuGwNcX/BsI/EdgHf6XXnSpSi8S2NCqp8cjUzQ0Z53AgHRoByg+H2j3n2Rb+GBx4SzMmtdcAjYdQqsFpWV9MI4Zcl7vI331JAsPVX05Oc1noUVIqEHjqfWWH0/RxRx/AxrPlaB/RbDESEAIDkvPDVdJXUFODpG2WpePG0cZ9Wu91VXeIMuoLM0UBXnHoiCgEldBQ4k7NUW3Rx+73f2YPVen2fHZyMdw/Fg8XolAIAQAgBACAEA7SUz5XtjjBc95DWgbyUbwsg6PzkytpqGloQczwGF34WNy37ruOngVnpbyciK5yczWgkCAEAIAQEGUWm/FHc/uusPZ3svOv0tmX0HuxckYcLOAI4EXC89NrdGhpPkUFw6ScAovpGIUMHxVDXuHFsf1jh6NWi3W7ZnuXskfTq1mMEAIDhfKmp6fGK1+6FsVM0+Dc7x85Ky3T2SNdqt2xkrGbBBXQJKHDNxPzPmf8AFI4DwZZg92k+a9u0jppIwVHmbY8tJAEB4gLTGMDlpWwOlyjpmGRrQbuA07Wmh1CjGSlnBxMrFI6CA2+Ec3b3RiWrmZSsOwOtm7r5iA3w1KplW6IjqLGnxXDcKuabNV1BFs9xlHcHgWA/CCVzE587DdmDxjE5KmZ80pu5x8gNzR3AK6MVFYRIhroBACAEAICA43md91jR5kuJ/ILzb97pF9BbseXnmkEBr+Zmh6XFJJSLtp6cgdz5DYfyBy226xHJiuHmWDu6uKAQHj3AAk6AC5QHzngE3StmqDtqKiaf5nn+ywXLzM9C2WIFkVQXiCugZqZgxrnHY0Fx8hdEsvBxvCyZ6gYRGwHblBPidT7lfRQWIpHmkhSA7Rwh8jGueI2ucGl7tjQTbMbbgjeEDas5tJHOYYqiCeIubmc11iG3GYgDMDp3qnvvQjqDnWpp3VebopOhZGxjXBjize52oFhq63klJpIRMKriQ5TzFj2vb2muDhcAi4NxodDqEaysA3DuX8VSwR4hSNlaDcOjJaQbWuGk6Gx3OCp7preLI48h+HDsEqRZk0lO47nuLbfxAWnyK5mohuYXEqdscsjGPEjWuLWvGxwB0cFdF5WSRGXQCAEAIAQFdSm5kdxeR5Nsz/avGu5ZqM1UF4ckhZi4EB1XmDobUtTUEaz1BaDxZGMrf5nPXowWIpHnTeZNnUVIgCAzvOJiP0fDKyS+UiB7Wng546NnnmeEBxvCIOjgiZvDGg+Nrn3uvMqPMmz1ILEUiUVAmIK6cKzlA76hw+Mtj+ZwafYlXW8dVRIrrPEGRF7xhBACA13NVSZ69rtgjjfId27IAfN9/JVVn4TkuBk8vq1s0j2THK57iGOa1zQ2/VABFxYW2Fd7qOBhGbqZi97nutmc5zzYWFySTYDYLlWJYWDo0gPUAIAQAgBACAEAieTK1zjsAJ9BdG8IEOiZljYDtyi/idT7rwJvMmzdBYikPKBIZrZckb3cGn1tp7qUFmSRGbxFs+iObfDPo2GUcVrHoWvcN4dJ9Y4HzeV6J5ppEAIDnPPlU/8AIwwD/vFVFGR90EvJ9WtXJPEWyUFmSRiivKPVEFdAkocKfHHXdCz7znnwa0j83hbbGOamfIz3D2SGl65lBACAfo66SIuMT3MLmlji02u07Wn0XGk+QMLoBAbbkTjmH0sD/pMXSTl5/wAoSHJYWsXaAXv3qmpGTexFpmqhwTDMVjc+nb0T26Esb0bmk3tmZ2SDx7jqq9U4Pc5lo5HVQGN72O7THOYfFpIP5LUnlZJjaAEAIAQAgIeKH6vL8Tms8idfa6qry002zqWWkLXhG8EAgUf0iWnpxf6+eKI23NLhmOnAaq+3WZZKLh4jg+qGtAFhsGi2GI9QAgOQ879R0mI0EN/2UU1Q4fjIY0keLD7qmu8QZdbrM0UJXnnoiCunBJQFHiDr1H4Ih6vcb+0YXp9nx2bMlw/FgF6JQCAEAIAQAgN9yO5AR1lKJnzPa5znABgaQA02sbi99L+BCpnVcXgi2XlFW4fg7JmxyulnJAcw6vu0HK3QANbck3PHfooNSqHN2cpqZzI9z3dp7nPPi4kn3K0pYWCY2gBACAEAICDWayRt4Zn+2Uf6j6LFfSxDHmW0VmY6vKNYIDR81dD0+MREjSnhknPC7rRNHj17+S1262bMly90j6DWgzAgBAcK5WVPTYzWu3Qshp2n93O4fMT7LLdPZI12q3bI5WQ2CChwSUBn2uzSzO/8zKPBrWt/O69qzjikjDVeZsdWorBACAEAIAaL6DU8EBNwrF5qZ+eCRzCDcgHqnuc3YfNccVLkYOi8tXx1mFRVrowybqWI26vyObfaW7wPBUU8xngiuTlq0EgQAgBACAZkqADlALnnY1ou7xPAd5sFXVrQpLMnghOpGCzJ4I9dhchZLK9wZaI2Y05j1Q52rrWF76geq8erfRq1IqK69TEu0U5qFNc4WRxuwKk+gPUB0rmCoLiuqj9uVkDfCNt3W8S8fKvQpLEEefVeZs64plYIAQHznhlT0z6qovfp6qaQH7uazfYLDcvM8G+2WIZJxVBeIKAQ4oDO4cbxh3xFz/mcXf1X0FKOmCR5reXkkqwFpydwplTL0b6hlPcXa57cwcb9m9wAfEqM5aVnBxsv8R5tKyPWPo5h912V3o+w91BVo9RqMrXYfLCbTRyRn77C30J0KsUk+DpGXQXHJTHTRVDZsgkFi0tOhsbXLTuOn5jeozjqWDjWTfVeJYJW/WTWZJa7riSN3gTHo4+ZVCVSOyObozXLjlcypYympW5KaO1tMpcQLNAbuaO/UnwVlOnjd8nUjHK06CAEAIBumhfNq05IvjHad+G+gH3vTivLu+0VTeiG7POur9Unpju/sW1LSsjFmNsNp4k8STqT3leHOpKo9Unk8adSdV5m8ipmBzS07CCD4EWK4m08onTWGmjOUtwMru0wljvEaX8xY+a9GWHuuHufZUKiqU1JC55MrXO4An0XEsvBY3hZO8c0WG9BhNKD2pGmdx49I4vb/KWjyXpHmGxQAgKrlZX/AEeiqphtjgleN3WDDlHrZAcG5PQ5KaEfcDvm6x/NebVeZs9OksQRPKgTEFAQsWlywyuG0MdbxtYe6lTWZJEZvEWyuhjyta3gAPQWX0S2R54tAeIC0wrlDU037GZ7R8N8zPkdcKLhF8o5g12H86UlstVBHK3YS3qnza64PsqnR8mc0kwS4JW7W/RpD3dDr4tvH6rn+SI3Q1Wc1ocM9JUte07A8Ag/vs09l1VvNDUZjFORNbBcuhL2j7UZ6Qeg63srFVizuUZ4ixsdo2jepnQQAgBAMVLS7LGNDI7Lfg2xLz8oPmQs93W7qk5FNxV7qm5F1ILNysLWnKQwHYLDTTeBovlVu8y38z5mPilqlus7jdFTdG2xc57icznOJJJ0ue4abAp1J63nGDROWt5xhdB4lRJxiUdezLOeD2B3m05SfQt9FtpPNP4P7nu9mT8LiRa2EyZIWdqaSOFvi9wC0UFmZurvED6ppYGxsaxos1jQxo4ACwHoFtMI6gBAYTnrq8mFSsBs6Z8UDe8ueHEfKxyZxudSy8HO2tsABsAA9NF5R6p4UAgoCsx4/VhvxSRt8swcfZpWi1jmqiqu/AML3DECAEAIAQAgJFDXywnNDI+M8WOLfW21caT5BqsM5y6yKwkLJh99uV3zMt7gqt0Yvg5pLyTlxh9Y3LW0rmn4gA+3g9tnj0UO7nHhnMM57jLYRM8Uxe6G/ULxZ1rC/vcK+OcbkiIWmwO4+x4H9bistG6U6kqclhp7epZKniKkjxaysMOGadx+CMDze4/0j914/a09oxPL7Ul4Ix839h2lGeoledkdoW9xsHPPjcgeS8yfhpxj57v7IxtaaUY+e7/gsSVQRjEQSpF8YlLiLrzgfBH/AKnf/D3WuisU/i/t/wBnsdnQxll1zc4f9IxeladWwtfUu/dGVh8nuaVttls2aLmXCPopaTMCAEBy3nwnzHDqf46h0/8ACZ/9ihVeIMspLM0ZIrzT0hJQCCgKnGjd0A++53pG7+622K/yfIz3D2QheuZQQAgBACAEAIAQAgBALicBcHsnb3Hj+u5efe0H/wAsPaX9/b7F9Ga9mXDEvYQbH/8ARxWm2rqtDV16ldSDg8CsJd9ZMO6N3qHD/b7rye1l44v0PH7Sjlxfx/g9wTsy8TPMT45v7ALFX5j/APKKaq3j8ETyVQcjEjVlU2NuZ3gANSTuAHFWU4ObwjTSpuTwioiBJc53aecxG224Nv3AfmtjwkkuEe7Qpd3DB0rmEw/M6uqjr120zDbUZBnk14EuZ6LdSWIIy1XmbOwKwrBACA43zsT58Wpo90VI+XzfIWfkwKi4fgL7ZeMoysJvElAIKAqMWP1sI7pT7MH9VvsF42zNcdDxeqZgQAgBACAEAIAQEKqxWKM2c8X4DU+2xRc4o5kjf9oIfvjvy6fmod9EE6lrI5R1HB3Eb/MHVWKSfB0lE3aOLTbyOz3Fl59OKo3LiuJL+/yXyeunl8oZhlDJwSQGvY5pJNhdvWHtmUe1KblBNdGeZeU9UE10ZAp8cax8zYmOlDpC9pbo3UC9yfvA7lids5Ri5vGFg7SsqtfThcLA6cbn/wDDi3/qC6j+mpf7Gxdi117r+q/JXuxYl+aoa5p1DdOo0d2+53n8leqKUcQf5LadH9PtOLXxJrqtuRz2kEAE6eCr0POGaNa05R3/AJpsK+jYVStPakZ07uN5DnF+8NLR5L0DzTXoAQAgOI84Rvjcp+GkiYPNxcs9y/CjTarxMrCsRtG33sbbd3igIOGMlbH/AMw5rn3JuNBbv0H5Kc3FvwohDUl4itxKsa5zJIw57YyQ94HUDXWBs77ViATa9gCtVo+7n4upTWaksx6D4K9czHqAEAIAQAgBAU0kr6l5ZG7LE3RzxtceAKxXNzp2RtsrKV1LyiuX/CLGkwyOPstF+J1PqvLlUlLln09Cyo0V4I/Pr9SXkUDTgrK/Bw7rx/VyDUEaA+IH5q+lXlBnmXnZdOsswWmX7P4/kVhVcXh7HjLI0dYcS03BHv8Aqy2VpqTp1F0f7M+cjGUXKnJYf4INWPpMpZ/lRnrd7uF/X3U7qvp2RfYWf6me/srn8E9kIaLNAAG4LzW87s+njTjCOmKwjxcAEX2ocaTWGVtZhDXAmPqOPDsnuI3K6FZr2tzzLnsunNN0/C/2PoPmr5btxCExPa2KqgAbJGNAW7GyMHDcRuNtxC2JprKPnJwlCTjJYaN0hEEAIDhXLSXNjdb9yKnZ6xh/+5ZrrhGq15ZTVWHh8scuZwLL9UHQ34rNGeIuPmaXDMlLyG58RFyyJpleNoBs1v4n7B4anuRQ6vYOfRbjL6TN1ql4I+C+WIcL37Z8fRd1Y2gvyc053m/wTrC1t2yyrLComo3RaxDMz/p6At/ATpb7p8uC9C3vNPhmZalDrH6CIatjjYGzvhIyuH7p1XpRnGXDM4+pAEAIAQFZjVQ4BsUf7SQ5R3Def13qmtUUIk6dOVSahHll3gODOdkghF3fq73HcP1wC8RtzkfZU4U7Wil0X7v8s6XSci4GwuY/rPcNZNhB3Fg3f13q5UljB5k+0KjnqjsvL8mYxPkdPEHOGSRg1zZgyw4kOI9iVTKlJHo0r6lUwnlP4Z+xnjGq8m7BTYrh0hkbLBYPsWOvvBFr+V/yV9OpHGmXB43aPZ8601UpYzw/gO4fQCKMNvc7SeJO39dyjUm5yya7S1VvSUF836i3tUC9oZcFIraEocBAP4Fi5oK6mqwbNDxHNwMbtHX8Bc+IbwWm3l7p4fbFDZVV8H/B9SLSeECAEBxbnhpHUtfHWZS6KojEDrW0lYSWXJIAu3Qfhcqq0NUS6jPTIyhpZJf2zsrf+kwm3g9+0+AsPFY9Sj7P1Nuly9r6BQ1sbnyQxtLeisCMoa3yt4JKLSUn1EZJtxXQXiNCyZuSQXFw7bbUX/uVGE3F5R2cFJYY9ayiSElAMVNOx4s9rXDvF/TgpRk48HHFPkguw8t/ZyOH3X/WN9+sPVaqd7UjzuUSoLoNmZ7e3GSPiZ1x5t7Q9CtsL2nLnYplSkhyCoa/suB4jePEbQtSknwVjq6CswdnSzyzHY09Gzy2n9cSvJvamXg93sShmUqz6bL+f76nW+bimaIpZPtF+TvDQ1rreZd7BU0Fs2au1JvXGHTGTYK48s57ytxszvMbD9U0/O4faPcDs9eFslWpqeFwfRWFn3Udcvaf7L+8/Qzhaqjfgae1CLQxI1SINDEjV0rZGeF0gxtdIHiAi4pHmieO6/pr/RTpPE0ZL6Gu3mvTP03PpfkHiBqMOo5SbudBHmPFwblcfVpW8+RL5ACAgY5g8NZA+CoYHxvFiN44OB3EHUFAcL5R4DUYS7LPmmoybR1IFy3cGTAbDuvsO7eBmq0M7xNVKvjaQxHI1wzNIIO8WIPmsjTWzNaae6PSuHRJQCCgEFdAkocEFAR6ilY/tNBO47CPBw1ClGco8MjKMZcojOpXt7Eh/C8Zh5OFnet1rhezXtblMqC6Mb5J/sO/M7+iz3Ptn0XYv/rfNm55LY6aV5DgXRPtmA2g7nDj3j+yrp1NL9DXd2nfxyvaX9warHOUERpnGGRpc6zAAbOGbacu0WF9eNldOotOzPPtLKp367yLSW/pt+xglkPogKHGhl4XSDGJAulbI0gXSDI8ikVsYK6Vs8QDdT2HfhP5Fdjyiqv/AMcs+T+x3nmXaRg1HfbaU+RnlI9iF6R8WbZcAIAQCJomvaWuAc1wILSAQQdoIOhCA5vjvNDC5zpKCZ1I4m5jt0kBO3sE3b5GwA0AUZQjLlE4zlHhmKxTkxilJfpaUVDB/mUzs/8A7R6/tbVUStl7rL43L95FJBi8TyW5srwbFjxkcDws7eqJUZx5RojVhLqTCVWWCChwSUAgoBJQCSgK/kofq3jhK4ewVtx7Sfoex2I/8DXlJ/ZF+wrOe0h9o0XCxM9Q6eFDjGnldIMjvXStkd66VsjSKRBjBXStniAjYm+0T/wkeun9VOmszRlvZabeb9PvsfSnN9S9FhlEwixFPESO9zQ4+7lvPkDQIAQAgBACAEBVY3ybpKwWqaeKXS13NGYeDx1m+RQGDxTmbiFzQ1U1Od0b/r4vAB1nDxuVGUIy5RONSUeGY7FeSGKUtzJTNqGD7dM7Of4ZAeT4BUStl7rL43L95GfZicZcWOJY8GxZICxwPAh29Uyozj0L41YS6kq6qLBJQCSgKzBXZJ54+JEg89v5hXVd4Rl8j0OxqmmdSn8Gv5/g0DHfrRZz6FMeY9cJJi+kCHciHOQ5kac5CLYw9y6QZHeVIgyO8rpWxorpA8QEXEIDL0cLO1LKyJvi42HvZXUF4jzO1p6aGPNr8n1lBEGNa1uxoDR4AWC2HzItACAEAIAQAgBACAEBW4zgFNVty1MEUw3Z2AkeDto8igMFi3MzTm5oqialO5hPTxfK85vPMVGUIy5RKM5R4ZjcV5BYpTXPQx1TB9qB1nW7432JPc26plbroy+Ny+qMxJXta4slD4ZBtZKwxuHiHKmVCa9S6NaD6kLEndHJHUN1A6r7fCdh9/yXafiTg/kW063cVY1lxw/gX8cgIuNh1CztH10ZKSTT2HWvXCeRRkXMHciS9dOZEOehFsZe5dItjD3LpBsYcVIg2IQiCAt+QFB9JxijYRdsWaod3ZASw/OG+q1W62bPn+2KmZxh5LP1/wCj6UWg8YEAIAQAgBACAEAIAQAgBACAiYlhcNQ3JUQxyt4SMa8eWYaIDB41zM4fNfoTNSk3uI3ksPix99O4EJhHU2jk9XhcuHVUlDOblvXifawkjN7EDdsOmtiHC5sslxT95H0PY95ldxL5fgezrKe/k9zodyeF6HMiHPQ5kac9dItjTnLpBsbK6RPEAIDoPMDh2eorasjRobTMP88n+lnqt9NYgj5G+qd5Xk/l9NjtSmZAQAgBACAEAIAQAgBACAEAIAQAgMFzvckDXUolgH/NU95I7bXt2vi77gXA4i28o0msMlCcoSUo8o4lQVolYHDzHA7x+uK86cNLwfaWtzGvTU18/RknOoYNGTwvXRkSXIcyIc5CLYgldIniAEBHrJHWayMF0sjhHG0akucbCw8/UhWUoapGK/ue4pPHL2X5+R9I83/JoYdQxU+heBnlcPtSO1cb7wNGg8Ghbj5M0SAEAIAQAgBACAEAIAQAgBACAEAIAQHFuc/m6ljlfXYezO1/Wnp2jW+0yRgbb7S0ag6i4NhCcFNYZqtLudvPMeOqOcUta2QXafEbx4hYpwcXufUW93TrxzB/Lqh/MomjIiSUN7RA3amy6k3wVzqRhvJpfE9XCYEocbxyAQCJpQ0FzjYBdSbeERqVI04uUnhI6LzK8j3Syf8AE6lpAF20rHcNhmt5kDzPwlb4Q0LB8ld3Lr1HJ8dF6HaVIzAgBACAEAIAQAgBACAEAIAQAgBACAEAIDm/OTzZMrL1NGGxVg1NrNZNxD9wdwdv2HcRxpNYZZSqypyUovDOXN5H4sXZBh783EvYGfMXW91R+nXmet/5mWPY3+P9+5tuTfMtnDn4nLne5jmsiiJDYyQRnzHtOG0C1rjXMroxUVseZXuKleWqbMTiXIrEqN5iNLLUsBtHLC0vDm7iQLlp7jbz2qqdDU8o9C27VdOGiazjg0nI/mmnqntlxMdDANRTtd9Y/wDGW9ke/wCHarIU1AyXV7UuHvsvIf5RczdRFIXYbKx0LiT0MziCy+5r7dYeNj+Lak6cZcnLe9q0NovbyfBY8kuZsB7ZsTkbM5pu2CO/RA7s5IBf4WA01Lguxgo8Fde5qVnmb/B1tjAAAAAALAAWAA2ABSKBSAEAIAQH/9k="/>
          <p:cNvSpPr/>
          <p:nvPr/>
        </p:nvSpPr>
        <p:spPr>
          <a:xfrm>
            <a:off x="368300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1" descr="data:image/jpeg;base64,/9j/4AAQSkZJRgABAQAAAQABAAD/2wCEAAkGBxQTERQUExQVFBUUFRgWGBQYFBYVHBobGxcYHBkYGhwYHSggGB4xHxcZITEhKCkrLi4uFx8zODU4NygtMCwBCgoKDg0OGxAQGy8kICQsLDcsLCwsNy80LC0sLCwsLC8wNCwsLDc3LCwsLiwsLDItLC0sLCwsLCwsLC8sLCwsLP/AABEIAHgAbgMBEQACEQEDEQH/xAAbAAACAwEBAQAAAAAAAAAAAAAABAUGBwMCAf/EAEwQAAIBAgIGBgUFCwoHAAAAAAECAwARBCEFBhIxQVETImFxkaFicoGxwQcjMqLRJDNCUlOCkpPC4fAUFTREVGNzg7LSFiVDZISUo//EABsBAAIDAQEBAAAAAAAAAAAAAAAEAgMFAQYH/8QANhEAAQMCAgUKBgIDAQAAAAAAAQACAwQREiExMkFRYQUTcYGRobHB0fAGIiMzUuEUQjSC8RX/2gAMAwEAAhEDEQA/ALXp7X2TpGXChFRSV6VgXLkGxKrcAL2m9+Q4rSVGE2AV7Ibi5UUddMb+WUf5SCqv5L9ynzDVwOuOLP8AWLfmxD9mu/yH7kcyxcX1vxX9rI/U/wC2jn5N3cjmmLm+uGIG/Gt+lF/trnOyn/i7zca5NrfLxxzfrFHuFHOTewjBGuDa1sd+Nk/Xke6u45vYRhiXFtaf+9l/9iT4Gi8/FFolzfWdeOLlP/kTH9qufW4o+kuL6xRccRI3+ZKfjRhm4ovEuDadw/GQn9YaME3HtRiiXJtNYXjn+YT76Obm9lGONN6K0hC7kwXR1sdpQY2HaCLGouEkeZKkCx+QWxahaafEQMJTtSQvsF7W2gVDKT22NjztfjanIn423SsjcLrLGsUD/JW7IfctJj7nWmjqdSomyOVaCTXzZHIeFF0WX3ZHKhCLUIRQhfaF1FC4ihdRQhFCEUIU/qafnX9T4ilqrVCug0lbV8lTZYkenGfqkfCu02p1qM+ss6xyWhlXksi+G0PhSx+71q8fb6lnQrRSa+0LqKEIoQihC64nDNGQHUqSA1jvsb291cDg7Qq45GyC7Tdcq6rEUIRQhFCEUIU3qg3z57Yz71pep1OtWw6y2n5LW6+IHoxnzcVym1T0on1gqLpZOviF5STr9d6oflIelXN1B0KhaH0W+IJWPZ2goNibX7qdkeGaVmzTtiAJBz3JvFasYpMzET6pDVETMO1QbWRHbbpUOwIJBFiN4ORHsq1Mggi4XTDQNI6og2mchQOZNcJAFyuOcGi5WpaC1OTDIGezykXLWyXsXl30lLIXdCy6h7pBno3eqpGvDA4qw/BjUebH4ir6cWZ1q/k5toj0nyUBV6fRQhFCEUIRQhTGqR+6R2o3wqip1FZDrLZvksb5/Ef4cf8Aqeo02grs+kKraXS0+JH9/N5u320vN9wq6LUCzXQ2kGw8qSLns7xzHEU/I3ELLPliEjMK2nR2kIsREHQggjw7DSJFsisw7naVWNctEJKjMABIoJVuds9k8xRFJgdwVUc/MyC2g6R5quagoq4pWOZ6IsPabe731dK8kHgbLSr/AJGN4n1V60zppVFr3a2SjefZ8aWJukYYpqyUQwC5PYOJ3BZppLR0zu0h2SWN7A+AF99MsqIwMK9gPhyphjAZZ1txz71DstjY5EcKa0rJc0tJa4WIXyhcRQhFCEUIUrqw1sSnaHH1TVNR9sqyLXWy/Jk1sTKOcI8n/fVVLtUqjYq9rEtsZiR/fN52PxqqfXKsi1Asrw+GLvsLvufZ20694Y3EVCmpn1EoiZpPdxWjaI1XbDj6ZVmAYlWBvcXF7XHs4VnSzPLs1uP5MoJIsBaSR/Y5Hq4cNCdn0e53yOf0fgKq5w7ksz4e5O/s0npcfKyreC0Iyz5KyBVK32uFzexGZqwzHCeJT7uSaRzgXtu0WsCdo371MjRwXcAL7+3v50uXE6VqxFkbcMYAG4ZLhPhqAUwyRVXWTC2s43/RPwrQpH6WrB+IaZtm1A06Dx3KDp1eXRQhFCEUIUlq4fuqLvYfUaqp/tlTi1wte+TuT7sftgbykj+2qaXarJ9iQ1nW2PxP+KP9CVVUa6nDqqm6kYVTiJCwuA5W17biePeR4V2qdk0LY5HZhhlkGm4HZme260pUFuHsFqVV5JuvLpXLKQKWeICo2VocUrMtcVzSo3FVxNRqq6zfez6wpyk10ny3/hHpCq9aS8WihCKEIoQntAm2Jh9f4EVXNqFSj1wtZ1Ll2MXfnBIPrxUvS6xV0+gLlroLY/EdrKf/AJpUajX6l2HVVL1Un2MVMp/KE+ZB+FRqh8rXcFs8jPuyWLiD5HyWkI+VKpktzQzUIAS8z1EqxoSUz1FMNCjMU1CbjCqetEoCqL72+FPUg+Yngszl91qZrd7vAKu1oLyCKEIoQihCc0MbYiL1199Vy6hUmawWiYPFdHLteiy+afZS1LrHoV0+hTevaf8AMJfVjPin7q5U6w6F2DVWT4jEmLFuw4SG/cTV+DHEG8FOlqTTVAk2beIOladorHh4wQayjcGxXqZYxe7cwdCbaWi6rwpaaWoq1rUlNLQr2tUbiZK6AmmNXnRcIbbZgCD1QCL7t5z7cvZXsOQqYCF0jhrHuH7Xyv485RMlaynjOUYzt+Ts/CyMTq/h33xhTzW6+6tR9DA/+vZkvIxcq1Ueh9+nNROJ1NH/AE5SOx1Dea291JP5JB1HdoWnF8QuH3GX6DbxuoqfVudb7IWS34jAnwNqSfQSgkNsbbitSPlenc0OddoOgkZdqipEKkqwIIyIPCk3NLTY6Vose17Q5puCu2jjaaM+mvvFQfqlWN0hXbTD7KA+lbxB+ykqc2d1JmYfKrt8pmCaPEiYj5uVEXb4B1uNljwuCLc7EVbUsJs5VwO2LOdI6uKztIZCu0bkFRYc8yarbUYRaym6G5vdNaFJw9gGZ4zkHK7IvyHMdtdqaaUx88W2C1uR+UYJHGixguAJb0bR5jrVh/lVZy3ebSs+KosrWRpaSaugK1rEjO5O7MkgAdpNhV8MRleGN0kqNXUspKd9Q/QwE9mzrOSnMHhzZUQFrCwsL37udezm5SoaCMMkkAwjRpPcvg/8Ku5RldPgPzEkk5DPp8k//NrDORljHG5z8OHga83UfGYe7BRxF52E+g9VrwfDAAxVEmXD1PovceBSVCIleS4ylbqRg8CN5fMcPCs91ZyxPKHTOwNBzaNo3Zed1rwUNDE36TQeOnvPkm4dDxxWeZ1ZVB6pGyg77nPwpqEPje7myfm2BOVUrZ42NkaPk0EqlYDQqSXK4ORwSSHWB3Rs+DKLVbNDNGbX7Do6VCGWKQXt2hPYfVlgwK4KUEHI9A4seG8VUWzEWV2KMK46A1CM12xilUt1Yr9a9/ptbIZXAHaathhw5lVSy4sgtB0m6rDIzKHVUZipAIICk2sd+6mFSsewWrbSIs56Es42tjYMSr6ozTyHfTjKqGllLTHex07Vk1FLPWRBwlwgjV2eK+Y/RzhSJI3Cn8IDaHfdb2rTFfSVDCxx07DksZvJ9dRStmiGbTcFufd+lBhJBuHSDgy2PjyNeeqORZ2O+kMTdhC+l8n/ABnQTR2qvpSbQQbdIy7iuuE0fLN9EEHgAu1ftNty0m5lJTMJq5Q07AMz128FOr+JJjI1tBFiZ/Zz7tB4Nvn126lIQ6vkC80qR+iDtnuuMqwP/QMjsFPGXHo8loTcuWbdrbDe45eSajiw0eaxmRh+E5sO+3DxPdWnByBytVZyERjv7vQLyfKHxRAcnvx8GjK/h4pyCSeYdSyIeI6in2gXfwpxnIPJlIbyuMrxs0Dz8epZza6vqs2MEbd7sz1DLwTa6MhhXbnYNbi9go7lv5EmmhK4/TgaGg7GjT0nSVe2na355nFxG12zoGgdSSxmszNlh0uNwke4HZsrvaqX81Fk83P4tzPWdA7zwXXVBdkwdZ9+iXbQMsoaTEMSQCw2hxAv1UB6u7ib1HnpXZN+Qbhp6z7HBcELnHE8rU9XWj6BBHN04AF3MgkNyL2JG7upsBXAqUrq6ihC44uVUjdnsEVSzE7tkC5v7KELFW0h0LAYCWYwm5VZ1FjnlsbiB355VRPXRF31GE8Rl637AlB9MWjOXHMKSw+tUi/fcPf0om/ZP21Br6eTUktwcLd4uPBTFS4azez92817lxuExLqRKsbKTdXiW7HhtE2NuyrjDOxpLb2O1puO5Wtmhe4XsSNhHqpCTRDmPZSbq3JACgrmb7gc++9ZcVBStmMz2YjuJt4JiaSR7bMOE77X8VEvoeXbC9Ukg9a7HIW3gi/Hd516iDlSnhjwxRYeAsB76l5qfkWonkxSTYhvN79idOAgw67c7g2z61rexd3vpKWsqas4Ro3Dz/a0qegpqMYtu86ffQksXrK75YdNkHLpXvc+qu80k90MWTjid+LfM+l1c6oc7Jg6z6eq84TV2SVg8zEnm4ue5U3L7fCq3yyyNw6rfxbt6TtXW05ccTzn77E+cdh4GKRKZphvCkMw9Z9yD+LVUebgbc5BMxMxOwRC54eZ2JTE9PNcO5UDMwQ55b9mRzYsDyGzS0dXLM+0DLjaTo99p4J11E2Nt6h9jub7z7gtI1XwZiw6qY4Yr5hYgQLEC177251tNvbPTwSFmjJuhS9SQihCR07gjPhpohkZI3QHtKkDzoXCLiyy/CabaBBh8Vh2HRKFZoys6ZZdYDIHLdSTy1rsLnC52XQwSBubDYbQLhMwDBYj71IgPINsH9FsqrdAw6QoDmpNUhc8bqux4q45MuyfEXHuqlsDoziicQezwUXU9xbxUQ+iZYM06WHtU3X22uPGmf5tSPutD+kZ9osVTzLmatx0ei9fzti7AdKjbwH2c87bgN5yoFbTnPmzfdiy8L+9K6JJtFx2Z+KawOrbyNtyk3P4b9ZvYu5fbu5VySSaZuFxwt/Fvnv67qbKe5xO096eOkMPAxSFTPMN4U7RHrPuQfxaqzzcLbnIJmNuJ2CIXPDzOxLuk+IOzIxAP9Xhvu5O+892QpUVMtQcNM3L8j79Snv4bI/mqXf6jzO3uC7RRxxWiUbTn6OHgFz+cw8yBlU2UMbX3mJkfu9+dhwV/PPLPpARs3ny/V+lT+B1YnmAEzDDRfkIs2YcmbcO3ffsrSEb3CzjYbh6+lkoZY4z8gxH8neQ9SehW/Ruj0gjWOMbKLuFyfM1eBYWSpJJuU1XVxFCErpXDtJBLGp2WeNlDciVIBrhzC6DY3WZx4NsNGFmws0IUW24m6VLcyNye6sx9JE4Wljz/IbeOWfaFqCd5cXRSDM6rsrcM8uwrg+BgxG5oJr/AI3zbeO5qXbQkf403UffkieQH/Khvx/f7XM6Lmg+9yzwDkw6VP3D210vrIvuMxDePfkl/wCNTP8AtSFvA5jv9V3h03ikzaKOdfx4n2G8DkaGcowONjdp4qL6GqZmAHDgbdx9V5/4ij6QsmHlMxQAIUCm92uS9rAZjPOmTNEG4y4WSwEhdgDHYt1rd+iy5SRz4ltmVjbjh4b2tykfl2ZClRUyzm1M3/Y+/e5Ofw2sF6p3+rfM/wDAmYYo4yIlG25+jh4M/wBJx5kDKpMoo2vvKTI/du98exMc68stGBGzf6foHpVgwOq88oAnYYeL8hFvPrNw7d9+ytIRvcLONhuHr6WSnOxxn5BiP5O8h6kq1aL0TDh12YUVAd5G895OZq5jGsFmiwS8kjpHYnm5T1SUEUIRQhFCEUIXy1CFG6R1fw01zJChJ3tbZbxGZqD42P1hdWRyyR6hI6FCS6mFP6LiZIvQb5xPC4I86q5kjUcR3jv9Vd/JDvuMB7j3eii8ZonFIbyYaOf04W2H79wJ7rVCSNzhaRgeO/v9VON0QN43lh45jtHoovpVMgQR4pnI/o5XZa9+LWuF7aTFHSh2IRm+7Z35d9kyZajDYyNtvB9nuU/gdVppQBOwgi/s8O8+s3v3350+I3OFnGw3D19LJPno4z9MXP5O8h63Vq0ZouKBdmJFQcbDM953mrmta0WaLBLve55xONzxTtqkoooQihCKEIoQihC//9k="/>
          <p:cNvSpPr/>
          <p:nvPr/>
        </p:nvSpPr>
        <p:spPr>
          <a:xfrm>
            <a:off x="520700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Google Shape;148;p1" descr="data:image/jpeg;base64,/9j/4AAQSkZJRgABAQAAAQABAAD/2wCEAAkGBxQTERQUExQVFBUUFRgWGBQYFBYVHBobGxcYHBkYGhwYHSggGB4xHxcZITEhKCkrLi4uFx8zODU4NygtMCwBCgoKDg0OGxAQGy8kICQsLDcsLCwsNy80LC0sLCwsLC8wNCwsLDc3LCwsLiwsLDItLC0sLCwsLCwsLC8sLCwsLP/AABEIAHgAbgMBEQACEQEDEQH/xAAbAAACAwEBAQAAAAAAAAAAAAAABAUGBwMCAf/EAEwQAAIBAgIGBgUFCwoHAAAAAAECAwARBCEFBhIxQVETImFxkaFicoGxwQcjMqLRJDNCUlOCkpPC4fAUFTREVGNzg7LSFiVDZISUo//EABsBAAIDAQEBAAAAAAAAAAAAAAAEAgMFAQYH/8QANhEAAQMCAgUKBgIDAQAAAAAAAQACAwQREiExMkFRYQUTcYGRobHB0fAGIiMzUuEUQjSC8RX/2gAMAwEAAhEDEQA/ALXp7X2TpGXChFRSV6VgXLkGxKrcAL2m9+Q4rSVGE2AV7Ibi5UUddMb+WUf5SCqv5L9ynzDVwOuOLP8AWLfmxD9mu/yH7kcyxcX1vxX9rI/U/wC2jn5N3cjmmLm+uGIG/Gt+lF/trnOyn/i7zca5NrfLxxzfrFHuFHOTewjBGuDa1sd+Nk/Xke6u45vYRhiXFtaf+9l/9iT4Gi8/FFolzfWdeOLlP/kTH9qufW4o+kuL6xRccRI3+ZKfjRhm4ovEuDadw/GQn9YaME3HtRiiXJtNYXjn+YT76Obm9lGONN6K0hC7kwXR1sdpQY2HaCLGouEkeZKkCx+QWxahaafEQMJTtSQvsF7W2gVDKT22NjztfjanIn423SsjcLrLGsUD/JW7IfctJj7nWmjqdSomyOVaCTXzZHIeFF0WX3ZHKhCLUIRQhfaF1FC4ihdRQhFCEUIU/qafnX9T4ilqrVCug0lbV8lTZYkenGfqkfCu02p1qM+ss6xyWhlXksi+G0PhSx+71q8fb6lnQrRSa+0LqKEIoQihC64nDNGQHUqSA1jvsb291cDg7Qq45GyC7Tdcq6rEUIRQhFCEUIU3qg3z57Yz71pep1OtWw6y2n5LW6+IHoxnzcVym1T0on1gqLpZOviF5STr9d6oflIelXN1B0KhaH0W+IJWPZ2goNibX7qdkeGaVmzTtiAJBz3JvFasYpMzET6pDVETMO1QbWRHbbpUOwIJBFiN4ORHsq1Mggi4XTDQNI6og2mchQOZNcJAFyuOcGi5WpaC1OTDIGezykXLWyXsXl30lLIXdCy6h7pBno3eqpGvDA4qw/BjUebH4ir6cWZ1q/k5toj0nyUBV6fRQhFCEUIRQhTGqR+6R2o3wqip1FZDrLZvksb5/Ef4cf8Aqeo02grs+kKraXS0+JH9/N5u320vN9wq6LUCzXQ2kGw8qSLns7xzHEU/I3ELLPliEjMK2nR2kIsREHQggjw7DSJFsisw7naVWNctEJKjMABIoJVuds9k8xRFJgdwVUc/MyC2g6R5quagoq4pWOZ6IsPabe731dK8kHgbLSr/AJGN4n1V60zppVFr3a2SjefZ8aWJukYYpqyUQwC5PYOJ3BZppLR0zu0h2SWN7A+AF99MsqIwMK9gPhyphjAZZ1txz71DstjY5EcKa0rJc0tJa4WIXyhcRQhFCEUIUrqw1sSnaHH1TVNR9sqyLXWy/Jk1sTKOcI8n/fVVLtUqjYq9rEtsZiR/fN52PxqqfXKsi1Asrw+GLvsLvufZ20694Y3EVCmpn1EoiZpPdxWjaI1XbDj6ZVmAYlWBvcXF7XHs4VnSzPLs1uP5MoJIsBaSR/Y5Hq4cNCdn0e53yOf0fgKq5w7ksz4e5O/s0npcfKyreC0Iyz5KyBVK32uFzexGZqwzHCeJT7uSaRzgXtu0WsCdo371MjRwXcAL7+3v50uXE6VqxFkbcMYAG4ZLhPhqAUwyRVXWTC2s43/RPwrQpH6WrB+IaZtm1A06Dx3KDp1eXRQhFCEUIUlq4fuqLvYfUaqp/tlTi1wte+TuT7sftgbykj+2qaXarJ9iQ1nW2PxP+KP9CVVUa6nDqqm6kYVTiJCwuA5W17biePeR4V2qdk0LY5HZhhlkGm4HZme260pUFuHsFqVV5JuvLpXLKQKWeICo2VocUrMtcVzSo3FVxNRqq6zfez6wpyk10ny3/hHpCq9aS8WihCKEIoQntAm2Jh9f4EVXNqFSj1wtZ1Ll2MXfnBIPrxUvS6xV0+gLlroLY/EdrKf/AJpUajX6l2HVVL1Un2MVMp/KE+ZB+FRqh8rXcFs8jPuyWLiD5HyWkI+VKpktzQzUIAS8z1EqxoSUz1FMNCjMU1CbjCqetEoCqL72+FPUg+Yngszl91qZrd7vAKu1oLyCKEIoQihCc0MbYiL1199Vy6hUmawWiYPFdHLteiy+afZS1LrHoV0+hTevaf8AMJfVjPin7q5U6w6F2DVWT4jEmLFuw4SG/cTV+DHEG8FOlqTTVAk2beIOladorHh4wQayjcGxXqZYxe7cwdCbaWi6rwpaaWoq1rUlNLQr2tUbiZK6AmmNXnRcIbbZgCD1QCL7t5z7cvZXsOQqYCF0jhrHuH7Xyv485RMlaynjOUYzt+Ts/CyMTq/h33xhTzW6+6tR9DA/+vZkvIxcq1Ueh9+nNROJ1NH/AE5SOx1Dea291JP5JB1HdoWnF8QuH3GX6DbxuoqfVudb7IWS34jAnwNqSfQSgkNsbbitSPlenc0OddoOgkZdqipEKkqwIIyIPCk3NLTY6Vose17Q5puCu2jjaaM+mvvFQfqlWN0hXbTD7KA+lbxB+ykqc2d1JmYfKrt8pmCaPEiYj5uVEXb4B1uNljwuCLc7EVbUsJs5VwO2LOdI6uKztIZCu0bkFRYc8yarbUYRaym6G5vdNaFJw9gGZ4zkHK7IvyHMdtdqaaUx88W2C1uR+UYJHGixguAJb0bR5jrVh/lVZy3ebSs+KosrWRpaSaugK1rEjO5O7MkgAdpNhV8MRleGN0kqNXUspKd9Q/QwE9mzrOSnMHhzZUQFrCwsL37udezm5SoaCMMkkAwjRpPcvg/8Ku5RldPgPzEkk5DPp8k//NrDORljHG5z8OHga83UfGYe7BRxF52E+g9VrwfDAAxVEmXD1PovceBSVCIleS4ylbqRg8CN5fMcPCs91ZyxPKHTOwNBzaNo3Zed1rwUNDE36TQeOnvPkm4dDxxWeZ1ZVB6pGyg77nPwpqEPje7myfm2BOVUrZ42NkaPk0EqlYDQqSXK4ORwSSHWB3Rs+DKLVbNDNGbX7Do6VCGWKQXt2hPYfVlgwK4KUEHI9A4seG8VUWzEWV2KMK46A1CM12xilUt1Yr9a9/ptbIZXAHaathhw5lVSy4sgtB0m6rDIzKHVUZipAIICk2sd+6mFSsewWrbSIs56Es42tjYMSr6ozTyHfTjKqGllLTHex07Vk1FLPWRBwlwgjV2eK+Y/RzhSJI3Cn8IDaHfdb2rTFfSVDCxx07DksZvJ9dRStmiGbTcFufd+lBhJBuHSDgy2PjyNeeqORZ2O+kMTdhC+l8n/ABnQTR2qvpSbQQbdIy7iuuE0fLN9EEHgAu1ftNty0m5lJTMJq5Q07AMz128FOr+JJjI1tBFiZ/Zz7tB4Nvn126lIQ6vkC80qR+iDtnuuMqwP/QMjsFPGXHo8loTcuWbdrbDe45eSajiw0eaxmRh+E5sO+3DxPdWnByBytVZyERjv7vQLyfKHxRAcnvx8GjK/h4pyCSeYdSyIeI6in2gXfwpxnIPJlIbyuMrxs0Dz8epZza6vqs2MEbd7sz1DLwTa6MhhXbnYNbi9go7lv5EmmhK4/TgaGg7GjT0nSVe2na355nFxG12zoGgdSSxmszNlh0uNwke4HZsrvaqX81Fk83P4tzPWdA7zwXXVBdkwdZ9+iXbQMsoaTEMSQCw2hxAv1UB6u7ib1HnpXZN+Qbhp6z7HBcELnHE8rU9XWj6BBHN04AF3MgkNyL2JG7upsBXAqUrq6ihC44uVUjdnsEVSzE7tkC5v7KELFW0h0LAYCWYwm5VZ1FjnlsbiB355VRPXRF31GE8Rl637AlB9MWjOXHMKSw+tUi/fcPf0om/ZP21Br6eTUktwcLd4uPBTFS4azez92817lxuExLqRKsbKTdXiW7HhtE2NuyrjDOxpLb2O1puO5Wtmhe4XsSNhHqpCTRDmPZSbq3JACgrmb7gc++9ZcVBStmMz2YjuJt4JiaSR7bMOE77X8VEvoeXbC9Ukg9a7HIW3gi/Hd516iDlSnhjwxRYeAsB76l5qfkWonkxSTYhvN79idOAgw67c7g2z61rexd3vpKWsqas4Ro3Dz/a0qegpqMYtu86ffQksXrK75YdNkHLpXvc+qu80k90MWTjid+LfM+l1c6oc7Jg6z6eq84TV2SVg8zEnm4ue5U3L7fCq3yyyNw6rfxbt6TtXW05ccTzn77E+cdh4GKRKZphvCkMw9Z9yD+LVUebgbc5BMxMxOwRC54eZ2JTE9PNcO5UDMwQ55b9mRzYsDyGzS0dXLM+0DLjaTo99p4J11E2Nt6h9jub7z7gtI1XwZiw6qY4Yr5hYgQLEC177251tNvbPTwSFmjJuhS9SQihCR07gjPhpohkZI3QHtKkDzoXCLiyy/CabaBBh8Vh2HRKFZoys6ZZdYDIHLdSTy1rsLnC52XQwSBubDYbQLhMwDBYj71IgPINsH9FsqrdAw6QoDmpNUhc8bqux4q45MuyfEXHuqlsDoziicQezwUXU9xbxUQ+iZYM06WHtU3X22uPGmf5tSPutD+kZ9osVTzLmatx0ei9fzti7AdKjbwH2c87bgN5yoFbTnPmzfdiy8L+9K6JJtFx2Z+KawOrbyNtyk3P4b9ZvYu5fbu5VySSaZuFxwt/Fvnv67qbKe5xO096eOkMPAxSFTPMN4U7RHrPuQfxaqzzcLbnIJmNuJ2CIXPDzOxLuk+IOzIxAP9Xhvu5O+892QpUVMtQcNM3L8j79Snv4bI/mqXf6jzO3uC7RRxxWiUbTn6OHgFz+cw8yBlU2UMbX3mJkfu9+dhwV/PPLPpARs3ny/V+lT+B1YnmAEzDDRfkIs2YcmbcO3ffsrSEb3CzjYbh6+lkoZY4z8gxH8neQ9SehW/Ruj0gjWOMbKLuFyfM1eBYWSpJJuU1XVxFCErpXDtJBLGp2WeNlDciVIBrhzC6DY3WZx4NsNGFmws0IUW24m6VLcyNye6sx9JE4Wljz/IbeOWfaFqCd5cXRSDM6rsrcM8uwrg+BgxG5oJr/AI3zbeO5qXbQkf403UffkieQH/Khvx/f7XM6Lmg+9yzwDkw6VP3D210vrIvuMxDePfkl/wCNTP8AtSFvA5jv9V3h03ikzaKOdfx4n2G8DkaGcowONjdp4qL6GqZmAHDgbdx9V5/4ij6QsmHlMxQAIUCm92uS9rAZjPOmTNEG4y4WSwEhdgDHYt1rd+iy5SRz4ltmVjbjh4b2tykfl2ZClRUyzm1M3/Y+/e5Ofw2sF6p3+rfM/wDAmYYo4yIlG25+jh4M/wBJx5kDKpMoo2vvKTI/du98exMc68stGBGzf6foHpVgwOq88oAnYYeL8hFvPrNw7d9+ytIRvcLONhuHr6WSnOxxn5BiP5O8h6kq1aL0TDh12YUVAd5G895OZq5jGsFmiwS8kjpHYnm5T1SUEUIRQhFCEUIXy1CFG6R1fw01zJChJ3tbZbxGZqD42P1hdWRyyR6hI6FCS6mFP6LiZIvQb5xPC4I86q5kjUcR3jv9Vd/JDvuMB7j3eii8ZonFIbyYaOf04W2H79wJ7rVCSNzhaRgeO/v9VON0QN43lh45jtHoovpVMgQR4pnI/o5XZa9+LWuF7aTFHSh2IRm+7Z35d9kyZajDYyNtvB9nuU/gdVppQBOwgi/s8O8+s3v3350+I3OFnGw3D19LJPno4z9MXP5O8h63Vq0ZouKBdmJFQcbDM953mrmta0WaLBLve55xONzxTtqkoooQihCKEIoQihC//9k="/>
          <p:cNvSpPr/>
          <p:nvPr/>
        </p:nvSpPr>
        <p:spPr>
          <a:xfrm>
            <a:off x="673100" y="4651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9" name="Google Shape;14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6237" y="696497"/>
            <a:ext cx="1851526" cy="1780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>
            <a:spLocks noGrp="1"/>
          </p:cNvSpPr>
          <p:nvPr>
            <p:ph type="body" idx="1"/>
          </p:nvPr>
        </p:nvSpPr>
        <p:spPr>
          <a:xfrm>
            <a:off x="683568" y="2290104"/>
            <a:ext cx="7408333" cy="4104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01942" lvl="1" indent="0" algn="ctr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GB" sz="4000" u="sng" dirty="0">
                <a:latin typeface="Comic Sans MS"/>
                <a:ea typeface="Comic Sans MS"/>
                <a:cs typeface="Comic Sans MS"/>
                <a:sym typeface="Comic Sans MS"/>
              </a:rPr>
              <a:t>Miss Livesey</a:t>
            </a:r>
            <a:endParaRPr sz="4000" u="sng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01943" lvl="1" indent="0" algn="ctr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Mrs Herbert-Jackson (Monday afternoon)</a:t>
            </a:r>
            <a:endParaRPr sz="2800" u="sng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01943" lvl="1" indent="0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01943" lvl="1" indent="0" algn="ctr" rtl="0">
              <a:spcBef>
                <a:spcPts val="720"/>
              </a:spcBef>
              <a:spcAft>
                <a:spcPts val="0"/>
              </a:spcAft>
              <a:buSzPts val="3600"/>
              <a:buNone/>
            </a:pPr>
            <a:r>
              <a:rPr lang="en-GB" sz="2400" u="sng" dirty="0">
                <a:latin typeface="Comic Sans MS"/>
                <a:ea typeface="Comic Sans MS"/>
                <a:cs typeface="Comic Sans MS"/>
                <a:sym typeface="Comic Sans MS"/>
              </a:rPr>
              <a:t>Teaching assistant:</a:t>
            </a:r>
            <a:endParaRPr sz="1600" dirty="0"/>
          </a:p>
          <a:p>
            <a:pPr marL="301943" lvl="1" indent="0" algn="ctr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Mrs Katterloher</a:t>
            </a:r>
            <a:endParaRPr lang="en-GB"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01943" lvl="1" indent="0" algn="ctr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3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6" name="Google Shape;156;p2"/>
          <p:cNvSpPr txBox="1">
            <a:spLocks noGrp="1"/>
          </p:cNvSpPr>
          <p:nvPr>
            <p:ph type="title"/>
          </p:nvPr>
        </p:nvSpPr>
        <p:spPr>
          <a:xfrm>
            <a:off x="457200" y="463440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mic Sans MS"/>
              <a:buNone/>
            </a:pPr>
            <a:r>
              <a:rPr lang="en-GB" sz="4800" u="sng" dirty="0">
                <a:latin typeface="Comic Sans MS"/>
                <a:ea typeface="Comic Sans MS"/>
                <a:cs typeface="Comic Sans MS"/>
                <a:sym typeface="Comic Sans MS"/>
              </a:rPr>
              <a:t>The Year 6 team</a:t>
            </a:r>
            <a:endParaRPr dirty="0"/>
          </a:p>
        </p:txBody>
      </p:sp>
      <p:pic>
        <p:nvPicPr>
          <p:cNvPr id="157" name="Google Shape;157;p2" descr="Image result for children clipar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384" y="5486011"/>
            <a:ext cx="8003232" cy="125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"/>
          <p:cNvSpPr txBox="1">
            <a:spLocks noGrp="1"/>
          </p:cNvSpPr>
          <p:nvPr>
            <p:ph type="body" idx="1"/>
          </p:nvPr>
        </p:nvSpPr>
        <p:spPr>
          <a:xfrm>
            <a:off x="539552" y="1268760"/>
            <a:ext cx="7408333" cy="5001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96520" algn="l" rtl="0">
              <a:spcBef>
                <a:spcPts val="0"/>
              </a:spcBef>
              <a:spcAft>
                <a:spcPts val="0"/>
              </a:spcAft>
              <a:buSzPts val="2800"/>
              <a:buFont typeface="Candara"/>
              <a:buNone/>
            </a:pP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Worship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Maths     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Break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English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Handwriting/Spellings/Grammar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Lunch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Two foundation subjects </a:t>
            </a: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19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3" name="Google Shape;163;p4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mic Sans MS"/>
              <a:buNone/>
            </a:pPr>
            <a:r>
              <a:rPr lang="en-GB" sz="4800" u="sng" dirty="0">
                <a:latin typeface="Comic Sans MS"/>
                <a:ea typeface="Comic Sans MS"/>
                <a:cs typeface="Comic Sans MS"/>
                <a:sym typeface="Comic Sans MS"/>
              </a:rPr>
              <a:t>A typical day in Year 6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"/>
          <p:cNvSpPr txBox="1">
            <a:spLocks noGrp="1"/>
          </p:cNvSpPr>
          <p:nvPr>
            <p:ph type="body" idx="1"/>
          </p:nvPr>
        </p:nvSpPr>
        <p:spPr>
          <a:xfrm>
            <a:off x="539552" y="1916832"/>
            <a:ext cx="8064895" cy="4209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87655" algn="l" rtl="0">
              <a:spcBef>
                <a:spcPts val="0"/>
              </a:spcBef>
              <a:spcAft>
                <a:spcPts val="0"/>
              </a:spcAft>
              <a:buSzPts val="28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Autumn term (Geography) – </a:t>
            </a:r>
            <a:endParaRPr dirty="0"/>
          </a:p>
          <a:p>
            <a:pPr marL="274320" lvl="0" indent="-287655" algn="l" rtl="0">
              <a:spcBef>
                <a:spcPts val="518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South America</a:t>
            </a:r>
            <a:endParaRPr sz="2800" dirty="0">
              <a:solidFill>
                <a:srgbClr val="0070C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109855" algn="l" rtl="0">
              <a:spcBef>
                <a:spcPts val="518"/>
              </a:spcBef>
              <a:spcAft>
                <a:spcPts val="0"/>
              </a:spcAft>
              <a:buSzPts val="2800"/>
              <a:buNone/>
            </a:pP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287655" algn="l" rtl="0">
              <a:spcBef>
                <a:spcPts val="518"/>
              </a:spcBef>
              <a:spcAft>
                <a:spcPts val="0"/>
              </a:spcAft>
              <a:buSzPts val="28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Spring term (History) – </a:t>
            </a:r>
            <a:endParaRPr dirty="0"/>
          </a:p>
          <a:p>
            <a:pPr marL="274320" lvl="0" indent="-287655" algn="l" rtl="0">
              <a:spcBef>
                <a:spcPts val="518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Ancient Egyptians</a:t>
            </a:r>
            <a:endParaRPr sz="2800" dirty="0">
              <a:solidFill>
                <a:srgbClr val="0070C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109855" algn="l" rtl="0">
              <a:spcBef>
                <a:spcPts val="518"/>
              </a:spcBef>
              <a:spcAft>
                <a:spcPts val="0"/>
              </a:spcAft>
              <a:buSzPts val="2800"/>
              <a:buFont typeface="Candara"/>
              <a:buNone/>
            </a:pP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287655" algn="l" rtl="0">
              <a:spcBef>
                <a:spcPts val="518"/>
              </a:spcBef>
              <a:spcAft>
                <a:spcPts val="0"/>
              </a:spcAft>
              <a:buSzPts val="28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Summer term – </a:t>
            </a:r>
            <a:endParaRPr dirty="0"/>
          </a:p>
          <a:p>
            <a:pPr marL="274320" lvl="0" indent="-287655" algn="l" rtl="0">
              <a:spcBef>
                <a:spcPts val="518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Settlements and coasts</a:t>
            </a:r>
          </a:p>
          <a:p>
            <a:pPr marL="274320" lvl="0" indent="-287655" algn="l" rtl="0">
              <a:spcBef>
                <a:spcPts val="518"/>
              </a:spcBef>
              <a:spcAft>
                <a:spcPts val="0"/>
              </a:spcAft>
              <a:buSzPts val="2800"/>
              <a:buFont typeface="Comic Sans MS"/>
              <a:buChar char="-"/>
            </a:pPr>
            <a:r>
              <a:rPr lang="en-GB" sz="2800" dirty="0">
                <a:solidFill>
                  <a:srgbClr val="0070C0"/>
                </a:solidFill>
                <a:latin typeface="Comic Sans MS"/>
                <a:sym typeface="Comic Sans MS"/>
              </a:rPr>
              <a:t>Why do people migrate? </a:t>
            </a:r>
            <a:endParaRPr dirty="0"/>
          </a:p>
        </p:txBody>
      </p:sp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mic Sans MS"/>
              <a:buNone/>
            </a:pPr>
            <a:r>
              <a:rPr lang="en-GB" sz="4800" u="sng">
                <a:latin typeface="Comic Sans MS"/>
                <a:ea typeface="Comic Sans MS"/>
                <a:cs typeface="Comic Sans MS"/>
                <a:sym typeface="Comic Sans MS"/>
              </a:rPr>
              <a:t>Topics</a:t>
            </a:r>
            <a:endParaRPr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>
            <a:spLocks noGrp="1"/>
          </p:cNvSpPr>
          <p:nvPr>
            <p:ph type="body" idx="1"/>
          </p:nvPr>
        </p:nvSpPr>
        <p:spPr>
          <a:xfrm>
            <a:off x="872067" y="2060848"/>
            <a:ext cx="7408333" cy="406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ct val="1000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Literacy Tree</a:t>
            </a:r>
            <a:endParaRPr dirty="0"/>
          </a:p>
          <a:p>
            <a:pPr marL="0" lvl="0" indent="0" algn="l" rtl="0">
              <a:spcBef>
                <a:spcPts val="518"/>
              </a:spcBef>
              <a:spcAft>
                <a:spcPts val="0"/>
              </a:spcAft>
              <a:buSzPct val="100000"/>
              <a:buNone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This structure includes writing, spelling and guided reading lessons.</a:t>
            </a: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0" algn="l" rtl="0">
              <a:spcBef>
                <a:spcPts val="518"/>
              </a:spcBef>
              <a:spcAft>
                <a:spcPts val="0"/>
              </a:spcAft>
              <a:buNone/>
            </a:pP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274320" algn="l" rtl="0">
              <a:spcBef>
                <a:spcPts val="518"/>
              </a:spcBef>
              <a:spcAft>
                <a:spcPts val="0"/>
              </a:spcAft>
              <a:buSzPct val="1000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We follow the National Academy scheme for maths alongside games and puzzles to encourage a love of numbers</a:t>
            </a:r>
          </a:p>
          <a:p>
            <a:pPr marL="274320" lvl="0" indent="-274320" algn="l" rtl="0">
              <a:spcBef>
                <a:spcPts val="518"/>
              </a:spcBef>
              <a:spcAft>
                <a:spcPts val="0"/>
              </a:spcAft>
              <a:buSzPct val="100000"/>
              <a:buChar char="*"/>
            </a:pPr>
            <a:endParaRPr dirty="0"/>
          </a:p>
          <a:p>
            <a:pPr marL="274320" lvl="0" indent="-274320" algn="ctr" rtl="0">
              <a:spcBef>
                <a:spcPts val="518"/>
              </a:spcBef>
              <a:spcAft>
                <a:spcPts val="0"/>
              </a:spcAft>
              <a:buSzPct val="100000"/>
              <a:buChar char="*"/>
            </a:pPr>
            <a:r>
              <a:rPr lang="en-GB" sz="2800" u="sng" dirty="0">
                <a:latin typeface="Comic Sans MS"/>
                <a:ea typeface="Comic Sans MS"/>
                <a:cs typeface="Comic Sans MS"/>
                <a:sym typeface="Comic Sans MS"/>
              </a:rPr>
              <a:t>Times tables, reading and spellings will be consistently practised in school, and this must also be supported at home.</a:t>
            </a:r>
            <a:endParaRPr u="sng" dirty="0"/>
          </a:p>
        </p:txBody>
      </p:sp>
      <p:sp>
        <p:nvSpPr>
          <p:cNvPr id="175" name="Google Shape;175;p6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omic Sans MS"/>
              <a:buNone/>
            </a:pPr>
            <a:r>
              <a:rPr lang="en-GB" u="sng">
                <a:latin typeface="Comic Sans MS"/>
                <a:ea typeface="Comic Sans MS"/>
                <a:cs typeface="Comic Sans MS"/>
                <a:sym typeface="Comic Sans MS"/>
              </a:rPr>
              <a:t>English &amp; Maths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body" idx="1"/>
          </p:nvPr>
        </p:nvSpPr>
        <p:spPr>
          <a:xfrm>
            <a:off x="297712" y="2454253"/>
            <a:ext cx="8548576" cy="460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28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Children are free to bring appropriate books from home or choose a book from our school library. 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‘Reading for pleasure’ encourages a love of reading.</a:t>
            </a:r>
            <a:endParaRPr dirty="0"/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All reading should be logged in planners for us to track</a:t>
            </a: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274320" algn="l" rtl="0">
              <a:spcBef>
                <a:spcPts val="560"/>
              </a:spcBef>
              <a:spcAft>
                <a:spcPts val="0"/>
              </a:spcAft>
              <a:buSzPts val="2800"/>
              <a:buFont typeface="Comic Sans MS"/>
              <a:buChar char="*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Reading every night at home please (at least once a week to an adult).</a:t>
            </a:r>
          </a:p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GB" sz="2800" b="1" dirty="0">
                <a:latin typeface="Comic Sans MS"/>
                <a:ea typeface="Comic Sans MS"/>
                <a:cs typeface="Comic Sans MS"/>
                <a:sym typeface="Comic Sans MS"/>
              </a:rPr>
              <a:t>Consistent reading at home is vital to your child’s progression in writing and reading in school.</a:t>
            </a:r>
            <a:endParaRPr sz="2800" b="1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p7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omic Sans MS"/>
              <a:buNone/>
            </a:pPr>
            <a:r>
              <a:rPr lang="en-GB" u="sng" dirty="0">
                <a:latin typeface="Comic Sans MS"/>
                <a:ea typeface="Comic Sans MS"/>
                <a:cs typeface="Comic Sans MS"/>
                <a:sym typeface="Comic Sans MS"/>
              </a:rPr>
              <a:t>Reading for pleasure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>
            <a:spLocks noGrp="1"/>
          </p:cNvSpPr>
          <p:nvPr>
            <p:ph type="body" idx="1"/>
          </p:nvPr>
        </p:nvSpPr>
        <p:spPr>
          <a:xfrm>
            <a:off x="457200" y="2913882"/>
            <a:ext cx="8352900" cy="46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306070" algn="l" rtl="0">
              <a:spcBef>
                <a:spcPts val="0"/>
              </a:spcBef>
              <a:spcAft>
                <a:spcPts val="0"/>
              </a:spcAft>
              <a:buSzPts val="3300"/>
              <a:buChar char="*"/>
            </a:pPr>
            <a:r>
              <a:rPr lang="en-GB" sz="3300" dirty="0">
                <a:latin typeface="Comic Sans MS"/>
                <a:ea typeface="Comic Sans MS"/>
                <a:cs typeface="Comic Sans MS"/>
                <a:sym typeface="Comic Sans MS"/>
              </a:rPr>
              <a:t>PE – </a:t>
            </a:r>
            <a:r>
              <a:rPr lang="en-GB" sz="3300" b="1" u="sng" dirty="0">
                <a:latin typeface="Comic Sans MS"/>
                <a:ea typeface="Comic Sans MS"/>
                <a:cs typeface="Comic Sans MS"/>
                <a:sym typeface="Comic Sans MS"/>
              </a:rPr>
              <a:t>Tuesday and Friday </a:t>
            </a:r>
            <a:r>
              <a:rPr lang="en-GB" sz="3300" dirty="0">
                <a:latin typeface="Comic Sans MS"/>
                <a:ea typeface="Comic Sans MS"/>
                <a:cs typeface="Comic Sans MS"/>
                <a:sym typeface="Comic Sans MS"/>
              </a:rPr>
              <a:t>afternoons. Children should arrive at school on these days in their PE kits.</a:t>
            </a:r>
            <a:endParaRPr sz="2900" dirty="0"/>
          </a:p>
          <a:p>
            <a:pPr marL="274320" lvl="0" indent="-306070" algn="l" rtl="0">
              <a:spcBef>
                <a:spcPts val="560"/>
              </a:spcBef>
              <a:spcAft>
                <a:spcPts val="0"/>
              </a:spcAft>
              <a:buSzPts val="3300"/>
              <a:buChar char="*"/>
            </a:pPr>
            <a:r>
              <a:rPr lang="en-GB" sz="3300" dirty="0">
                <a:latin typeface="Comic Sans MS"/>
                <a:ea typeface="Comic Sans MS"/>
                <a:cs typeface="Comic Sans MS"/>
                <a:sym typeface="Comic Sans MS"/>
              </a:rPr>
              <a:t>Science and MFL – Monday afternoons with Mrs Herbert-Jackson (PPA cover)</a:t>
            </a:r>
            <a:endParaRPr sz="33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7" name="Google Shape;187;p8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mic Sans MS"/>
              <a:buNone/>
            </a:pPr>
            <a:r>
              <a:rPr lang="en-GB" sz="4800" u="sng">
                <a:latin typeface="Comic Sans MS"/>
                <a:ea typeface="Comic Sans MS"/>
                <a:cs typeface="Comic Sans MS"/>
                <a:sym typeface="Comic Sans MS"/>
              </a:rPr>
              <a:t>Routines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 txBox="1">
            <a:spLocks noGrp="1"/>
          </p:cNvSpPr>
          <p:nvPr>
            <p:ph type="body" idx="1"/>
          </p:nvPr>
        </p:nvSpPr>
        <p:spPr>
          <a:xfrm>
            <a:off x="478183" y="2604977"/>
            <a:ext cx="8352900" cy="38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337820" algn="l" rtl="0">
              <a:spcBef>
                <a:spcPts val="480"/>
              </a:spcBef>
              <a:spcAft>
                <a:spcPts val="0"/>
              </a:spcAft>
              <a:buSzPts val="3400"/>
              <a:buFont typeface="Comic Sans MS"/>
              <a:buChar char="*"/>
            </a:pPr>
            <a:r>
              <a:rPr lang="en-GB" sz="2800" dirty="0"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No set weekly spelling test – year group words must be practised regularly at home (learning around 3 a week works well).</a:t>
            </a:r>
          </a:p>
          <a:p>
            <a:pPr marL="274320" lvl="0" indent="-337820" algn="l" rtl="0">
              <a:spcBef>
                <a:spcPts val="480"/>
              </a:spcBef>
              <a:spcAft>
                <a:spcPts val="0"/>
              </a:spcAft>
              <a:buSzPts val="3400"/>
              <a:buFont typeface="Comic Sans MS"/>
              <a:buChar char="*"/>
            </a:pPr>
            <a:r>
              <a:rPr lang="en-GB" sz="2800" dirty="0"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One session a week on statutory spellings (in homework book)</a:t>
            </a:r>
          </a:p>
          <a:p>
            <a:pPr marL="274320" lvl="0" indent="-337820" algn="l" rtl="0">
              <a:spcBef>
                <a:spcPts val="480"/>
              </a:spcBef>
              <a:spcAft>
                <a:spcPts val="0"/>
              </a:spcAft>
              <a:buSzPts val="3400"/>
              <a:buFont typeface="Comic Sans MS"/>
              <a:buChar char="*"/>
            </a:pPr>
            <a:r>
              <a:rPr lang="en-GB" sz="2800" dirty="0"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One spelling session a week on spelling rules</a:t>
            </a:r>
          </a:p>
          <a:p>
            <a:pPr marL="274320" lvl="0" indent="-337820" algn="l" rtl="0">
              <a:spcBef>
                <a:spcPts val="480"/>
              </a:spcBef>
              <a:spcAft>
                <a:spcPts val="0"/>
              </a:spcAft>
              <a:buSzPts val="3400"/>
              <a:buFont typeface="Comic Sans MS"/>
              <a:buChar char="*"/>
            </a:pPr>
            <a:r>
              <a:rPr lang="en-GB" sz="2800" dirty="0">
                <a:latin typeface="Comic Sans MS" panose="030F0702030302020204" pitchFamily="66" charset="0"/>
                <a:ea typeface="Comic Sans MS"/>
                <a:cs typeface="Comic Sans MS"/>
                <a:sym typeface="Comic Sans MS"/>
              </a:rPr>
              <a:t>Please try to focus on around 3 of the year 6 spelling words (in homework book)</a:t>
            </a:r>
            <a:endParaRPr sz="2800" dirty="0">
              <a:latin typeface="Comic Sans MS" panose="030F0702030302020204" pitchFamily="66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A498D6-44E1-9BE2-EC7F-DB3526908355}"/>
              </a:ext>
            </a:extLst>
          </p:cNvPr>
          <p:cNvSpPr txBox="1"/>
          <p:nvPr/>
        </p:nvSpPr>
        <p:spPr>
          <a:xfrm>
            <a:off x="1722474" y="723014"/>
            <a:ext cx="5124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solidFill>
                  <a:schemeClr val="bg1"/>
                </a:solidFill>
                <a:latin typeface="Comic Sans MS" panose="030F0702030302020204" pitchFamily="66" charset="0"/>
              </a:rPr>
              <a:t>Spellings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 txBox="1">
            <a:spLocks noGrp="1"/>
          </p:cNvSpPr>
          <p:nvPr>
            <p:ph type="body" idx="1"/>
          </p:nvPr>
        </p:nvSpPr>
        <p:spPr>
          <a:xfrm>
            <a:off x="872067" y="2060848"/>
            <a:ext cx="7408333" cy="406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82629" algn="l" rtl="0">
              <a:spcBef>
                <a:spcPts val="0"/>
              </a:spcBef>
              <a:spcAft>
                <a:spcPts val="0"/>
              </a:spcAft>
              <a:buSzPct val="100000"/>
              <a:buChar char="*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Teaching and learning information – what we are doing in school</a:t>
            </a:r>
            <a:endParaRPr sz="2800" dirty="0"/>
          </a:p>
          <a:p>
            <a:pPr marL="274320" lvl="0" indent="-282629" algn="l" rtl="0">
              <a:spcBef>
                <a:spcPts val="640"/>
              </a:spcBef>
              <a:spcAft>
                <a:spcPts val="0"/>
              </a:spcAft>
              <a:buSzPct val="100000"/>
              <a:buChar char="*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Photos of school work</a:t>
            </a:r>
            <a:endParaRPr sz="2800" dirty="0"/>
          </a:p>
          <a:p>
            <a:pPr marL="274320" lvl="0" indent="-282629" algn="l" rtl="0">
              <a:spcBef>
                <a:spcPts val="640"/>
              </a:spcBef>
              <a:spcAft>
                <a:spcPts val="0"/>
              </a:spcAft>
              <a:buSzPct val="100000"/>
              <a:buChar char="*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Links to support learning</a:t>
            </a:r>
            <a:endParaRPr sz="2800" dirty="0"/>
          </a:p>
          <a:p>
            <a:pPr marL="274320" lvl="0" indent="-282629" algn="l" rtl="0">
              <a:spcBef>
                <a:spcPts val="640"/>
              </a:spcBef>
              <a:spcAft>
                <a:spcPts val="0"/>
              </a:spcAft>
              <a:buSzPct val="100000"/>
              <a:buChar char="*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Website login can be found at the front of your child’s planner.</a:t>
            </a:r>
            <a:endParaRPr sz="3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20320" algn="l" rtl="0"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r>
              <a:rPr lang="en-GB" sz="4000" dirty="0">
                <a:latin typeface="Comic Sans MS"/>
                <a:ea typeface="Comic Sans MS"/>
                <a:cs typeface="Comic Sans MS"/>
                <a:sym typeface="Comic Sans MS"/>
              </a:rPr>
              <a:t>Password - </a:t>
            </a:r>
            <a:r>
              <a:rPr lang="en-GB" sz="4000" dirty="0" err="1">
                <a:latin typeface="Comic Sans MS"/>
                <a:ea typeface="Comic Sans MS"/>
                <a:cs typeface="Comic Sans MS"/>
                <a:sym typeface="Comic Sans MS"/>
              </a:rPr>
              <a:t>livesey</a:t>
            </a:r>
            <a:endParaRPr sz="40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2" name="Google Shape;212;p15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mic Sans MS"/>
              <a:buNone/>
            </a:pPr>
            <a:r>
              <a:rPr lang="en-GB" sz="4800" u="sng" dirty="0">
                <a:latin typeface="Comic Sans MS"/>
                <a:ea typeface="Comic Sans MS"/>
                <a:cs typeface="Comic Sans MS"/>
                <a:sym typeface="Comic Sans MS"/>
              </a:rPr>
              <a:t>Year 6 Website page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70a0134d9_0_0"/>
          <p:cNvSpPr txBox="1">
            <a:spLocks noGrp="1"/>
          </p:cNvSpPr>
          <p:nvPr>
            <p:ph type="body" idx="1"/>
          </p:nvPr>
        </p:nvSpPr>
        <p:spPr>
          <a:xfrm>
            <a:off x="457200" y="2675466"/>
            <a:ext cx="8442251" cy="384420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Crucial Crewe – Tuesday 6</a:t>
            </a:r>
            <a:r>
              <a:rPr lang="en-GB" sz="3200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 October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Liverpool Museum – spring term</a:t>
            </a:r>
          </a:p>
          <a:p>
            <a:pPr marL="274320" lvl="0" indent="-259080" algn="l" rtl="0">
              <a:spcBef>
                <a:spcPts val="640"/>
              </a:spcBef>
              <a:spcAft>
                <a:spcPts val="0"/>
              </a:spcAft>
              <a:buSzPct val="100000"/>
              <a:buChar char="*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London residential in summer term. 24</a:t>
            </a:r>
            <a:r>
              <a:rPr lang="en-GB" sz="3200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 May – 26</a:t>
            </a:r>
            <a:r>
              <a:rPr lang="en-GB" sz="3200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 May 2027. More information will follow closer to the time.</a:t>
            </a: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lvl="0" indent="-259080" algn="l" rtl="0">
              <a:spcBef>
                <a:spcPts val="640"/>
              </a:spcBef>
              <a:spcAft>
                <a:spcPts val="0"/>
              </a:spcAft>
              <a:buSzPct val="100000"/>
              <a:buFont typeface="Comic Sans MS"/>
              <a:buChar char="*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Please contact the school office (or let me know) for any financial support advice. </a:t>
            </a: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9" name="Google Shape;219;g1e70a0134d9_0_0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u="sng">
                <a:latin typeface="Comic Sans MS"/>
                <a:ea typeface="Comic Sans MS"/>
                <a:cs typeface="Comic Sans MS"/>
                <a:sym typeface="Comic Sans MS"/>
              </a:rPr>
              <a:t>Trips and Residentials: </a:t>
            </a:r>
            <a:endParaRPr sz="4600" b="1"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13160378-E96D-AA7F-3958-A570A9777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70a0134d9_0_0">
            <a:extLst>
              <a:ext uri="{FF2B5EF4-FFF2-40B4-BE49-F238E27FC236}">
                <a16:creationId xmlns:a16="http://schemas.microsoft.com/office/drawing/2014/main" id="{33A6D1ED-A21E-9CD4-1995-37E2D6A156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956391"/>
            <a:ext cx="8442251" cy="456328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Maths: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2600" dirty="0">
                <a:latin typeface="Comic Sans MS"/>
                <a:ea typeface="Comic Sans MS"/>
                <a:cs typeface="Comic Sans MS"/>
                <a:sym typeface="Comic Sans MS"/>
              </a:rPr>
              <a:t>Reasoning 1 – 40mins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2600" dirty="0">
                <a:latin typeface="Comic Sans MS"/>
                <a:ea typeface="Comic Sans MS"/>
                <a:cs typeface="Comic Sans MS"/>
                <a:sym typeface="Comic Sans MS"/>
              </a:rPr>
              <a:t>Reasoning 2 – 40mins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2600" dirty="0">
                <a:latin typeface="Comic Sans MS"/>
                <a:ea typeface="Comic Sans MS"/>
                <a:cs typeface="Comic Sans MS"/>
                <a:sym typeface="Comic Sans MS"/>
              </a:rPr>
              <a:t>Arithmetic – 30mins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Reading</a:t>
            </a: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2600" dirty="0">
                <a:latin typeface="Comic Sans MS"/>
                <a:ea typeface="Comic Sans MS"/>
                <a:cs typeface="Comic Sans MS"/>
                <a:sym typeface="Comic Sans MS"/>
              </a:rPr>
              <a:t>– 60mins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SPaG: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2600" dirty="0">
                <a:latin typeface="Comic Sans MS"/>
                <a:ea typeface="Comic Sans MS"/>
                <a:cs typeface="Comic Sans MS"/>
                <a:sym typeface="Comic Sans MS"/>
              </a:rPr>
              <a:t>SPaG paper – 40mins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2600" dirty="0">
                <a:latin typeface="Comic Sans MS"/>
                <a:ea typeface="Comic Sans MS"/>
                <a:cs typeface="Comic Sans MS"/>
                <a:sym typeface="Comic Sans MS"/>
              </a:rPr>
              <a:t>Spelling paper – roughly 20mins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000" u="sng" dirty="0">
                <a:latin typeface="Comic Sans MS"/>
                <a:ea typeface="Comic Sans MS"/>
                <a:cs typeface="Comic Sans MS"/>
                <a:sym typeface="Comic Sans MS"/>
              </a:rPr>
              <a:t>Writing: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2800" dirty="0">
                <a:latin typeface="Comic Sans MS"/>
                <a:ea typeface="Comic Sans MS"/>
                <a:cs typeface="Comic Sans MS"/>
                <a:sym typeface="Comic Sans MS"/>
              </a:rPr>
              <a:t>Teacher assessed then externally moderated </a:t>
            </a:r>
          </a:p>
        </p:txBody>
      </p:sp>
      <p:sp>
        <p:nvSpPr>
          <p:cNvPr id="219" name="Google Shape;219;g1e70a0134d9_0_0">
            <a:extLst>
              <a:ext uri="{FF2B5EF4-FFF2-40B4-BE49-F238E27FC236}">
                <a16:creationId xmlns:a16="http://schemas.microsoft.com/office/drawing/2014/main" id="{AF1EE589-F4B0-03C8-CFDA-1DD9B3ADB0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SATS – 10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-13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May 2027:</a:t>
            </a:r>
            <a:endParaRPr sz="46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3839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A8DA261F-2DFB-D1D3-4B6E-FB57B4B09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70a0134d9_0_0">
            <a:extLst>
              <a:ext uri="{FF2B5EF4-FFF2-40B4-BE49-F238E27FC236}">
                <a16:creationId xmlns:a16="http://schemas.microsoft.com/office/drawing/2014/main" id="{E092384F-7192-AE76-A623-3A5509D963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2222205"/>
            <a:ext cx="8442251" cy="45507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5240" indent="0">
              <a:spcBef>
                <a:spcPts val="640"/>
              </a:spcBef>
              <a:buSzPct val="100000"/>
              <a:buNone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How to support with maths: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 err="1">
                <a:latin typeface="Comic Sans MS"/>
                <a:ea typeface="Comic Sans MS"/>
                <a:cs typeface="Comic Sans MS"/>
                <a:sym typeface="Comic Sans MS"/>
              </a:rPr>
              <a:t>TTrockstars</a:t>
            </a: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 / times tables practice – essential that children are fluent.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Using everyday situations to support with problem solving – telling time, money, timetables etc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Homework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CGP books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Little and often </a:t>
            </a: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9" name="Google Shape;219;g1e70a0134d9_0_0">
            <a:extLst>
              <a:ext uri="{FF2B5EF4-FFF2-40B4-BE49-F238E27FC236}">
                <a16:creationId xmlns:a16="http://schemas.microsoft.com/office/drawing/2014/main" id="{7124CAD6-C935-7B39-6808-8C1FE54927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SATS – 10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-13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May 2027:</a:t>
            </a:r>
            <a:endParaRPr sz="46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76129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1305F043-E7CE-BE8A-74AF-90D60F4D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70a0134d9_0_0">
            <a:extLst>
              <a:ext uri="{FF2B5EF4-FFF2-40B4-BE49-F238E27FC236}">
                <a16:creationId xmlns:a16="http://schemas.microsoft.com/office/drawing/2014/main" id="{1A95291A-210B-3820-CFA3-48688DEB02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2222205"/>
            <a:ext cx="8442251" cy="45507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5240" indent="0">
              <a:spcBef>
                <a:spcPts val="640"/>
              </a:spcBef>
              <a:buSzPct val="100000"/>
              <a:buNone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How to support with reading: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Encourage your child to read every night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Encourage books which stretch and challenge them (vocabulary exposure)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Listening to your child read is essential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Asking comprehension questions after reading. Inference skills.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CGP books</a:t>
            </a: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9" name="Google Shape;219;g1e70a0134d9_0_0">
            <a:extLst>
              <a:ext uri="{FF2B5EF4-FFF2-40B4-BE49-F238E27FC236}">
                <a16:creationId xmlns:a16="http://schemas.microsoft.com/office/drawing/2014/main" id="{6365A6C7-6B8E-A6C5-82E2-36A373A423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SATS – 10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-13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May 2027:</a:t>
            </a:r>
            <a:endParaRPr sz="46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5647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A1C84749-1B04-7450-C6C8-30735B33B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70a0134d9_0_0">
            <a:extLst>
              <a:ext uri="{FF2B5EF4-FFF2-40B4-BE49-F238E27FC236}">
                <a16:creationId xmlns:a16="http://schemas.microsoft.com/office/drawing/2014/main" id="{7E228A55-FCCA-BDF6-7939-0009C50818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2222205"/>
            <a:ext cx="8442251" cy="45507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5240" indent="0">
              <a:spcBef>
                <a:spcPts val="640"/>
              </a:spcBef>
              <a:buSzPct val="100000"/>
              <a:buNone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How to support with SPaG: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Practicing statutory spelling words and general rules.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Homework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CGP books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Little and often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Resources on class page </a:t>
            </a: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9" name="Google Shape;219;g1e70a0134d9_0_0">
            <a:extLst>
              <a:ext uri="{FF2B5EF4-FFF2-40B4-BE49-F238E27FC236}">
                <a16:creationId xmlns:a16="http://schemas.microsoft.com/office/drawing/2014/main" id="{2F8AA359-7425-3D6D-A43B-34E9ED676F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SATS – 10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-13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May 2027:</a:t>
            </a:r>
            <a:endParaRPr sz="46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948515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31790EB5-4E27-ACEE-6371-330F23AB0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70a0134d9_0_0">
            <a:extLst>
              <a:ext uri="{FF2B5EF4-FFF2-40B4-BE49-F238E27FC236}">
                <a16:creationId xmlns:a16="http://schemas.microsoft.com/office/drawing/2014/main" id="{CA98820C-8B05-54EC-A087-100D3DA691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2222205"/>
            <a:ext cx="8442251" cy="45507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5240" indent="0">
              <a:spcBef>
                <a:spcPts val="640"/>
              </a:spcBef>
              <a:buSzPct val="100000"/>
              <a:buNone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How to support with writing: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Check their homework, can you encourage them to edit and improve their work.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Writing opportunities at home – diary/journal/letters etc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Information on GOV website for writing that is ‘on-track’ </a:t>
            </a: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9" name="Google Shape;219;g1e70a0134d9_0_0">
            <a:extLst>
              <a:ext uri="{FF2B5EF4-FFF2-40B4-BE49-F238E27FC236}">
                <a16:creationId xmlns:a16="http://schemas.microsoft.com/office/drawing/2014/main" id="{8EE434FA-A3F4-C6C1-183D-242B6C4DF0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SATS – 10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-13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May 2027:</a:t>
            </a:r>
            <a:endParaRPr sz="46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66060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09A20F87-D441-DD99-77F3-B155DC37E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70a0134d9_0_0">
            <a:extLst>
              <a:ext uri="{FF2B5EF4-FFF2-40B4-BE49-F238E27FC236}">
                <a16:creationId xmlns:a16="http://schemas.microsoft.com/office/drawing/2014/main" id="{06A6A30E-F65F-3ED8-FCA1-6CC40EF395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2222205"/>
            <a:ext cx="8442251" cy="45507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Their best is always good enough!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Emphasis in school and at home on mental health and handling the pressure that some children may feel. 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All their other hobbies and extra curricular activities are still important!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School interventions</a:t>
            </a:r>
          </a:p>
          <a:p>
            <a:pPr marL="274320" indent="-259080">
              <a:spcBef>
                <a:spcPts val="640"/>
              </a:spcBef>
              <a:buSzPct val="100000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SATS booster groups</a:t>
            </a:r>
          </a:p>
          <a:p>
            <a:pPr marL="15240" indent="0" algn="ctr">
              <a:spcBef>
                <a:spcPts val="640"/>
              </a:spcBef>
              <a:buSzPct val="100000"/>
              <a:buNone/>
            </a:pPr>
            <a:r>
              <a:rPr lang="en-GB" sz="3200" u="sng" dirty="0">
                <a:latin typeface="Comic Sans MS"/>
                <a:ea typeface="Comic Sans MS"/>
                <a:cs typeface="Comic Sans MS"/>
                <a:sym typeface="Comic Sans MS"/>
              </a:rPr>
              <a:t>More information to come in February SATS meeting</a:t>
            </a: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lang="en-GB"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274320" indent="-259080">
              <a:spcBef>
                <a:spcPts val="640"/>
              </a:spcBef>
              <a:buSzPct val="100000"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9" name="Google Shape;219;g1e70a0134d9_0_0">
            <a:extLst>
              <a:ext uri="{FF2B5EF4-FFF2-40B4-BE49-F238E27FC236}">
                <a16:creationId xmlns:a16="http://schemas.microsoft.com/office/drawing/2014/main" id="{051675D4-6191-B3CF-85E0-E9D2BB2152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SATS – 10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-13</a:t>
            </a:r>
            <a:r>
              <a:rPr lang="en-GB" sz="4600" b="1" u="sng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4600" b="1" u="sng" dirty="0">
                <a:latin typeface="Comic Sans MS"/>
                <a:ea typeface="Comic Sans MS"/>
                <a:cs typeface="Comic Sans MS"/>
                <a:sym typeface="Comic Sans MS"/>
              </a:rPr>
              <a:t> May 2027:</a:t>
            </a:r>
            <a:endParaRPr sz="4600" b="1" u="sng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814543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7"/>
          <p:cNvSpPr txBox="1">
            <a:spLocks noGrp="1"/>
          </p:cNvSpPr>
          <p:nvPr>
            <p:ph type="body" idx="1"/>
          </p:nvPr>
        </p:nvSpPr>
        <p:spPr>
          <a:xfrm>
            <a:off x="539552" y="1988840"/>
            <a:ext cx="8352928" cy="446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3200"/>
              <a:buChar char="*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In person – after school for </a:t>
            </a:r>
            <a:r>
              <a:rPr lang="en-GB" sz="3200" b="1" u="sng" dirty="0">
                <a:latin typeface="Comic Sans MS"/>
                <a:ea typeface="Comic Sans MS"/>
                <a:cs typeface="Comic Sans MS"/>
                <a:sym typeface="Comic Sans MS"/>
              </a:rPr>
              <a:t>quick</a:t>
            </a: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 questions or notices</a:t>
            </a:r>
            <a:endParaRPr dirty="0"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*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By phone – via the school office</a:t>
            </a:r>
            <a:endParaRPr dirty="0"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*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Email – </a:t>
            </a:r>
            <a:r>
              <a:rPr lang="en-GB" sz="3200" u="sng" dirty="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  <a:hlinkClick r:id="rId3"/>
              </a:rPr>
              <a:t>admin@stapeleybl.cheshire.sch.uk</a:t>
            </a: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      </a:t>
            </a:r>
            <a:endParaRPr dirty="0"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*"/>
            </a:pPr>
            <a:r>
              <a:rPr lang="en-GB" sz="3200" dirty="0">
                <a:latin typeface="Comic Sans MS"/>
                <a:ea typeface="Comic Sans MS"/>
                <a:cs typeface="Comic Sans MS"/>
                <a:sym typeface="Comic Sans MS"/>
              </a:rPr>
              <a:t>Messages in planners</a:t>
            </a:r>
            <a:endParaRPr dirty="0"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sz="32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5" name="Google Shape;225;p17"/>
          <p:cNvSpPr txBox="1">
            <a:spLocks noGrp="1"/>
          </p:cNvSpPr>
          <p:nvPr>
            <p:ph type="title"/>
          </p:nvPr>
        </p:nvSpPr>
        <p:spPr>
          <a:xfrm>
            <a:off x="457200" y="52008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mic Sans MS"/>
              <a:buNone/>
            </a:pPr>
            <a:r>
              <a:rPr lang="en-GB" sz="4800" u="sng">
                <a:latin typeface="Comic Sans MS"/>
                <a:ea typeface="Comic Sans MS"/>
                <a:cs typeface="Comic Sans MS"/>
                <a:sym typeface="Comic Sans MS"/>
              </a:rPr>
              <a:t>How to get in contact…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 txBox="1">
            <a:spLocks noGrp="1"/>
          </p:cNvSpPr>
          <p:nvPr>
            <p:ph type="title"/>
          </p:nvPr>
        </p:nvSpPr>
        <p:spPr>
          <a:xfrm>
            <a:off x="325736" y="3563995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r>
              <a:rPr lang="en-GB" sz="66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Any questions?</a:t>
            </a:r>
            <a:br>
              <a:rPr lang="en-GB" sz="6600">
                <a:solidFill>
                  <a:schemeClr val="dk1"/>
                </a:solidFill>
              </a:rPr>
            </a:br>
            <a:endParaRPr sz="400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veform">
  <a:themeElements>
    <a:clrScheme name="Waveform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dc486c-2b13-4d87-a90a-02c6f5a413bd" xsi:nil="true"/>
    <lcf76f155ced4ddcb4097134ff3c332f xmlns="481a2335-17e0-411a-a6b8-952bcdb4677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DEB769C35F004B9E26E6FE2D5CF3B0" ma:contentTypeVersion="13" ma:contentTypeDescription="Create a new document." ma:contentTypeScope="" ma:versionID="af344616285783d800614b08d05e7a48">
  <xsd:schema xmlns:xsd="http://www.w3.org/2001/XMLSchema" xmlns:xs="http://www.w3.org/2001/XMLSchema" xmlns:p="http://schemas.microsoft.com/office/2006/metadata/properties" xmlns:ns2="481a2335-17e0-411a-a6b8-952bcdb4677e" xmlns:ns3="0ddc486c-2b13-4d87-a90a-02c6f5a413bd" targetNamespace="http://schemas.microsoft.com/office/2006/metadata/properties" ma:root="true" ma:fieldsID="7943c3f98ae8e8778b180a27e12bc33b" ns2:_="" ns3:_="">
    <xsd:import namespace="481a2335-17e0-411a-a6b8-952bcdb4677e"/>
    <xsd:import namespace="0ddc486c-2b13-4d87-a90a-02c6f5a413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a2335-17e0-411a-a6b8-952bcdb467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b56b020-e210-4b28-982e-ef287888ef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dc486c-2b13-4d87-a90a-02c6f5a413b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ba56628-bdb8-468d-b0cb-4a07c6796193}" ma:internalName="TaxCatchAll" ma:showField="CatchAllData" ma:web="0ddc486c-2b13-4d87-a90a-02c6f5a413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5D8DFF-E7C3-4219-8E25-812FE26AA03E}">
  <ds:schemaRefs>
    <ds:schemaRef ds:uri="http://schemas.microsoft.com/office/2006/metadata/properties"/>
    <ds:schemaRef ds:uri="http://schemas.microsoft.com/office/infopath/2007/PartnerControls"/>
    <ds:schemaRef ds:uri="0ddc486c-2b13-4d87-a90a-02c6f5a413bd"/>
    <ds:schemaRef ds:uri="481a2335-17e0-411a-a6b8-952bcdb4677e"/>
  </ds:schemaRefs>
</ds:datastoreItem>
</file>

<file path=customXml/itemProps2.xml><?xml version="1.0" encoding="utf-8"?>
<ds:datastoreItem xmlns:ds="http://schemas.openxmlformats.org/officeDocument/2006/customXml" ds:itemID="{002FD4F5-3027-461C-8508-1F60402B80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EF7712-CF7B-4AAA-96F6-B207D0E937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1a2335-17e0-411a-a6b8-952bcdb4677e"/>
    <ds:schemaRef ds:uri="0ddc486c-2b13-4d87-a90a-02c6f5a413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738</Words>
  <Application>Microsoft Office PowerPoint</Application>
  <PresentationFormat>On-screen Show (4:3)</PresentationFormat>
  <Paragraphs>126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Comic Sans MS</vt:lpstr>
      <vt:lpstr>Calibri</vt:lpstr>
      <vt:lpstr>Arial</vt:lpstr>
      <vt:lpstr>Noto Sans Symbols</vt:lpstr>
      <vt:lpstr>Candara</vt:lpstr>
      <vt:lpstr>Waveform</vt:lpstr>
      <vt:lpstr>Welcome to  ‘Meet the Teacher’</vt:lpstr>
      <vt:lpstr>The Year 6 team</vt:lpstr>
      <vt:lpstr>A typical day in Year 6</vt:lpstr>
      <vt:lpstr>Topics</vt:lpstr>
      <vt:lpstr>English &amp; Maths</vt:lpstr>
      <vt:lpstr>Reading for pleasure</vt:lpstr>
      <vt:lpstr>Routines</vt:lpstr>
      <vt:lpstr>PowerPoint Presentation</vt:lpstr>
      <vt:lpstr>Year 6 Website page</vt:lpstr>
      <vt:lpstr>Trips and Residentials: </vt:lpstr>
      <vt:lpstr>SATS – 10th -13th May 2027:</vt:lpstr>
      <vt:lpstr>SATS – 10th -13th May 2027:</vt:lpstr>
      <vt:lpstr>SATS – 10th -13th May 2027:</vt:lpstr>
      <vt:lpstr>SATS – 10th -13th May 2027:</vt:lpstr>
      <vt:lpstr>SATS – 10th -13th May 2027:</vt:lpstr>
      <vt:lpstr>SATS – 10th -13th May 2027:</vt:lpstr>
      <vt:lpstr>How to get in contact…</vt:lpstr>
      <vt:lpstr>Any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‘Meet the Teacher’</dc:title>
  <dc:creator>RMORRISON</dc:creator>
  <cp:lastModifiedBy>R Livesey</cp:lastModifiedBy>
  <cp:revision>5</cp:revision>
  <dcterms:created xsi:type="dcterms:W3CDTF">2013-09-09T19:38:30Z</dcterms:created>
  <dcterms:modified xsi:type="dcterms:W3CDTF">2026-09-06T14:14:31Z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0x01010035DEB769C35F004B9E26E6FE2D5CF3B0</vt:lpwstr>
  </property>
  <property fmtid="{D5CDD505-2E9C-101B-9397-08002B2CF9AE}" pid="3" name="MediaServiceImageTags">
    <vt:lpwstr/>
  </property>
</Properties>
</file>