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handoutMasterIdLst>
    <p:handoutMasterId r:id="rId24"/>
  </p:handoutMasterIdLst>
  <p:sldIdLst>
    <p:sldId id="256" r:id="rId5"/>
    <p:sldId id="257" r:id="rId6"/>
    <p:sldId id="273" r:id="rId7"/>
    <p:sldId id="271" r:id="rId8"/>
    <p:sldId id="278" r:id="rId9"/>
    <p:sldId id="293" r:id="rId10"/>
    <p:sldId id="335" r:id="rId11"/>
    <p:sldId id="280" r:id="rId12"/>
    <p:sldId id="259" r:id="rId13"/>
    <p:sldId id="333" r:id="rId14"/>
    <p:sldId id="332" r:id="rId15"/>
    <p:sldId id="262" r:id="rId16"/>
    <p:sldId id="260" r:id="rId17"/>
    <p:sldId id="265" r:id="rId18"/>
    <p:sldId id="289" r:id="rId19"/>
    <p:sldId id="334" r:id="rId20"/>
    <p:sldId id="267" r:id="rId21"/>
    <p:sldId id="331"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4" autoAdjust="0"/>
    <p:restoredTop sz="94660"/>
  </p:normalViewPr>
  <p:slideViewPr>
    <p:cSldViewPr>
      <p:cViewPr varScale="1">
        <p:scale>
          <a:sx n="60" d="100"/>
          <a:sy n="60" d="100"/>
        </p:scale>
        <p:origin x="143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 Ailsby" userId="917d16c5-3348-4f7e-b8d3-4768ff8b6eec" providerId="ADAL" clId="{A80489A3-16F1-4BF1-8C46-8BADF88D65D5}"/>
    <pc:docChg chg="custSel delSld modSld">
      <pc:chgData name="S Ailsby" userId="917d16c5-3348-4f7e-b8d3-4768ff8b6eec" providerId="ADAL" clId="{A80489A3-16F1-4BF1-8C46-8BADF88D65D5}" dt="2024-09-05T19:15:17.138" v="540" actId="20577"/>
      <pc:docMkLst>
        <pc:docMk/>
      </pc:docMkLst>
      <pc:sldChg chg="modSp mod">
        <pc:chgData name="S Ailsby" userId="917d16c5-3348-4f7e-b8d3-4768ff8b6eec" providerId="ADAL" clId="{A80489A3-16F1-4BF1-8C46-8BADF88D65D5}" dt="2024-09-05T19:08:06.820" v="1" actId="20577"/>
        <pc:sldMkLst>
          <pc:docMk/>
          <pc:sldMk cId="556730963" sldId="256"/>
        </pc:sldMkLst>
      </pc:sldChg>
      <pc:sldChg chg="modSp mod">
        <pc:chgData name="S Ailsby" userId="917d16c5-3348-4f7e-b8d3-4768ff8b6eec" providerId="ADAL" clId="{A80489A3-16F1-4BF1-8C46-8BADF88D65D5}" dt="2024-09-05T19:08:20.013" v="33" actId="20577"/>
        <pc:sldMkLst>
          <pc:docMk/>
          <pc:sldMk cId="2000619455" sldId="257"/>
        </pc:sldMkLst>
      </pc:sldChg>
      <pc:sldChg chg="modSp mod">
        <pc:chgData name="S Ailsby" userId="917d16c5-3348-4f7e-b8d3-4768ff8b6eec" providerId="ADAL" clId="{A80489A3-16F1-4BF1-8C46-8BADF88D65D5}" dt="2024-09-05T19:11:26.464" v="374" actId="20577"/>
        <pc:sldMkLst>
          <pc:docMk/>
          <pc:sldMk cId="815645163" sldId="259"/>
        </pc:sldMkLst>
      </pc:sldChg>
      <pc:sldChg chg="modSp mod">
        <pc:chgData name="S Ailsby" userId="917d16c5-3348-4f7e-b8d3-4768ff8b6eec" providerId="ADAL" clId="{A80489A3-16F1-4BF1-8C46-8BADF88D65D5}" dt="2024-09-05T19:12:50.211" v="451" actId="20577"/>
        <pc:sldMkLst>
          <pc:docMk/>
          <pc:sldMk cId="1097978318" sldId="260"/>
        </pc:sldMkLst>
      </pc:sldChg>
      <pc:sldChg chg="modSp mod">
        <pc:chgData name="S Ailsby" userId="917d16c5-3348-4f7e-b8d3-4768ff8b6eec" providerId="ADAL" clId="{A80489A3-16F1-4BF1-8C46-8BADF88D65D5}" dt="2024-09-05T19:12:21.288" v="444" actId="20577"/>
        <pc:sldMkLst>
          <pc:docMk/>
          <pc:sldMk cId="1199052976" sldId="262"/>
        </pc:sldMkLst>
      </pc:sldChg>
      <pc:sldChg chg="modSp mod">
        <pc:chgData name="S Ailsby" userId="917d16c5-3348-4f7e-b8d3-4768ff8b6eec" providerId="ADAL" clId="{A80489A3-16F1-4BF1-8C46-8BADF88D65D5}" dt="2024-09-05T19:08:34.424" v="64" actId="20577"/>
        <pc:sldMkLst>
          <pc:docMk/>
          <pc:sldMk cId="2519920099" sldId="273"/>
        </pc:sldMkLst>
      </pc:sldChg>
      <pc:sldChg chg="modSp mod">
        <pc:chgData name="S Ailsby" userId="917d16c5-3348-4f7e-b8d3-4768ff8b6eec" providerId="ADAL" clId="{A80489A3-16F1-4BF1-8C46-8BADF88D65D5}" dt="2024-09-05T19:10:17.681" v="246" actId="20577"/>
        <pc:sldMkLst>
          <pc:docMk/>
          <pc:sldMk cId="2226778842" sldId="280"/>
        </pc:sldMkLst>
      </pc:sldChg>
      <pc:sldChg chg="modSp mod">
        <pc:chgData name="S Ailsby" userId="917d16c5-3348-4f7e-b8d3-4768ff8b6eec" providerId="ADAL" clId="{A80489A3-16F1-4BF1-8C46-8BADF88D65D5}" dt="2024-09-05T19:13:22.869" v="499" actId="20577"/>
        <pc:sldMkLst>
          <pc:docMk/>
          <pc:sldMk cId="1828803711" sldId="289"/>
        </pc:sldMkLst>
      </pc:sldChg>
      <pc:sldChg chg="del">
        <pc:chgData name="S Ailsby" userId="917d16c5-3348-4f7e-b8d3-4768ff8b6eec" providerId="ADAL" clId="{A80489A3-16F1-4BF1-8C46-8BADF88D65D5}" dt="2024-09-05T19:12:55.834" v="452" actId="47"/>
        <pc:sldMkLst>
          <pc:docMk/>
          <pc:sldMk cId="3992428014" sldId="290"/>
        </pc:sldMkLst>
      </pc:sldChg>
      <pc:sldChg chg="modSp mod">
        <pc:chgData name="S Ailsby" userId="917d16c5-3348-4f7e-b8d3-4768ff8b6eec" providerId="ADAL" clId="{A80489A3-16F1-4BF1-8C46-8BADF88D65D5}" dt="2024-09-05T19:15:17.138" v="540" actId="20577"/>
        <pc:sldMkLst>
          <pc:docMk/>
          <pc:sldMk cId="3766372913" sldId="334"/>
        </pc:sldMkLst>
      </pc:sldChg>
    </pc:docChg>
  </pc:docChgLst>
  <pc:docChgLst>
    <pc:chgData name="S Ailsby" userId="917d16c5-3348-4f7e-b8d3-4768ff8b6eec" providerId="ADAL" clId="{67EEA6F7-6D4A-4304-AD97-69A4022DE7DC}"/>
    <pc:docChg chg="custSel addSld modSld">
      <pc:chgData name="S Ailsby" userId="917d16c5-3348-4f7e-b8d3-4768ff8b6eec" providerId="ADAL" clId="{67EEA6F7-6D4A-4304-AD97-69A4022DE7DC}" dt="2025-09-16T14:40:13.733" v="721" actId="20577"/>
      <pc:docMkLst>
        <pc:docMk/>
      </pc:docMkLst>
      <pc:sldChg chg="modSp mod">
        <pc:chgData name="S Ailsby" userId="917d16c5-3348-4f7e-b8d3-4768ff8b6eec" providerId="ADAL" clId="{67EEA6F7-6D4A-4304-AD97-69A4022DE7DC}" dt="2025-09-11T08:29:01.028" v="1" actId="20577"/>
        <pc:sldMkLst>
          <pc:docMk/>
          <pc:sldMk cId="556730963" sldId="256"/>
        </pc:sldMkLst>
        <pc:spChg chg="mod">
          <ac:chgData name="S Ailsby" userId="917d16c5-3348-4f7e-b8d3-4768ff8b6eec" providerId="ADAL" clId="{67EEA6F7-6D4A-4304-AD97-69A4022DE7DC}" dt="2025-09-11T08:29:01.028" v="1" actId="20577"/>
          <ac:spMkLst>
            <pc:docMk/>
            <pc:sldMk cId="556730963" sldId="256"/>
            <ac:spMk id="3" creationId="{00000000-0000-0000-0000-000000000000}"/>
          </ac:spMkLst>
        </pc:spChg>
      </pc:sldChg>
      <pc:sldChg chg="modSp mod">
        <pc:chgData name="S Ailsby" userId="917d16c5-3348-4f7e-b8d3-4768ff8b6eec" providerId="ADAL" clId="{67EEA6F7-6D4A-4304-AD97-69A4022DE7DC}" dt="2025-09-11T08:29:12.126" v="24" actId="20577"/>
        <pc:sldMkLst>
          <pc:docMk/>
          <pc:sldMk cId="2000619455" sldId="257"/>
        </pc:sldMkLst>
        <pc:spChg chg="mod">
          <ac:chgData name="S Ailsby" userId="917d16c5-3348-4f7e-b8d3-4768ff8b6eec" providerId="ADAL" clId="{67EEA6F7-6D4A-4304-AD97-69A4022DE7DC}" dt="2025-09-11T08:29:12.126" v="24" actId="20577"/>
          <ac:spMkLst>
            <pc:docMk/>
            <pc:sldMk cId="2000619455" sldId="257"/>
            <ac:spMk id="2" creationId="{00000000-0000-0000-0000-000000000000}"/>
          </ac:spMkLst>
        </pc:spChg>
      </pc:sldChg>
      <pc:sldChg chg="modSp mod">
        <pc:chgData name="S Ailsby" userId="917d16c5-3348-4f7e-b8d3-4768ff8b6eec" providerId="ADAL" clId="{67EEA6F7-6D4A-4304-AD97-69A4022DE7DC}" dt="2025-09-16T14:40:13.733" v="721" actId="20577"/>
        <pc:sldMkLst>
          <pc:docMk/>
          <pc:sldMk cId="815645163" sldId="259"/>
        </pc:sldMkLst>
        <pc:spChg chg="mod">
          <ac:chgData name="S Ailsby" userId="917d16c5-3348-4f7e-b8d3-4768ff8b6eec" providerId="ADAL" clId="{67EEA6F7-6D4A-4304-AD97-69A4022DE7DC}" dt="2025-09-16T14:40:13.733" v="721" actId="20577"/>
          <ac:spMkLst>
            <pc:docMk/>
            <pc:sldMk cId="815645163" sldId="259"/>
            <ac:spMk id="2" creationId="{00000000-0000-0000-0000-000000000000}"/>
          </ac:spMkLst>
        </pc:spChg>
      </pc:sldChg>
      <pc:sldChg chg="delSp modSp mod">
        <pc:chgData name="S Ailsby" userId="917d16c5-3348-4f7e-b8d3-4768ff8b6eec" providerId="ADAL" clId="{67EEA6F7-6D4A-4304-AD97-69A4022DE7DC}" dt="2025-09-15T15:44:09.459" v="709" actId="20577"/>
        <pc:sldMkLst>
          <pc:docMk/>
          <pc:sldMk cId="1097978318" sldId="260"/>
        </pc:sldMkLst>
        <pc:spChg chg="mod">
          <ac:chgData name="S Ailsby" userId="917d16c5-3348-4f7e-b8d3-4768ff8b6eec" providerId="ADAL" clId="{67EEA6F7-6D4A-4304-AD97-69A4022DE7DC}" dt="2025-09-15T15:44:09.459" v="709" actId="20577"/>
          <ac:spMkLst>
            <pc:docMk/>
            <pc:sldMk cId="1097978318" sldId="260"/>
            <ac:spMk id="2" creationId="{00000000-0000-0000-0000-000000000000}"/>
          </ac:spMkLst>
        </pc:spChg>
        <pc:picChg chg="del">
          <ac:chgData name="S Ailsby" userId="917d16c5-3348-4f7e-b8d3-4768ff8b6eec" providerId="ADAL" clId="{67EEA6F7-6D4A-4304-AD97-69A4022DE7DC}" dt="2025-09-15T15:37:47.904" v="266" actId="478"/>
          <ac:picMkLst>
            <pc:docMk/>
            <pc:sldMk cId="1097978318" sldId="260"/>
            <ac:picMk id="5" creationId="{6868DCA6-2F6D-4D10-8B70-02F657BB21FC}"/>
          </ac:picMkLst>
        </pc:picChg>
      </pc:sldChg>
      <pc:sldChg chg="modSp mod">
        <pc:chgData name="S Ailsby" userId="917d16c5-3348-4f7e-b8d3-4768ff8b6eec" providerId="ADAL" clId="{67EEA6F7-6D4A-4304-AD97-69A4022DE7DC}" dt="2025-09-15T15:36:19.803" v="265" actId="20577"/>
        <pc:sldMkLst>
          <pc:docMk/>
          <pc:sldMk cId="2519920099" sldId="273"/>
        </pc:sldMkLst>
        <pc:spChg chg="mod">
          <ac:chgData name="S Ailsby" userId="917d16c5-3348-4f7e-b8d3-4768ff8b6eec" providerId="ADAL" clId="{67EEA6F7-6D4A-4304-AD97-69A4022DE7DC}" dt="2025-09-15T15:36:19.803" v="265" actId="20577"/>
          <ac:spMkLst>
            <pc:docMk/>
            <pc:sldMk cId="2519920099" sldId="273"/>
            <ac:spMk id="2" creationId="{00000000-0000-0000-0000-000000000000}"/>
          </ac:spMkLst>
        </pc:spChg>
      </pc:sldChg>
      <pc:sldChg chg="modSp mod">
        <pc:chgData name="S Ailsby" userId="917d16c5-3348-4f7e-b8d3-4768ff8b6eec" providerId="ADAL" clId="{67EEA6F7-6D4A-4304-AD97-69A4022DE7DC}" dt="2025-09-11T08:29:54.117" v="54" actId="20577"/>
        <pc:sldMkLst>
          <pc:docMk/>
          <pc:sldMk cId="2939085656" sldId="278"/>
        </pc:sldMkLst>
        <pc:spChg chg="mod">
          <ac:chgData name="S Ailsby" userId="917d16c5-3348-4f7e-b8d3-4768ff8b6eec" providerId="ADAL" clId="{67EEA6F7-6D4A-4304-AD97-69A4022DE7DC}" dt="2025-09-11T08:29:54.117" v="54" actId="20577"/>
          <ac:spMkLst>
            <pc:docMk/>
            <pc:sldMk cId="2939085656" sldId="278"/>
            <ac:spMk id="2" creationId="{00000000-0000-0000-0000-000000000000}"/>
          </ac:spMkLst>
        </pc:spChg>
      </pc:sldChg>
      <pc:sldChg chg="modSp mod">
        <pc:chgData name="S Ailsby" userId="917d16c5-3348-4f7e-b8d3-4768ff8b6eec" providerId="ADAL" clId="{67EEA6F7-6D4A-4304-AD97-69A4022DE7DC}" dt="2025-09-15T15:42:44.974" v="657" actId="20577"/>
        <pc:sldMkLst>
          <pc:docMk/>
          <pc:sldMk cId="2226778842" sldId="280"/>
        </pc:sldMkLst>
        <pc:spChg chg="mod">
          <ac:chgData name="S Ailsby" userId="917d16c5-3348-4f7e-b8d3-4768ff8b6eec" providerId="ADAL" clId="{67EEA6F7-6D4A-4304-AD97-69A4022DE7DC}" dt="2025-09-15T15:42:44.974" v="657" actId="20577"/>
          <ac:spMkLst>
            <pc:docMk/>
            <pc:sldMk cId="2226778842" sldId="280"/>
            <ac:spMk id="2" creationId="{00000000-0000-0000-0000-000000000000}"/>
          </ac:spMkLst>
        </pc:spChg>
      </pc:sldChg>
      <pc:sldChg chg="modSp mod">
        <pc:chgData name="S Ailsby" userId="917d16c5-3348-4f7e-b8d3-4768ff8b6eec" providerId="ADAL" clId="{67EEA6F7-6D4A-4304-AD97-69A4022DE7DC}" dt="2025-09-11T08:31:41.799" v="211" actId="6549"/>
        <pc:sldMkLst>
          <pc:docMk/>
          <pc:sldMk cId="1828803711" sldId="289"/>
        </pc:sldMkLst>
        <pc:spChg chg="mod">
          <ac:chgData name="S Ailsby" userId="917d16c5-3348-4f7e-b8d3-4768ff8b6eec" providerId="ADAL" clId="{67EEA6F7-6D4A-4304-AD97-69A4022DE7DC}" dt="2025-09-11T08:31:41.799" v="211" actId="6549"/>
          <ac:spMkLst>
            <pc:docMk/>
            <pc:sldMk cId="1828803711" sldId="289"/>
            <ac:spMk id="2" creationId="{00000000-0000-0000-0000-000000000000}"/>
          </ac:spMkLst>
        </pc:spChg>
      </pc:sldChg>
      <pc:sldChg chg="modSp mod">
        <pc:chgData name="S Ailsby" userId="917d16c5-3348-4f7e-b8d3-4768ff8b6eec" providerId="ADAL" clId="{67EEA6F7-6D4A-4304-AD97-69A4022DE7DC}" dt="2025-09-11T08:32:45.754" v="231" actId="20577"/>
        <pc:sldMkLst>
          <pc:docMk/>
          <pc:sldMk cId="3766372913" sldId="334"/>
        </pc:sldMkLst>
        <pc:spChg chg="mod">
          <ac:chgData name="S Ailsby" userId="917d16c5-3348-4f7e-b8d3-4768ff8b6eec" providerId="ADAL" clId="{67EEA6F7-6D4A-4304-AD97-69A4022DE7DC}" dt="2025-09-11T08:32:45.754" v="231" actId="20577"/>
          <ac:spMkLst>
            <pc:docMk/>
            <pc:sldMk cId="3766372913" sldId="334"/>
            <ac:spMk id="2" creationId="{00000000-0000-0000-0000-000000000000}"/>
          </ac:spMkLst>
        </pc:spChg>
      </pc:sldChg>
      <pc:sldChg chg="modSp add mod">
        <pc:chgData name="S Ailsby" userId="917d16c5-3348-4f7e-b8d3-4768ff8b6eec" providerId="ADAL" clId="{67EEA6F7-6D4A-4304-AD97-69A4022DE7DC}" dt="2025-09-16T14:39:49.199" v="716" actId="20577"/>
        <pc:sldMkLst>
          <pc:docMk/>
          <pc:sldMk cId="2110282336" sldId="335"/>
        </pc:sldMkLst>
        <pc:spChg chg="mod">
          <ac:chgData name="S Ailsby" userId="917d16c5-3348-4f7e-b8d3-4768ff8b6eec" providerId="ADAL" clId="{67EEA6F7-6D4A-4304-AD97-69A4022DE7DC}" dt="2025-09-16T14:39:49.199" v="716" actId="20577"/>
          <ac:spMkLst>
            <pc:docMk/>
            <pc:sldMk cId="2110282336" sldId="335"/>
            <ac:spMk id="2" creationId="{A5103719-B4DC-52E3-9E04-7B575D840A92}"/>
          </ac:spMkLst>
        </pc:spChg>
        <pc:spChg chg="mod">
          <ac:chgData name="S Ailsby" userId="917d16c5-3348-4f7e-b8d3-4768ff8b6eec" providerId="ADAL" clId="{67EEA6F7-6D4A-4304-AD97-69A4022DE7DC}" dt="2025-09-15T15:38:46.970" v="302" actId="27636"/>
          <ac:spMkLst>
            <pc:docMk/>
            <pc:sldMk cId="2110282336" sldId="335"/>
            <ac:spMk id="3" creationId="{81EE57C2-6F70-57B7-BC7D-7EFA860BE83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2BAC76-BDC5-42DD-B88F-F49204341128}" type="datetimeFigureOut">
              <a:rPr lang="en-GB" smtClean="0"/>
              <a:t>16/09/2025</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C7092D06-9705-49AC-B8E9-9E61238395CE}" type="slidenum">
              <a:rPr lang="en-GB" smtClean="0"/>
              <a:t>‹#›</a:t>
            </a:fld>
            <a:endParaRPr lang="en-GB"/>
          </a:p>
        </p:txBody>
      </p:sp>
    </p:spTree>
    <p:extLst>
      <p:ext uri="{BB962C8B-B14F-4D97-AF65-F5344CB8AC3E}">
        <p14:creationId xmlns:p14="http://schemas.microsoft.com/office/powerpoint/2010/main" val="883371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B1B4EB8-DA8E-443B-A272-2C88AEAFBFA8}" type="datetimeFigureOut">
              <a:rPr lang="en-GB" smtClean="0"/>
              <a:t>16/09/2025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06E657B-BF73-434E-BF73-4F5E889396BF}" type="slidenum">
              <a:rPr lang="en-GB" smtClean="0"/>
              <a:t>‹#›</a:t>
            </a:fld>
            <a:endParaRPr lang="en-GB"/>
          </a:p>
        </p:txBody>
      </p:sp>
    </p:spTree>
    <p:extLst>
      <p:ext uri="{BB962C8B-B14F-4D97-AF65-F5344CB8AC3E}">
        <p14:creationId xmlns:p14="http://schemas.microsoft.com/office/powerpoint/2010/main" val="290472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Leave questions till the end – post them.</a:t>
            </a:r>
          </a:p>
        </p:txBody>
      </p:sp>
      <p:sp>
        <p:nvSpPr>
          <p:cNvPr id="4" name="Slide Number Placeholder 3"/>
          <p:cNvSpPr>
            <a:spLocks noGrp="1"/>
          </p:cNvSpPr>
          <p:nvPr>
            <p:ph type="sldNum" sz="quarter" idx="5"/>
          </p:nvPr>
        </p:nvSpPr>
        <p:spPr/>
        <p:txBody>
          <a:bodyPr/>
          <a:lstStyle/>
          <a:p>
            <a:fld id="{706E657B-BF73-434E-BF73-4F5E889396BF}" type="slidenum">
              <a:rPr lang="en-GB" smtClean="0"/>
              <a:t>2</a:t>
            </a:fld>
            <a:endParaRPr lang="en-GB"/>
          </a:p>
        </p:txBody>
      </p:sp>
    </p:spTree>
    <p:extLst>
      <p:ext uri="{BB962C8B-B14F-4D97-AF65-F5344CB8AC3E}">
        <p14:creationId xmlns:p14="http://schemas.microsoft.com/office/powerpoint/2010/main" val="1380061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BBB915-090D-4521-B673-44A6BCEFF9EC}"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BBB915-090D-4521-B673-44A6BCEFF9EC}"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BBB915-090D-4521-B673-44A6BCEFF9EC}"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BBB915-090D-4521-B673-44A6BCEFF9EC}"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BBB915-090D-4521-B673-44A6BCEFF9EC}"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89BBB915-090D-4521-B673-44A6BCEFF9EC}"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AAEEF-9E86-4900-A227-1DCBC7C71C3C}"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BBB915-090D-4521-B673-44A6BCEFF9EC}" type="datetimeFigureOut">
              <a:rPr lang="en-GB" smtClean="0"/>
              <a:t>16/09/2025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BBB915-090D-4521-B673-44A6BCEFF9EC}"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9BBB915-090D-4521-B673-44A6BCEFF9EC}"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9BBB915-090D-4521-B673-44A6BCEFF9EC}"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AAEEF-9E86-4900-A227-1DCBC7C71C3C}"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BBB915-090D-4521-B673-44A6BCEFF9EC}"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AAEEF-9E86-4900-A227-1DCBC7C71C3C}"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9BBB915-090D-4521-B673-44A6BCEFF9EC}" type="datetimeFigureOut">
              <a:rPr lang="en-GB" smtClean="0"/>
              <a:t>16/09/2025</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ACAAEEF-9E86-4900-A227-1DCBC7C71C3C}"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co.uk/url?sa=i&amp;rct=j&amp;q=&amp;esrc=s&amp;frm=1&amp;source=images&amp;cd=&amp;cad=rja&amp;docid=J6YpLeZ3-14SoM&amp;tbnid=qKWWsDV02G_SDM:&amp;ved=0CAUQjRw&amp;url=http://www.imageenvision.com/cliparts/teacher-pg2&amp;ei=8CcuUomyKIHKhAeKu4CYCA&amp;bvm=bv.51773540,d.ZGU&amp;psig=AFQjCNEyJodVO4d42KvXb9ISB_IPniyDfg&amp;ust=137884295290687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mailto:sailsby@stapeleybl.cheshire.sch.uk" TargetMode="External"/><Relationship Id="rId2" Type="http://schemas.openxmlformats.org/officeDocument/2006/relationships/hyperlink" Target="mailto:admin@stapeleybl.cheshire.sch.u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jbxIPf-Y3VAhXFvRoKHQbDDloQjRwIBw&amp;url=http://www.clipartpanda.com/categories/free-clip-art-children&amp;psig=AFQjCNH-E9F7xWfcwMNCpq2RiyL5twswZA&amp;ust=150029960506502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450" y="2276872"/>
            <a:ext cx="7772400" cy="1780108"/>
          </a:xfrm>
        </p:spPr>
        <p:txBody>
          <a:bodyPr/>
          <a:lstStyle/>
          <a:p>
            <a:r>
              <a:rPr lang="en-GB" u="sng" dirty="0">
                <a:solidFill>
                  <a:srgbClr val="002060"/>
                </a:solidFill>
                <a:latin typeface="Comic Sans MS" panose="030F0702030302020204" pitchFamily="66" charset="0"/>
              </a:rPr>
              <a:t>Welcome to </a:t>
            </a:r>
            <a:br>
              <a:rPr lang="en-GB" u="sng" dirty="0">
                <a:solidFill>
                  <a:srgbClr val="002060"/>
                </a:solidFill>
                <a:latin typeface="Comic Sans MS" panose="030F0702030302020204" pitchFamily="66" charset="0"/>
              </a:rPr>
            </a:br>
            <a:r>
              <a:rPr lang="en-GB" u="sng" dirty="0">
                <a:solidFill>
                  <a:srgbClr val="002060"/>
                </a:solidFill>
                <a:latin typeface="Comic Sans MS" panose="030F0702030302020204" pitchFamily="66" charset="0"/>
              </a:rPr>
              <a:t>‘Meet the Teacher’</a:t>
            </a:r>
          </a:p>
        </p:txBody>
      </p:sp>
      <p:sp>
        <p:nvSpPr>
          <p:cNvPr id="3" name="Subtitle 2"/>
          <p:cNvSpPr>
            <a:spLocks noGrp="1"/>
          </p:cNvSpPr>
          <p:nvPr>
            <p:ph type="subTitle" idx="1"/>
          </p:nvPr>
        </p:nvSpPr>
        <p:spPr>
          <a:xfrm>
            <a:off x="1331640" y="4260056"/>
            <a:ext cx="6400800" cy="1473200"/>
          </a:xfrm>
        </p:spPr>
        <p:txBody>
          <a:bodyPr>
            <a:normAutofit/>
          </a:bodyPr>
          <a:lstStyle/>
          <a:p>
            <a:r>
              <a:rPr lang="en-GB" sz="3200" dirty="0">
                <a:solidFill>
                  <a:srgbClr val="0070C0"/>
                </a:solidFill>
                <a:latin typeface="Comic Sans MS" panose="030F0702030302020204" pitchFamily="66" charset="0"/>
              </a:rPr>
              <a:t>Year 3 – September 2025</a:t>
            </a:r>
          </a:p>
        </p:txBody>
      </p:sp>
      <p:sp>
        <p:nvSpPr>
          <p:cNvPr id="4" name="AutoShape 2"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155575" y="-5476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5" name="AutoShape 4"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307975" y="-3952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6" name="AutoShape 6"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460375" y="-2428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7" name="AutoShape 8"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612775" y="-904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8" name="AutoShape 12" descr="data:image/jpeg;base64,/9j/4AAQSkZJRgABAQAAAQABAAD/2wCEAAkGBxQSEhQUEhQUFRQXFhcUGBcYFBcVGBoaHBgXFxgWGhcYHCggHB8lGxQcIjEiJSksLi4uFx8zODQsNygtLi0BCgoKDg0OGxAQGiwkHyQsLCwsLCwsLCwsLCwsLCwsLCwsLCwsLCwsLCwsLCwsLCwsLCwsLCwsLCwsLCwsLCwsLP/AABEIAPgAywMBEQACEQEDEQH/xAAcAAABBQEBAQAAAAAAAAAAAAAAAgMEBQYHAQj/xABIEAABAwIDAwoCBwYEAwkAAAABAAIDBBEFEiExQVEGBxMiMmFxgZGhUpIUI0JicrHwM4KTosHRNEOywhUkUxZEVGNzo+Lj8f/EABoBAQADAQEBAAAAAAAAAAAAAAACAwQBBQb/xAA0EQACAQMDAQUHBAICAwAAAAAAAQIDBBESITFBBRMiUWEyQnGBkbHRFKHB8CNSM/EVNHL/2gAMAwEAAhEDEQA/AO4LgBACAEAICh5XcrafDow+dxLnaRxMGaSQ8Gt8xcnQXHEIDl9fy3xWqN2PjoYzsa1gmltwc54sPIArPO5iuNzTC2k+disdLWk3OJVt+6Ww9Boqv1UvIt/Sx8yRT8oMViPUr+kHwzQRvv4vAzKauvNEHa+TLak5z8Rj/b0lNOOMMroj6PzXViuIMrdvNF5R88dJsqYaqm4ufFnZ5OYST8qsU4vhlThJco1mDcr6GrsKeqhkcdQzOA/+G6zvZSIl2gBACAEAIAQAgBACAEAIAQAgBACAEAIAQFBy15Ux4dTOmeM7yckUQPWkkPZYO7eTuHE2BA4jUUUtW6SorX5qmQCxGyAA3YyMX0yn+u25JxVK7ctuPubqdBKO/P2HKeue6Fxy3mjDmuYNLvaNg7naEdxCqcVq9GXKTcfVC8NqHyRNfIzo3kat4anjxGvmozSTwnk7BtrLWCQVw6IKAQUBX1mEQyduNpPEDKfVtipxqTjwyEqcJcok0FbW0v8Aha6dg3MkInYBwDX3y+SujcvqimVsujNLQc6tfFYVNJDUNv2oHmJ1uJY+9z3CyujXg/QplbzRqcK53MOlIbK+Slefszxub/O27QO8kK5NPgpaa5NpQYhFO3PDLHKz4mPa8erShwkoAQAgBACAEAIAQAgBACAEAIDwm21AcDxbGDida6rP+HiLoqVp2WBs+Yji4j0AG4LLcVPdRrtqfvMi4nFO4x9C9rQH3kzC926aDQ9/rtCzQcVnUjTNSeNLGsQ+pkE47BsyXwv1JP3SbHud3LsfEtP0OS8L1fUnPdbU7FAsEkocElAIKASUAgoBJQDcrA4WcARwIBHuup44ONJ8kAYUxrs8RfC/c+J7o3D0Vsa811KpUIPoXuHcssVptGVTaho0DalmY+cjbPJ8Sro3K6oplbPozVYdzy5dKyilZuzwOEzfEtNi0eZV0asHwymVKa6GxwTnAw6rsIqqLMdMkh6J9+AbJa/ldTKzTgoAQAgBACAEAIAQAgBAY/nZxg02GT5D9ZNamj1sS6Xqmx4hmYjwTONwlk5hQ0wijZGNjWhvptPmdV5cpam2etGOlJDyidIFfXRNc2KQi8t2hpBIN9LHxvZTjGTWpdCEpRT0vqQWUwkZJSSk9UDK6+ro73Y6/EEZT+HvU3LDU4/1kFHKcJf1FjTwhjGsbsaA0b9ALBVt5eWWJYWEKK4dEFAJKASUAgoBJXQIKHBBQCSgItTRxydtjXd5GvrtUozlHhkZQjLlDuGVVTSf4OrngA2MzdJF/DfdqujcSXJTK3i+DYYVzt1sWlVTxVDfjhcYn24lrrhx7hZXRrwfoUSoTXqbXA+dbDaizXTGmk3sqB0Vv37ln8yuTT4KmmuTaxyBwDmkEHUEG4PgQhwUgBACAEAIAQHI+d6t6WvoqUbImPq3jvJ6OLzBBP7yqryxAuoRzNFGV5x6IkoBmWBri1zmtLm9kkAkX4Hcupvg40nuQMYblaJm9qK7ttszPtsJ7xqO8BTpvfS+pCf+3kV8tbJNq0mKPdYDpHd5v2R3bfBehRsljMzPOu37Owz9EHxy349NJf8A1LX+np/6lOqXmxbRI3szP8Hhrx7jN7quVnTZNVZrqLFdM3ayN/4XFh9Dce6zysP9WTVw+qHG4uz/ADA6M/fb1fnbdvuss7WpHoWqvB+hLZIHC7SCOINx6qjGC1NM8KHRJQ4IKASUAkoBBQCHFdODM0TXCzgHDvF11Nrg40nyKwypqKQ5qOolpztyh2aMnvjddp81dG4kudymVvF8bG+wHnjljs3EacObs6eDd3uiPqSD4ArRGrGRnnSlE6vgmNQVkQlppWyxne07Dts5p1ae4gFWFRPQAgBACA4HiFZ9JxLEKi92iUUzOGWEBpt3F2qyXUt0jbax2bFlZDUJKAQV0GfxObppMn+XGetwc/geIb+fgvSsqHvv5GOvPL0o9XpFAIAQAgBARnULL3Ayniwlh88u3zUJUoS5QTxwKBmb2Xh44PFj8zP7FZZ2MH7Oxaq016nv/ECP2kb297frG/y6+yyTs6keNy1V49R+GqY/sOa7wOvmFmlFx5RcpKXDFlROiSugQUAhxQ4JKASUBGhlcXuaWWaLWdxU2lpTTIpttrBJwjHnYZUsqICRqOmiGyWO/Wu3ZcXNnHYVfQnJ7Pgz14RW65PqKKQOaHNNw4Ag8QRcFaTKLQAgIGPYiKamnnOyKJ8nytJA8yEBwLk1CW00eYkucDI4naS8l1z36rzq0szZ6VGOIIsiqi0SUBGr6no43vP2Wl3oNB5lSjHU0iMpaU2UNJEWsaDqbXJ4uOrj6kr6GEdMUjzh5SAIAQAgBADRcgDUnQAak9yAtJOTdW1uY00+XbfonH1AFwo64+ZzKKsi2h2qR0ZnpWP7TQTx3jwI1C44p8gb+iub2JHDud9YPfre6zTs6cvQmqkl1POmkb2mBw4sOvyu/uVlnYyXsstjX80KirGO0Bs74SMrvQ6rJOnKHKLozjLhjhUCRFrqro25srnagWClCGp4IznpWR1zwBc6Dbc6LmCTfUi9M6TsdVvxkbfwt/qfdTwo88+X5IZcuPr+Burha2GS23Kbm9yTbeV2Mm5rJGUUoM+neRjicPoi7tGlpyfHomX91uMBcIAQGB57a0swx0TTZ1TNFTt83Z3eWWMjzRvCydSy8GDa0AADYBYeAXknrHhQCSugqOUD7tjZ8cgv+FvXPu0DzWqzhqq/AouHiOCMvaMYIAQAgBACA3/IyuoKKl+lSkSVRLg2MWL22NgAPs3GpeeNu5UTUpSx0IvLGJ+dGrMmZrYmsB/Z5S644F9737xZS7lYGkkc5tCyWOnxCJuUTNaHjvLczCe+wIJ7go0nhuLC8jn6vJAgBANzQNeLOaCO8flwXGk+QRXUz2fs3Zh8Dzf5X7R538lkq2cZbx2ZZGrKPqNmuGwNcX/BsI/EdgHf6XXnSpSi8S2NCqp8cjUzQ0Z53AgHRoByg+H2j3n2Rb+GBx4SzMmtdcAjYdQqsFpWV9MI4Zcl7vI331JAsPVX05Oc1noUVIqEHjqfWWH0/RxRx/AxrPlaB/RbDESEAIDkvPDVdJXUFODpG2WpePG0cZ9Wu91VXeIMuoLM0UBXnHoiCgEldBQ4k7NUW3Rx+73f2YPVen2fHZyMdw/Fg8XolAIAQAgBACAEA7SUz5XtjjBc95DWgbyUbwsg6PzkytpqGloQczwGF34WNy37ruOngVnpbyciK5yczWgkCAEAIAQEGUWm/FHc/uusPZ3svOv0tmX0HuxckYcLOAI4EXC89NrdGhpPkUFw6ScAovpGIUMHxVDXuHFsf1jh6NWi3W7ZnuXskfTq1mMEAIDhfKmp6fGK1+6FsVM0+Dc7x85Ky3T2SNdqt2xkrGbBBXQJKHDNxPzPmf8AFI4DwZZg92k+a9u0jppIwVHmbY8tJAEB4gLTGMDlpWwOlyjpmGRrQbuA07Wmh1CjGSlnBxMrFI6CA2+Ec3b3RiWrmZSsOwOtm7r5iA3w1KplW6IjqLGnxXDcKuabNV1BFs9xlHcHgWA/CCVzE587DdmDxjE5KmZ80pu5x8gNzR3AK6MVFYRIhroBACAEAICA43md91jR5kuJ/ILzb97pF9BbseXnmkEBr+Zmh6XFJJSLtp6cgdz5DYfyBy226xHJiuHmWDu6uKAQHj3AAk6AC5QHzngE3StmqDtqKiaf5nn+ywXLzM9C2WIFkVQXiCugZqZgxrnHY0Fx8hdEsvBxvCyZ6gYRGwHblBPidT7lfRQWIpHmkhSA7Rwh8jGueI2ucGl7tjQTbMbbgjeEDas5tJHOYYqiCeIubmc11iG3GYgDMDp3qnvvQjqDnWpp3VebopOhZGxjXBjize52oFhq63klJpIRMKriQ5TzFj2vb2muDhcAi4NxodDqEaysA3DuX8VSwR4hSNlaDcOjJaQbWuGk6Gx3OCp7preLI48h+HDsEqRZk0lO47nuLbfxAWnyK5mohuYXEqdscsjGPEjWuLWvGxwB0cFdF5WSRGXQCAEAIAQFdSm5kdxeR5Nsz/avGu5ZqM1UF4ckhZi4EB1XmDobUtTUEaz1BaDxZGMrf5nPXowWIpHnTeZNnUVIgCAzvOJiP0fDKyS+UiB7Wng546NnnmeEBxvCIOjgiZvDGg+Nrn3uvMqPMmz1ILEUiUVAmIK6cKzlA76hw+Mtj+ZwafYlXW8dVRIrrPEGRF7xhBACA13NVSZ69rtgjjfId27IAfN9/JVVn4TkuBk8vq1s0j2THK57iGOa1zQ2/VABFxYW2Fd7qOBhGbqZi97nutmc5zzYWFySTYDYLlWJYWDo0gPUAIAQAgBACAEAieTK1zjsAJ9BdG8IEOiZljYDtyi/idT7rwJvMmzdBYikPKBIZrZckb3cGn1tp7qUFmSRGbxFs+iObfDPo2GUcVrHoWvcN4dJ9Y4HzeV6J5ppEAIDnPPlU/8AIwwD/vFVFGR90EvJ9WtXJPEWyUFmSRiivKPVEFdAkocKfHHXdCz7znnwa0j83hbbGOamfIz3D2SGl65lBACAfo66SIuMT3MLmlji02u07Wn0XGk+QMLoBAbbkTjmH0sD/pMXSTl5/wAoSHJYWsXaAXv3qmpGTexFpmqhwTDMVjc+nb0T26Esb0bmk3tmZ2SDx7jqq9U4Pc5lo5HVQGN72O7THOYfFpIP5LUnlZJjaAEAIAQAgIeKH6vL8Tms8idfa6qry002zqWWkLXhG8EAgUf0iWnpxf6+eKI23NLhmOnAaq+3WZZKLh4jg+qGtAFhsGi2GI9QAgOQ879R0mI0EN/2UU1Q4fjIY0keLD7qmu8QZdbrM0UJXnnoiCunBJQFHiDr1H4Ih6vcb+0YXp9nx2bMlw/FgF6JQCAEAIAQAgN9yO5AR1lKJnzPa5znABgaQA02sbi99L+BCpnVcXgi2XlFW4fg7JmxyulnJAcw6vu0HK3QANbck3PHfooNSqHN2cpqZzI9z3dp7nPPi4kn3K0pYWCY2gBACAEAICDWayRt4Zn+2Uf6j6LFfSxDHmW0VmY6vKNYIDR81dD0+MREjSnhknPC7rRNHj17+S1262bMly90j6DWgzAgBAcK5WVPTYzWu3Qshp2n93O4fMT7LLdPZI12q3bI5WQ2CChwSUBn2uzSzO/8zKPBrWt/O69qzjikjDVeZsdWorBACAEAIAaL6DU8EBNwrF5qZ+eCRzCDcgHqnuc3YfNccVLkYOi8tXx1mFRVrowybqWI26vyObfaW7wPBUU8xngiuTlq0EgQAgBACAZkqADlALnnY1ou7xPAd5sFXVrQpLMnghOpGCzJ4I9dhchZLK9wZaI2Y05j1Q52rrWF76geq8erfRq1IqK69TEu0U5qFNc4WRxuwKk+gPUB0rmCoLiuqj9uVkDfCNt3W8S8fKvQpLEEefVeZs64plYIAQHznhlT0z6qovfp6qaQH7uazfYLDcvM8G+2WIZJxVBeIKAQ4oDO4cbxh3xFz/mcXf1X0FKOmCR5reXkkqwFpydwplTL0b6hlPcXa57cwcb9m9wAfEqM5aVnBxsv8R5tKyPWPo5h912V3o+w91BVo9RqMrXYfLCbTRyRn77C30J0KsUk+DpGXQXHJTHTRVDZsgkFi0tOhsbXLTuOn5jeozjqWDjWTfVeJYJW/WTWZJa7riSN3gTHo4+ZVCVSOyObozXLjlcypYympW5KaO1tMpcQLNAbuaO/UnwVlOnjd8nUjHK06CAEAIBumhfNq05IvjHad+G+gH3vTivLu+0VTeiG7POur9Unpju/sW1LSsjFmNsNp4k8STqT3leHOpKo9Unk8adSdV5m8ipmBzS07CCD4EWK4m08onTWGmjOUtwMru0wljvEaX8xY+a9GWHuuHufZUKiqU1JC55MrXO4An0XEsvBY3hZO8c0WG9BhNKD2pGmdx49I4vb/KWjyXpHmGxQAgKrlZX/AEeiqphtjgleN3WDDlHrZAcG5PQ5KaEfcDvm6x/NebVeZs9OksQRPKgTEFAQsWlywyuG0MdbxtYe6lTWZJEZvEWyuhjyta3gAPQWX0S2R54tAeIC0wrlDU037GZ7R8N8zPkdcKLhF8o5g12H86UlstVBHK3YS3qnza64PsqnR8mc0kwS4JW7W/RpD3dDr4tvH6rn+SI3Q1Wc1ocM9JUte07A8Ag/vs09l1VvNDUZjFORNbBcuhL2j7UZ6Qeg63srFVizuUZ4ixsdo2jepnQQAgBAMVLS7LGNDI7Lfg2xLz8oPmQs93W7qk5FNxV7qm5F1ILNysLWnKQwHYLDTTeBovlVu8y38z5mPilqlus7jdFTdG2xc57icznOJJJ0ue4abAp1J63nGDROWt5xhdB4lRJxiUdezLOeD2B3m05SfQt9FtpPNP4P7nu9mT8LiRa2EyZIWdqaSOFvi9wC0UFmZurvED6ppYGxsaxos1jQxo4ACwHoFtMI6gBAYTnrq8mFSsBs6Z8UDe8ueHEfKxyZxudSy8HO2tsABsAA9NF5R6p4UAgoCsx4/VhvxSRt8swcfZpWi1jmqiqu/AML3DECAEAIAQAgJFDXywnNDI+M8WOLfW21caT5BqsM5y6yKwkLJh99uV3zMt7gqt0Yvg5pLyTlxh9Y3LW0rmn4gA+3g9tnj0UO7nHhnMM57jLYRM8Uxe6G/ULxZ1rC/vcK+OcbkiIWmwO4+x4H9bistG6U6kqclhp7epZKniKkjxaysMOGadx+CMDze4/0j914/a09oxPL7Ul4Ix839h2lGeoledkdoW9xsHPPjcgeS8yfhpxj57v7IxtaaUY+e7/gsSVQRjEQSpF8YlLiLrzgfBH/AKnf/D3WuisU/i/t/wBnsdnQxll1zc4f9IxeladWwtfUu/dGVh8nuaVttls2aLmXCPopaTMCAEBy3nwnzHDqf46h0/8ACZ/9ihVeIMspLM0ZIrzT0hJQCCgKnGjd0A++53pG7+622K/yfIz3D2QheuZQQAgBACAEAIAQAgBALicBcHsnb3Hj+u5efe0H/wAsPaX9/b7F9Ga9mXDEvYQbH/8ARxWm2rqtDV16ldSDg8CsJd9ZMO6N3qHD/b7rye1l44v0PH7Sjlxfx/g9wTsy8TPMT45v7ALFX5j/APKKaq3j8ETyVQcjEjVlU2NuZ3gANSTuAHFWU4ObwjTSpuTwioiBJc53aecxG224Nv3AfmtjwkkuEe7Qpd3DB0rmEw/M6uqjr120zDbUZBnk14EuZ6LdSWIIy1XmbOwKwrBACA43zsT58Wpo90VI+XzfIWfkwKi4fgL7ZeMoysJvElAIKAqMWP1sI7pT7MH9VvsF42zNcdDxeqZgQAgBACAEAIAQEKqxWKM2c8X4DU+2xRc4o5kjf9oIfvjvy6fmod9EE6lrI5R1HB3Eb/MHVWKSfB0lE3aOLTbyOz3Fl59OKo3LiuJL+/yXyeunl8oZhlDJwSQGvY5pJNhdvWHtmUe1KblBNdGeZeU9UE10ZAp8cax8zYmOlDpC9pbo3UC9yfvA7lids5Ri5vGFg7SsqtfThcLA6cbn/wDDi3/qC6j+mpf7Gxdi117r+q/JXuxYl+aoa5p1DdOo0d2+53n8leqKUcQf5LadH9PtOLXxJrqtuRz2kEAE6eCr0POGaNa05R3/AJpsK+jYVStPakZ07uN5DnF+8NLR5L0DzTXoAQAgOI84Rvjcp+GkiYPNxcs9y/CjTarxMrCsRtG33sbbd3igIOGMlbH/AMw5rn3JuNBbv0H5Kc3FvwohDUl4itxKsa5zJIw57YyQ94HUDXWBs77ViATa9gCtVo+7n4upTWaksx6D4K9czHqAEAIAQAgBAU0kr6l5ZG7LE3RzxtceAKxXNzp2RtsrKV1LyiuX/CLGkwyOPstF+J1PqvLlUlLln09Cyo0V4I/Pr9SXkUDTgrK/Bw7rx/VyDUEaA+IH5q+lXlBnmXnZdOsswWmX7P4/kVhVcXh7HjLI0dYcS03BHv8Aqy2VpqTp1F0f7M+cjGUXKnJYf4INWPpMpZ/lRnrd7uF/X3U7qvp2RfYWf6me/srn8E9kIaLNAAG4LzW87s+njTjCOmKwjxcAEX2ocaTWGVtZhDXAmPqOPDsnuI3K6FZr2tzzLnsunNN0/C/2PoPmr5btxCExPa2KqgAbJGNAW7GyMHDcRuNtxC2JprKPnJwlCTjJYaN0hEEAIDhXLSXNjdb9yKnZ6xh/+5ZrrhGq15ZTVWHh8scuZwLL9UHQ34rNGeIuPmaXDMlLyG58RFyyJpleNoBs1v4n7B4anuRQ6vYOfRbjL6TN1ql4I+C+WIcL37Z8fRd1Y2gvyc053m/wTrC1t2yyrLComo3RaxDMz/p6At/ATpb7p8uC9C3vNPhmZalDrH6CIatjjYGzvhIyuH7p1XpRnGXDM4+pAEAIAQFZjVQ4BsUf7SQ5R3Def13qmtUUIk6dOVSahHll3gODOdkghF3fq73HcP1wC8RtzkfZU4U7Wil0X7v8s6XSci4GwuY/rPcNZNhB3Fg3f13q5UljB5k+0KjnqjsvL8mYxPkdPEHOGSRg1zZgyw4kOI9iVTKlJHo0r6lUwnlP4Z+xnjGq8m7BTYrh0hkbLBYPsWOvvBFr+V/yV9OpHGmXB43aPZ8601UpYzw/gO4fQCKMNvc7SeJO39dyjUm5yya7S1VvSUF836i3tUC9oZcFIraEocBAP4Fi5oK6mqwbNDxHNwMbtHX8Bc+IbwWm3l7p4fbFDZVV8H/B9SLSeECAEBxbnhpHUtfHWZS6KojEDrW0lYSWXJIAu3Qfhcqq0NUS6jPTIyhpZJf2zsrf+kwm3g9+0+AsPFY9Sj7P1Nuly9r6BQ1sbnyQxtLeisCMoa3yt4JKLSUn1EZJtxXQXiNCyZuSQXFw7bbUX/uVGE3F5R2cFJYY9ayiSElAMVNOx4s9rXDvF/TgpRk48HHFPkguw8t/ZyOH3X/WN9+sPVaqd7UjzuUSoLoNmZ7e3GSPiZ1x5t7Q9CtsL2nLnYplSkhyCoa/suB4jePEbQtSknwVjq6CswdnSzyzHY09Gzy2n9cSvJvamXg93sShmUqz6bL+f76nW+bimaIpZPtF+TvDQ1rreZd7BU0Fs2au1JvXGHTGTYK48s57ytxszvMbD9U0/O4faPcDs9eFslWpqeFwfRWFn3Udcvaf7L+8/Qzhaqjfgae1CLQxI1SINDEjV0rZGeF0gxtdIHiAi4pHmieO6/pr/RTpPE0ZL6Gu3mvTP03PpfkHiBqMOo5SbudBHmPFwblcfVpW8+RL5ACAgY5g8NZA+CoYHxvFiN44OB3EHUFAcL5R4DUYS7LPmmoybR1IFy3cGTAbDuvsO7eBmq0M7xNVKvjaQxHI1wzNIIO8WIPmsjTWzNaae6PSuHRJQCCgEFdAkocEFAR6ilY/tNBO47CPBw1ClGco8MjKMZcojOpXt7Eh/C8Zh5OFnet1rhezXtblMqC6Mb5J/sO/M7+iz3Ptn0XYv/rfNm55LY6aV5DgXRPtmA2g7nDj3j+yrp1NL9DXd2nfxyvaX9warHOUERpnGGRpc6zAAbOGbacu0WF9eNldOotOzPPtLKp367yLSW/pt+xglkPogKHGhl4XSDGJAulbI0gXSDI8ikVsYK6Vs8QDdT2HfhP5Fdjyiqv/AMcs+T+x3nmXaRg1HfbaU+RnlI9iF6R8WbZcAIAQCJomvaWuAc1wILSAQQdoIOhCA5vjvNDC5zpKCZ1I4m5jt0kBO3sE3b5GwA0AUZQjLlE4zlHhmKxTkxilJfpaUVDB/mUzs/8A7R6/tbVUStl7rL43L95FJBi8TyW5srwbFjxkcDws7eqJUZx5RojVhLqTCVWWCChwSUAgoBJQCSgK/kofq3jhK4ewVtx7Sfoex2I/8DXlJ/ZF+wrOe0h9o0XCxM9Q6eFDjGnldIMjvXStkd66VsjSKRBjBXStniAjYm+0T/wkeun9VOmszRlvZabeb9PvsfSnN9S9FhlEwixFPESO9zQ4+7lvPkDQIAQAgBACAEBVY3ybpKwWqaeKXS13NGYeDx1m+RQGDxTmbiFzQ1U1Od0b/r4vAB1nDxuVGUIy5RONSUeGY7FeSGKUtzJTNqGD7dM7Of4ZAeT4BUStl7rL43L95GfZicZcWOJY8GxZICxwPAh29Uyozj0L41YS6kq6qLBJQCSgKzBXZJ54+JEg89v5hXVd4Rl8j0OxqmmdSn8Gv5/g0DHfrRZz6FMeY9cJJi+kCHciHOQ5kac5CLYw9y6QZHeVIgyO8rpWxorpA8QEXEIDL0cLO1LKyJvi42HvZXUF4jzO1p6aGPNr8n1lBEGNa1uxoDR4AWC2HzItACAEAIAQAgBACAEBW4zgFNVty1MEUw3Z2AkeDto8igMFi3MzTm5oqialO5hPTxfK85vPMVGUIy5RKM5R4ZjcV5BYpTXPQx1TB9qB1nW7432JPc26plbroy+Ny+qMxJXta4slD4ZBtZKwxuHiHKmVCa9S6NaD6kLEndHJHUN1A6r7fCdh9/yXafiTg/kW063cVY1lxw/gX8cgIuNh1CztH10ZKSTT2HWvXCeRRkXMHciS9dOZEOehFsZe5dItjD3LpBsYcVIg2IQiCAt+QFB9JxijYRdsWaod3ZASw/OG+q1W62bPn+2KmZxh5LP1/wCj6UWg8YEAIAQAgBACAEAIAQAgBACAiYlhcNQ3JUQxyt4SMa8eWYaIDB41zM4fNfoTNSk3uI3ksPix99O4EJhHU2jk9XhcuHVUlDOblvXifawkjN7EDdsOmtiHC5sslxT95H0PY95ldxL5fgezrKe/k9zodyeF6HMiHPQ5kac9dItjTnLpBsbK6RPEAIDoPMDh2eorasjRobTMP88n+lnqt9NYgj5G+qd5Xk/l9NjtSmZAQAgBACAEAIAQAgBACAEAIAQAgMFzvckDXUolgH/NU95I7bXt2vi77gXA4i28o0msMlCcoSUo8o4lQVolYHDzHA7x+uK86cNLwfaWtzGvTU18/RknOoYNGTwvXRkSXIcyIc5CLYgldIniAEBHrJHWayMF0sjhHG0akucbCw8/UhWUoapGK/ue4pPHL2X5+R9I83/JoYdQxU+heBnlcPtSO1cb7wNGg8Ghbj5M0SAEAIAQAgBACAEAIAQAgBACAEAIAQHFuc/m6ljlfXYezO1/Wnp2jW+0yRgbb7S0ag6i4NhCcFNYZqtLudvPMeOqOcUta2QXafEbx4hYpwcXufUW93TrxzB/Lqh/MomjIiSUN7RA3amy6k3wVzqRhvJpfE9XCYEocbxyAQCJpQ0FzjYBdSbeERqVI04uUnhI6LzK8j3Syf8AE6lpAF20rHcNhmt5kDzPwlb4Q0LB8ld3Lr1HJ8dF6HaVIzAgBACAEAIAQAgBACAEAIAQAgBACAEAIDm/OTzZMrL1NGGxVg1NrNZNxD9wdwdv2HcRxpNYZZSqypyUovDOXN5H4sXZBh783EvYGfMXW91R+nXmet/5mWPY3+P9+5tuTfMtnDn4nLne5jmsiiJDYyQRnzHtOG0C1rjXMroxUVseZXuKleWqbMTiXIrEqN5iNLLUsBtHLC0vDm7iQLlp7jbz2qqdDU8o9C27VdOGiazjg0nI/mmnqntlxMdDANRTtd9Y/wDGW9ke/wCHarIU1AyXV7UuHvsvIf5RczdRFIXYbKx0LiT0MziCy+5r7dYeNj+Lak6cZcnLe9q0NovbyfBY8kuZsB7ZsTkbM5pu2CO/RA7s5IBf4WA01Lguxgo8Fde5qVnmb/B1tjAAAAAALAAWAA2ABSKBSAEAIAQH/9k="/>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9" name="AutoShape 14" descr="data:image/jpeg;base64,/9j/4AAQSkZJRgABAQAAAQABAAD/2wCEAAkGBxQSEhQUEhQUFRQXFhcUGBcYFBcVGBoaHBgXFxgWGhcYHCggHB8lGxQcIjEiJSksLi4uFx8zODQsNygtLi0BCgoKDg0OGxAQGiwkHyQsLCwsLCwsLCwsLCwsLCwsLCwsLCwsLCwsLCwsLCwsLCwsLCwsLCwsLCwsLCwsLCwsLP/AABEIAPgAywMBEQACEQEDEQH/xAAcAAABBQEBAQAAAAAAAAAAAAAAAgMEBQYHAQj/xABIEAABAwIDAwoCBwYEAwkAAAABAAIDBBEFEiExQVEGBxMiMmFxgZGhUpIUI0JicrHwM4KTosHRNEOywhUkUxZEVGNzo+Lj8f/EABoBAQADAQEBAAAAAAAAAAAAAAACAwQBBQb/xAA0EQACAQMDAQUHBAICAwAAAAAAAQIDBBESITFBBRMiUWEyQnGBkbHRFKHB8CNSM/EVNHL/2gAMAwEAAhEDEQA/AO4LgBACAEAICh5XcrafDow+dxLnaRxMGaSQ8Gt8xcnQXHEIDl9fy3xWqN2PjoYzsa1gmltwc54sPIArPO5iuNzTC2k+disdLWk3OJVt+6Ww9Boqv1UvIt/Sx8yRT8oMViPUr+kHwzQRvv4vAzKauvNEHa+TLak5z8Rj/b0lNOOMMroj6PzXViuIMrdvNF5R88dJsqYaqm4ufFnZ5OYST8qsU4vhlThJco1mDcr6GrsKeqhkcdQzOA/+G6zvZSIl2gBACAEAIAQAgBACAEAIAQAgBACAEAIAQFBy15Ux4dTOmeM7yckUQPWkkPZYO7eTuHE2BA4jUUUtW6SorX5qmQCxGyAA3YyMX0yn+u25JxVK7ctuPubqdBKO/P2HKeue6Fxy3mjDmuYNLvaNg7naEdxCqcVq9GXKTcfVC8NqHyRNfIzo3kat4anjxGvmozSTwnk7BtrLWCQVw6IKAQUBX1mEQyduNpPEDKfVtipxqTjwyEqcJcok0FbW0v8Aha6dg3MkInYBwDX3y+SujcvqimVsujNLQc6tfFYVNJDUNv2oHmJ1uJY+9z3CyujXg/QplbzRqcK53MOlIbK+Slefszxub/O27QO8kK5NPgpaa5NpQYhFO3PDLHKz4mPa8erShwkoAQAgBACAEAIAQAgBACAEAIDwm21AcDxbGDida6rP+HiLoqVp2WBs+Yji4j0AG4LLcVPdRrtqfvMi4nFO4x9C9rQH3kzC926aDQ9/rtCzQcVnUjTNSeNLGsQ+pkE47BsyXwv1JP3SbHud3LsfEtP0OS8L1fUnPdbU7FAsEkocElAIKASUAgoBJQDcrA4WcARwIBHuup44ONJ8kAYUxrs8RfC/c+J7o3D0Vsa811KpUIPoXuHcssVptGVTaho0DalmY+cjbPJ8Sro3K6oplbPozVYdzy5dKyilZuzwOEzfEtNi0eZV0asHwymVKa6GxwTnAw6rsIqqLMdMkh6J9+AbJa/ldTKzTgoAQAgBACAEAIAQAgBAY/nZxg02GT5D9ZNamj1sS6Xqmx4hmYjwTONwlk5hQ0wijZGNjWhvptPmdV5cpam2etGOlJDyidIFfXRNc2KQi8t2hpBIN9LHxvZTjGTWpdCEpRT0vqQWUwkZJSSk9UDK6+ro73Y6/EEZT+HvU3LDU4/1kFHKcJf1FjTwhjGsbsaA0b9ALBVt5eWWJYWEKK4dEFAJKASUAgoBJXQIKHBBQCSgItTRxydtjXd5GvrtUozlHhkZQjLlDuGVVTSf4OrngA2MzdJF/DfdqujcSXJTK3i+DYYVzt1sWlVTxVDfjhcYn24lrrhx7hZXRrwfoUSoTXqbXA+dbDaizXTGmk3sqB0Vv37ln8yuTT4KmmuTaxyBwDmkEHUEG4PgQhwUgBACAEAIAQHI+d6t6WvoqUbImPq3jvJ6OLzBBP7yqryxAuoRzNFGV5x6IkoBmWBri1zmtLm9kkAkX4Hcupvg40nuQMYblaJm9qK7ttszPtsJ7xqO8BTpvfS+pCf+3kV8tbJNq0mKPdYDpHd5v2R3bfBehRsljMzPOu37Owz9EHxy349NJf8A1LX+np/6lOqXmxbRI3szP8Hhrx7jN7quVnTZNVZrqLFdM3ayN/4XFh9Dce6zysP9WTVw+qHG4uz/ADA6M/fb1fnbdvuss7WpHoWqvB+hLZIHC7SCOINx6qjGC1NM8KHRJQ4IKASUAkoBBQCHFdODM0TXCzgHDvF11Nrg40nyKwypqKQ5qOolpztyh2aMnvjddp81dG4kudymVvF8bG+wHnjljs3EacObs6eDd3uiPqSD4ArRGrGRnnSlE6vgmNQVkQlppWyxne07Dts5p1ae4gFWFRPQAgBACA4HiFZ9JxLEKi92iUUzOGWEBpt3F2qyXUt0jbax2bFlZDUJKAQV0GfxObppMn+XGetwc/geIb+fgvSsqHvv5GOvPL0o9XpFAIAQAgBARnULL3Ayniwlh88u3zUJUoS5QTxwKBmb2Xh44PFj8zP7FZZ2MH7Oxaq016nv/ECP2kb297frG/y6+yyTs6keNy1V49R+GqY/sOa7wOvmFmlFx5RcpKXDFlROiSugQUAhxQ4JKASUBGhlcXuaWWaLWdxU2lpTTIpttrBJwjHnYZUsqICRqOmiGyWO/Wu3ZcXNnHYVfQnJ7Pgz14RW65PqKKQOaHNNw4Ag8QRcFaTKLQAgIGPYiKamnnOyKJ8nytJA8yEBwLk1CW00eYkucDI4naS8l1z36rzq0szZ6VGOIIsiqi0SUBGr6no43vP2Wl3oNB5lSjHU0iMpaU2UNJEWsaDqbXJ4uOrj6kr6GEdMUjzh5SAIAQAgBADRcgDUnQAak9yAtJOTdW1uY00+XbfonH1AFwo64+ZzKKsi2h2qR0ZnpWP7TQTx3jwI1C44p8gb+iub2JHDud9YPfre6zTs6cvQmqkl1POmkb2mBw4sOvyu/uVlnYyXsstjX80KirGO0Bs74SMrvQ6rJOnKHKLozjLhjhUCRFrqro25srnagWClCGp4IznpWR1zwBc6Dbc6LmCTfUi9M6TsdVvxkbfwt/qfdTwo88+X5IZcuPr+Burha2GS23Kbm9yTbeV2Mm5rJGUUoM+neRjicPoi7tGlpyfHomX91uMBcIAQGB57a0swx0TTZ1TNFTt83Z3eWWMjzRvCydSy8GDa0AADYBYeAXknrHhQCSugqOUD7tjZ8cgv+FvXPu0DzWqzhqq/AouHiOCMvaMYIAQAgBACA3/IyuoKKl+lSkSVRLg2MWL22NgAPs3GpeeNu5UTUpSx0IvLGJ+dGrMmZrYmsB/Z5S644F9737xZS7lYGkkc5tCyWOnxCJuUTNaHjvLczCe+wIJ7go0nhuLC8jn6vJAgBANzQNeLOaCO8flwXGk+QRXUz2fs3Zh8Dzf5X7R538lkq2cZbx2ZZGrKPqNmuGwNcX/BsI/EdgHf6XXnSpSi8S2NCqp8cjUzQ0Z53AgHRoByg+H2j3n2Rb+GBx4SzMmtdcAjYdQqsFpWV9MI4Zcl7vI331JAsPVX05Oc1noUVIqEHjqfWWH0/RxRx/AxrPlaB/RbDESEAIDkvPDVdJXUFODpG2WpePG0cZ9Wu91VXeIMuoLM0UBXnHoiCgEldBQ4k7NUW3Rx+73f2YPVen2fHZyMdw/Fg8XolAIAQAgBACAEA7SUz5XtjjBc95DWgbyUbwsg6PzkytpqGloQczwGF34WNy37ruOngVnpbyciK5yczWgkCAEAIAQEGUWm/FHc/uusPZ3svOv0tmX0HuxckYcLOAI4EXC89NrdGhpPkUFw6ScAovpGIUMHxVDXuHFsf1jh6NWi3W7ZnuXskfTq1mMEAIDhfKmp6fGK1+6FsVM0+Dc7x85Ky3T2SNdqt2xkrGbBBXQJKHDNxPzPmf8AFI4DwZZg92k+a9u0jppIwVHmbY8tJAEB4gLTGMDlpWwOlyjpmGRrQbuA07Wmh1CjGSlnBxMrFI6CA2+Ec3b3RiWrmZSsOwOtm7r5iA3w1KplW6IjqLGnxXDcKuabNV1BFs9xlHcHgWA/CCVzE587DdmDxjE5KmZ80pu5x8gNzR3AK6MVFYRIhroBACAEAICA43md91jR5kuJ/ILzb97pF9BbseXnmkEBr+Zmh6XFJJSLtp6cgdz5DYfyBy226xHJiuHmWDu6uKAQHj3AAk6AC5QHzngE3StmqDtqKiaf5nn+ywXLzM9C2WIFkVQXiCugZqZgxrnHY0Fx8hdEsvBxvCyZ6gYRGwHblBPidT7lfRQWIpHmkhSA7Rwh8jGueI2ucGl7tjQTbMbbgjeEDas5tJHOYYqiCeIubmc11iG3GYgDMDp3qnvvQjqDnWpp3VebopOhZGxjXBjize52oFhq63klJpIRMKriQ5TzFj2vb2muDhcAi4NxodDqEaysA3DuX8VSwR4hSNlaDcOjJaQbWuGk6Gx3OCp7preLI48h+HDsEqRZk0lO47nuLbfxAWnyK5mohuYXEqdscsjGPEjWuLWvGxwB0cFdF5WSRGXQCAEAIAQFdSm5kdxeR5Nsz/avGu5ZqM1UF4ckhZi4EB1XmDobUtTUEaz1BaDxZGMrf5nPXowWIpHnTeZNnUVIgCAzvOJiP0fDKyS+UiB7Wng546NnnmeEBxvCIOjgiZvDGg+Nrn3uvMqPMmz1ILEUiUVAmIK6cKzlA76hw+Mtj+ZwafYlXW8dVRIrrPEGRF7xhBACA13NVSZ69rtgjjfId27IAfN9/JVVn4TkuBk8vq1s0j2THK57iGOa1zQ2/VABFxYW2Fd7qOBhGbqZi97nutmc5zzYWFySTYDYLlWJYWDo0gPUAIAQAgBACAEAieTK1zjsAJ9BdG8IEOiZljYDtyi/idT7rwJvMmzdBYikPKBIZrZckb3cGn1tp7qUFmSRGbxFs+iObfDPo2GUcVrHoWvcN4dJ9Y4HzeV6J5ppEAIDnPPlU/8AIwwD/vFVFGR90EvJ9WtXJPEWyUFmSRiivKPVEFdAkocKfHHXdCz7znnwa0j83hbbGOamfIz3D2SGl65lBACAfo66SIuMT3MLmlji02u07Wn0XGk+QMLoBAbbkTjmH0sD/pMXSTl5/wAoSHJYWsXaAXv3qmpGTexFpmqhwTDMVjc+nb0T26Esb0bmk3tmZ2SDx7jqq9U4Pc5lo5HVQGN72O7THOYfFpIP5LUnlZJjaAEAIAQAgIeKH6vL8Tms8idfa6qry002zqWWkLXhG8EAgUf0iWnpxf6+eKI23NLhmOnAaq+3WZZKLh4jg+qGtAFhsGi2GI9QAgOQ879R0mI0EN/2UU1Q4fjIY0keLD7qmu8QZdbrM0UJXnnoiCunBJQFHiDr1H4Ih6vcb+0YXp9nx2bMlw/FgF6JQCAEAIAQAgN9yO5AR1lKJnzPa5znABgaQA02sbi99L+BCpnVcXgi2XlFW4fg7JmxyulnJAcw6vu0HK3QANbck3PHfooNSqHN2cpqZzI9z3dp7nPPi4kn3K0pYWCY2gBACAEAICDWayRt4Zn+2Uf6j6LFfSxDHmW0VmY6vKNYIDR81dD0+MREjSnhknPC7rRNHj17+S1262bMly90j6DWgzAgBAcK5WVPTYzWu3Qshp2n93O4fMT7LLdPZI12q3bI5WQ2CChwSUBn2uzSzO/8zKPBrWt/O69qzjikjDVeZsdWorBACAEAIAaL6DU8EBNwrF5qZ+eCRzCDcgHqnuc3YfNccVLkYOi8tXx1mFRVrowybqWI26vyObfaW7wPBUU8xngiuTlq0EgQAgBACAZkqADlALnnY1ou7xPAd5sFXVrQpLMnghOpGCzJ4I9dhchZLK9wZaI2Y05j1Q52rrWF76geq8erfRq1IqK69TEu0U5qFNc4WRxuwKk+gPUB0rmCoLiuqj9uVkDfCNt3W8S8fKvQpLEEefVeZs64plYIAQHznhlT0z6qovfp6qaQH7uazfYLDcvM8G+2WIZJxVBeIKAQ4oDO4cbxh3xFz/mcXf1X0FKOmCR5reXkkqwFpydwplTL0b6hlPcXa57cwcb9m9wAfEqM5aVnBxsv8R5tKyPWPo5h912V3o+w91BVo9RqMrXYfLCbTRyRn77C30J0KsUk+DpGXQXHJTHTRVDZsgkFi0tOhsbXLTuOn5jeozjqWDjWTfVeJYJW/WTWZJa7riSN3gTHo4+ZVCVSOyObozXLjlcypYympW5KaO1tMpcQLNAbuaO/UnwVlOnjd8nUjHK06CAEAIBumhfNq05IvjHad+G+gH3vTivLu+0VTeiG7POur9Unpju/sW1LSsjFmNsNp4k8STqT3leHOpKo9Unk8adSdV5m8ipmBzS07CCD4EWK4m08onTWGmjOUtwMru0wljvEaX8xY+a9GWHuuHufZUKiqU1JC55MrXO4An0XEsvBY3hZO8c0WG9BhNKD2pGmdx49I4vb/KWjyXpHmGxQAgKrlZX/AEeiqphtjgleN3WDDlHrZAcG5PQ5KaEfcDvm6x/NebVeZs9OksQRPKgTEFAQsWlywyuG0MdbxtYe6lTWZJEZvEWyuhjyta3gAPQWX0S2R54tAeIC0wrlDU037GZ7R8N8zPkdcKLhF8o5g12H86UlstVBHK3YS3qnza64PsqnR8mc0kwS4JW7W/RpD3dDr4tvH6rn+SI3Q1Wc1ocM9JUte07A8Ag/vs09l1VvNDUZjFORNbBcuhL2j7UZ6Qeg63srFVizuUZ4ixsdo2jepnQQAgBAMVLS7LGNDI7Lfg2xLz8oPmQs93W7qk5FNxV7qm5F1ILNysLWnKQwHYLDTTeBovlVu8y38z5mPilqlus7jdFTdG2xc57icznOJJJ0ue4abAp1J63nGDROWt5xhdB4lRJxiUdezLOeD2B3m05SfQt9FtpPNP4P7nu9mT8LiRa2EyZIWdqaSOFvi9wC0UFmZurvED6ppYGxsaxos1jQxo4ACwHoFtMI6gBAYTnrq8mFSsBs6Z8UDe8ueHEfKxyZxudSy8HO2tsABsAA9NF5R6p4UAgoCsx4/VhvxSRt8swcfZpWi1jmqiqu/AML3DECAEAIAQAgJFDXywnNDI+M8WOLfW21caT5BqsM5y6yKwkLJh99uV3zMt7gqt0Yvg5pLyTlxh9Y3LW0rmn4gA+3g9tnj0UO7nHhnMM57jLYRM8Uxe6G/ULxZ1rC/vcK+OcbkiIWmwO4+x4H9bistG6U6kqclhp7epZKniKkjxaysMOGadx+CMDze4/0j914/a09oxPL7Ul4Ix839h2lGeoledkdoW9xsHPPjcgeS8yfhpxj57v7IxtaaUY+e7/gsSVQRjEQSpF8YlLiLrzgfBH/AKnf/D3WuisU/i/t/wBnsdnQxll1zc4f9IxeladWwtfUu/dGVh8nuaVttls2aLmXCPopaTMCAEBy3nwnzHDqf46h0/8ACZ/9ihVeIMspLM0ZIrzT0hJQCCgKnGjd0A++53pG7+622K/yfIz3D2QheuZQQAgBACAEAIAQAgBALicBcHsnb3Hj+u5efe0H/wAsPaX9/b7F9Ga9mXDEvYQbH/8ARxWm2rqtDV16ldSDg8CsJd9ZMO6N3qHD/b7rye1l44v0PH7Sjlxfx/g9wTsy8TPMT45v7ALFX5j/APKKaq3j8ETyVQcjEjVlU2NuZ3gANSTuAHFWU4ObwjTSpuTwioiBJc53aecxG224Nv3AfmtjwkkuEe7Qpd3DB0rmEw/M6uqjr120zDbUZBnk14EuZ6LdSWIIy1XmbOwKwrBACA43zsT58Wpo90VI+XzfIWfkwKi4fgL7ZeMoysJvElAIKAqMWP1sI7pT7MH9VvsF42zNcdDxeqZgQAgBACAEAIAQEKqxWKM2c8X4DU+2xRc4o5kjf9oIfvjvy6fmod9EE6lrI5R1HB3Eb/MHVWKSfB0lE3aOLTbyOz3Fl59OKo3LiuJL+/yXyeunl8oZhlDJwSQGvY5pJNhdvWHtmUe1KblBNdGeZeU9UE10ZAp8cax8zYmOlDpC9pbo3UC9yfvA7lids5Ri5vGFg7SsqtfThcLA6cbn/wDDi3/qC6j+mpf7Gxdi117r+q/JXuxYl+aoa5p1DdOo0d2+53n8leqKUcQf5LadH9PtOLXxJrqtuRz2kEAE6eCr0POGaNa05R3/AJpsK+jYVStPakZ07uN5DnF+8NLR5L0DzTXoAQAgOI84Rvjcp+GkiYPNxcs9y/CjTarxMrCsRtG33sbbd3igIOGMlbH/AMw5rn3JuNBbv0H5Kc3FvwohDUl4itxKsa5zJIw57YyQ94HUDXWBs77ViATa9gCtVo+7n4upTWaksx6D4K9czHqAEAIAQAgBAU0kr6l5ZG7LE3RzxtceAKxXNzp2RtsrKV1LyiuX/CLGkwyOPstF+J1PqvLlUlLln09Cyo0V4I/Pr9SXkUDTgrK/Bw7rx/VyDUEaA+IH5q+lXlBnmXnZdOsswWmX7P4/kVhVcXh7HjLI0dYcS03BHv8Aqy2VpqTp1F0f7M+cjGUXKnJYf4INWPpMpZ/lRnrd7uF/X3U7qvp2RfYWf6me/srn8E9kIaLNAAG4LzW87s+njTjCOmKwjxcAEX2ocaTWGVtZhDXAmPqOPDsnuI3K6FZr2tzzLnsunNN0/C/2PoPmr5btxCExPa2KqgAbJGNAW7GyMHDcRuNtxC2JprKPnJwlCTjJYaN0hEEAIDhXLSXNjdb9yKnZ6xh/+5ZrrhGq15ZTVWHh8scuZwLL9UHQ34rNGeIuPmaXDMlLyG58RFyyJpleNoBs1v4n7B4anuRQ6vYOfRbjL6TN1ql4I+C+WIcL37Z8fRd1Y2gvyc053m/wTrC1t2yyrLComo3RaxDMz/p6At/ATpb7p8uC9C3vNPhmZalDrH6CIatjjYGzvhIyuH7p1XpRnGXDM4+pAEAIAQFZjVQ4BsUf7SQ5R3Def13qmtUUIk6dOVSahHll3gODOdkghF3fq73HcP1wC8RtzkfZU4U7Wil0X7v8s6XSci4GwuY/rPcNZNhB3Fg3f13q5UljB5k+0KjnqjsvL8mYxPkdPEHOGSRg1zZgyw4kOI9iVTKlJHo0r6lUwnlP4Z+xnjGq8m7BTYrh0hkbLBYPsWOvvBFr+V/yV9OpHGmXB43aPZ8601UpYzw/gO4fQCKMNvc7SeJO39dyjUm5yya7S1VvSUF836i3tUC9oZcFIraEocBAP4Fi5oK6mqwbNDxHNwMbtHX8Bc+IbwWm3l7p4fbFDZVV8H/B9SLSeECAEBxbnhpHUtfHWZS6KojEDrW0lYSWXJIAu3Qfhcqq0NUS6jPTIyhpZJf2zsrf+kwm3g9+0+AsPFY9Sj7P1Nuly9r6BQ1sbnyQxtLeisCMoa3yt4JKLSUn1EZJtxXQXiNCyZuSQXFw7bbUX/uVGE3F5R2cFJYY9ayiSElAMVNOx4s9rXDvF/TgpRk48HHFPkguw8t/ZyOH3X/WN9+sPVaqd7UjzuUSoLoNmZ7e3GSPiZ1x5t7Q9CtsL2nLnYplSkhyCoa/suB4jePEbQtSknwVjq6CswdnSzyzHY09Gzy2n9cSvJvamXg93sShmUqz6bL+f76nW+bimaIpZPtF+TvDQ1rreZd7BU0Fs2au1JvXGHTGTYK48s57ytxszvMbD9U0/O4faPcDs9eFslWpqeFwfRWFn3Udcvaf7L+8/Qzhaqjfgae1CLQxI1SINDEjV0rZGeF0gxtdIHiAi4pHmieO6/pr/RTpPE0ZL6Gu3mvTP03PpfkHiBqMOo5SbudBHmPFwblcfVpW8+RL5ACAgY5g8NZA+CoYHxvFiN44OB3EHUFAcL5R4DUYS7LPmmoybR1IFy3cGTAbDuvsO7eBmq0M7xNVKvjaQxHI1wzNIIO8WIPmsjTWzNaae6PSuHRJQCCgEFdAkocEFAR6ilY/tNBO47CPBw1ClGco8MjKMZcojOpXt7Eh/C8Zh5OFnet1rhezXtblMqC6Mb5J/sO/M7+iz3Ptn0XYv/rfNm55LY6aV5DgXRPtmA2g7nDj3j+yrp1NL9DXd2nfxyvaX9warHOUERpnGGRpc6zAAbOGbacu0WF9eNldOotOzPPtLKp367yLSW/pt+xglkPogKHGhl4XSDGJAulbI0gXSDI8ikVsYK6Vs8QDdT2HfhP5Fdjyiqv/AMcs+T+x3nmXaRg1HfbaU+RnlI9iF6R8WbZcAIAQCJomvaWuAc1wILSAQQdoIOhCA5vjvNDC5zpKCZ1I4m5jt0kBO3sE3b5GwA0AUZQjLlE4zlHhmKxTkxilJfpaUVDB/mUzs/8A7R6/tbVUStl7rL43L95FJBi8TyW5srwbFjxkcDws7eqJUZx5RojVhLqTCVWWCChwSUAgoBJQCSgK/kofq3jhK4ewVtx7Sfoex2I/8DXlJ/ZF+wrOe0h9o0XCxM9Q6eFDjGnldIMjvXStkd66VsjSKRBjBXStniAjYm+0T/wkeun9VOmszRlvZabeb9PvsfSnN9S9FhlEwixFPESO9zQ4+7lvPkDQIAQAgBACAEBVY3ybpKwWqaeKXS13NGYeDx1m+RQGDxTmbiFzQ1U1Od0b/r4vAB1nDxuVGUIy5RONSUeGY7FeSGKUtzJTNqGD7dM7Of4ZAeT4BUStl7rL43L95GfZicZcWOJY8GxZICxwPAh29Uyozj0L41YS6kq6qLBJQCSgKzBXZJ54+JEg89v5hXVd4Rl8j0OxqmmdSn8Gv5/g0DHfrRZz6FMeY9cJJi+kCHciHOQ5kac5CLYw9y6QZHeVIgyO8rpWxorpA8QEXEIDL0cLO1LKyJvi42HvZXUF4jzO1p6aGPNr8n1lBEGNa1uxoDR4AWC2HzItACAEAIAQAgBACAEBW4zgFNVty1MEUw3Z2AkeDto8igMFi3MzTm5oqialO5hPTxfK85vPMVGUIy5RKM5R4ZjcV5BYpTXPQx1TB9qB1nW7432JPc26plbroy+Ny+qMxJXta4slD4ZBtZKwxuHiHKmVCa9S6NaD6kLEndHJHUN1A6r7fCdh9/yXafiTg/kW063cVY1lxw/gX8cgIuNh1CztH10ZKSTT2HWvXCeRRkXMHciS9dOZEOehFsZe5dItjD3LpBsYcVIg2IQiCAt+QFB9JxijYRdsWaod3ZASw/OG+q1W62bPn+2KmZxh5LP1/wCj6UWg8YEAIAQAgBACAEAIAQAgBACAiYlhcNQ3JUQxyt4SMa8eWYaIDB41zM4fNfoTNSk3uI3ksPix99O4EJhHU2jk9XhcuHVUlDOblvXifawkjN7EDdsOmtiHC5sslxT95H0PY95ldxL5fgezrKe/k9zodyeF6HMiHPQ5kac9dItjTnLpBsbK6RPEAIDoPMDh2eorasjRobTMP88n+lnqt9NYgj5G+qd5Xk/l9NjtSmZAQAgBACAEAIAQAgBACAEAIAQAgMFzvckDXUolgH/NU95I7bXt2vi77gXA4i28o0msMlCcoSUo8o4lQVolYHDzHA7x+uK86cNLwfaWtzGvTU18/RknOoYNGTwvXRkSXIcyIc5CLYgldIniAEBHrJHWayMF0sjhHG0akucbCw8/UhWUoapGK/ue4pPHL2X5+R9I83/JoYdQxU+heBnlcPtSO1cb7wNGg8Ghbj5M0SAEAIAQAgBACAEAIAQAgBACAEAIAQHFuc/m6ljlfXYezO1/Wnp2jW+0yRgbb7S0ag6i4NhCcFNYZqtLudvPMeOqOcUta2QXafEbx4hYpwcXufUW93TrxzB/Lqh/MomjIiSUN7RA3amy6k3wVzqRhvJpfE9XCYEocbxyAQCJpQ0FzjYBdSbeERqVI04uUnhI6LzK8j3Syf8AE6lpAF20rHcNhmt5kDzPwlb4Q0LB8ld3Lr1HJ8dF6HaVIzAgBACAEAIAQAgBACAEAIAQAgBACAEAIDm/OTzZMrL1NGGxVg1NrNZNxD9wdwdv2HcRxpNYZZSqypyUovDOXN5H4sXZBh783EvYGfMXW91R+nXmet/5mWPY3+P9+5tuTfMtnDn4nLne5jmsiiJDYyQRnzHtOG0C1rjXMroxUVseZXuKleWqbMTiXIrEqN5iNLLUsBtHLC0vDm7iQLlp7jbz2qqdDU8o9C27VdOGiazjg0nI/mmnqntlxMdDANRTtd9Y/wDGW9ke/wCHarIU1AyXV7UuHvsvIf5RczdRFIXYbKx0LiT0MziCy+5r7dYeNj+Lak6cZcnLe9q0NovbyfBY8kuZsB7ZsTkbM5pu2CO/RA7s5IBf4WA01Lguxgo8Fde5qVnmb/B1tjAAAAAALAAWAA2ABSKBSAEAIAQH/9k="/>
          <p:cNvSpPr>
            <a:spLocks noChangeAspect="1" noChangeArrowheads="1"/>
          </p:cNvSpPr>
          <p:nvPr/>
        </p:nvSpPr>
        <p:spPr bwMode="auto">
          <a:xfrm>
            <a:off x="2159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10" name="AutoShape 16" descr="data:image/jpeg;base64,/9j/4AAQSkZJRgABAQAAAQABAAD/2wCEAAkGBxQSEhQUEhQUFRQXFhcUGBcYFBcVGBoaHBgXFxgWGhcYHCggHB8lGxQcIjEiJSksLi4uFx8zODQsNygtLi0BCgoKDg0OGxAQGiwkHyQsLCwsLCwsLCwsLCwsLCwsLCwsLCwsLCwsLCwsLCwsLCwsLCwsLCwsLCwsLCwsLCwsLP/AABEIAPgAywMBEQACEQEDEQH/xAAcAAABBQEBAQAAAAAAAAAAAAAAAgMEBQYHAQj/xABIEAABAwIDAwoCBwYEAwkAAAABAAIDBBEFEiExQVEGBxMiMmFxgZGhUpIUI0JicrHwM4KTosHRNEOywhUkUxZEVGNzo+Lj8f/EABoBAQADAQEBAAAAAAAAAAAAAAACAwQBBQb/xAA0EQACAQMDAQUHBAICAwAAAAAAAQIDBBESITFBBRMiUWEyQnGBkbHRFKHB8CNSM/EVNHL/2gAMAwEAAhEDEQA/AO4LgBACAEAICh5XcrafDow+dxLnaRxMGaSQ8Gt8xcnQXHEIDl9fy3xWqN2PjoYzsa1gmltwc54sPIArPO5iuNzTC2k+disdLWk3OJVt+6Ww9Boqv1UvIt/Sx8yRT8oMViPUr+kHwzQRvv4vAzKauvNEHa+TLak5z8Rj/b0lNOOMMroj6PzXViuIMrdvNF5R88dJsqYaqm4ufFnZ5OYST8qsU4vhlThJco1mDcr6GrsKeqhkcdQzOA/+G6zvZSIl2gBACAEAIAQAgBACAEAIAQAgBACAEAIAQFBy15Ux4dTOmeM7yckUQPWkkPZYO7eTuHE2BA4jUUUtW6SorX5qmQCxGyAA3YyMX0yn+u25JxVK7ctuPubqdBKO/P2HKeue6Fxy3mjDmuYNLvaNg7naEdxCqcVq9GXKTcfVC8NqHyRNfIzo3kat4anjxGvmozSTwnk7BtrLWCQVw6IKAQUBX1mEQyduNpPEDKfVtipxqTjwyEqcJcok0FbW0v8Aha6dg3MkInYBwDX3y+SujcvqimVsujNLQc6tfFYVNJDUNv2oHmJ1uJY+9z3CyujXg/QplbzRqcK53MOlIbK+Slefszxub/O27QO8kK5NPgpaa5NpQYhFO3PDLHKz4mPa8erShwkoAQAgBACAEAIAQAgBACAEAIDwm21AcDxbGDida6rP+HiLoqVp2WBs+Yji4j0AG4LLcVPdRrtqfvMi4nFO4x9C9rQH3kzC926aDQ9/rtCzQcVnUjTNSeNLGsQ+pkE47BsyXwv1JP3SbHud3LsfEtP0OS8L1fUnPdbU7FAsEkocElAIKASUAgoBJQDcrA4WcARwIBHuup44ONJ8kAYUxrs8RfC/c+J7o3D0Vsa811KpUIPoXuHcssVptGVTaho0DalmY+cjbPJ8Sro3K6oplbPozVYdzy5dKyilZuzwOEzfEtNi0eZV0asHwymVKa6GxwTnAw6rsIqqLMdMkh6J9+AbJa/ldTKzTgoAQAgBACAEAIAQAgBAY/nZxg02GT5D9ZNamj1sS6Xqmx4hmYjwTONwlk5hQ0wijZGNjWhvptPmdV5cpam2etGOlJDyidIFfXRNc2KQi8t2hpBIN9LHxvZTjGTWpdCEpRT0vqQWUwkZJSSk9UDK6+ro73Y6/EEZT+HvU3LDU4/1kFHKcJf1FjTwhjGsbsaA0b9ALBVt5eWWJYWEKK4dEFAJKASUAgoBJXQIKHBBQCSgItTRxydtjXd5GvrtUozlHhkZQjLlDuGVVTSf4OrngA2MzdJF/DfdqujcSXJTK3i+DYYVzt1sWlVTxVDfjhcYn24lrrhx7hZXRrwfoUSoTXqbXA+dbDaizXTGmk3sqB0Vv37ln8yuTT4KmmuTaxyBwDmkEHUEG4PgQhwUgBACAEAIAQHI+d6t6WvoqUbImPq3jvJ6OLzBBP7yqryxAuoRzNFGV5x6IkoBmWBri1zmtLm9kkAkX4Hcupvg40nuQMYblaJm9qK7ttszPtsJ7xqO8BTpvfS+pCf+3kV8tbJNq0mKPdYDpHd5v2R3bfBehRsljMzPOu37Owz9EHxy349NJf8A1LX+np/6lOqXmxbRI3szP8Hhrx7jN7quVnTZNVZrqLFdM3ayN/4XFh9Dce6zysP9WTVw+qHG4uz/ADA6M/fb1fnbdvuss7WpHoWqvB+hLZIHC7SCOINx6qjGC1NM8KHRJQ4IKASUAkoBBQCHFdODM0TXCzgHDvF11Nrg40nyKwypqKQ5qOolpztyh2aMnvjddp81dG4kudymVvF8bG+wHnjljs3EacObs6eDd3uiPqSD4ArRGrGRnnSlE6vgmNQVkQlppWyxne07Dts5p1ae4gFWFRPQAgBACA4HiFZ9JxLEKi92iUUzOGWEBpt3F2qyXUt0jbax2bFlZDUJKAQV0GfxObppMn+XGetwc/geIb+fgvSsqHvv5GOvPL0o9XpFAIAQAgBARnULL3Ayniwlh88u3zUJUoS5QTxwKBmb2Xh44PFj8zP7FZZ2MH7Oxaq016nv/ECP2kb297frG/y6+yyTs6keNy1V49R+GqY/sOa7wOvmFmlFx5RcpKXDFlROiSugQUAhxQ4JKASUBGhlcXuaWWaLWdxU2lpTTIpttrBJwjHnYZUsqICRqOmiGyWO/Wu3ZcXNnHYVfQnJ7Pgz14RW65PqKKQOaHNNw4Ag8QRcFaTKLQAgIGPYiKamnnOyKJ8nytJA8yEBwLk1CW00eYkucDI4naS8l1z36rzq0szZ6VGOIIsiqi0SUBGr6no43vP2Wl3oNB5lSjHU0iMpaU2UNJEWsaDqbXJ4uOrj6kr6GEdMUjzh5SAIAQAgBADRcgDUnQAak9yAtJOTdW1uY00+XbfonH1AFwo64+ZzKKsi2h2qR0ZnpWP7TQTx3jwI1C44p8gb+iub2JHDud9YPfre6zTs6cvQmqkl1POmkb2mBw4sOvyu/uVlnYyXsstjX80KirGO0Bs74SMrvQ6rJOnKHKLozjLhjhUCRFrqro25srnagWClCGp4IznpWR1zwBc6Dbc6LmCTfUi9M6TsdVvxkbfwt/qfdTwo88+X5IZcuPr+Burha2GS23Kbm9yTbeV2Mm5rJGUUoM+neRjicPoi7tGlpyfHomX91uMBcIAQGB57a0swx0TTZ1TNFTt83Z3eWWMjzRvCydSy8GDa0AADYBYeAXknrHhQCSugqOUD7tjZ8cgv+FvXPu0DzWqzhqq/AouHiOCMvaMYIAQAgBACA3/IyuoKKl+lSkSVRLg2MWL22NgAPs3GpeeNu5UTUpSx0IvLGJ+dGrMmZrYmsB/Z5S644F9737xZS7lYGkkc5tCyWOnxCJuUTNaHjvLczCe+wIJ7go0nhuLC8jn6vJAgBANzQNeLOaCO8flwXGk+QRXUz2fs3Zh8Dzf5X7R538lkq2cZbx2ZZGrKPqNmuGwNcX/BsI/EdgHf6XXnSpSi8S2NCqp8cjUzQ0Z53AgHRoByg+H2j3n2Rb+GBx4SzMmtdcAjYdQqsFpWV9MI4Zcl7vI331JAsPVX05Oc1noUVIqEHjqfWWH0/RxRx/AxrPlaB/RbDESEAIDkvPDVdJXUFODpG2WpePG0cZ9Wu91VXeIMuoLM0UBXnHoiCgEldBQ4k7NUW3Rx+73f2YPVen2fHZyMdw/Fg8XolAIAQAgBACAEA7SUz5XtjjBc95DWgbyUbwsg6PzkytpqGloQczwGF34WNy37ruOngVnpbyciK5yczWgkCAEAIAQEGUWm/FHc/uusPZ3svOv0tmX0HuxckYcLOAI4EXC89NrdGhpPkUFw6ScAovpGIUMHxVDXuHFsf1jh6NWi3W7ZnuXskfTq1mMEAIDhfKmp6fGK1+6FsVM0+Dc7x85Ky3T2SNdqt2xkrGbBBXQJKHDNxPzPmf8AFI4DwZZg92k+a9u0jppIwVHmbY8tJAEB4gLTGMDlpWwOlyjpmGRrQbuA07Wmh1CjGSlnBxMrFI6CA2+Ec3b3RiWrmZSsOwOtm7r5iA3w1KplW6IjqLGnxXDcKuabNV1BFs9xlHcHgWA/CCVzE587DdmDxjE5KmZ80pu5x8gNzR3AK6MVFYRIhroBACAEAICA43md91jR5kuJ/ILzb97pF9BbseXnmkEBr+Zmh6XFJJSLtp6cgdz5DYfyBy226xHJiuHmWDu6uKAQHj3AAk6AC5QHzngE3StmqDtqKiaf5nn+ywXLzM9C2WIFkVQXiCugZqZgxrnHY0Fx8hdEsvBxvCyZ6gYRGwHblBPidT7lfRQWIpHmkhSA7Rwh8jGueI2ucGl7tjQTbMbbgjeEDas5tJHOYYqiCeIubmc11iG3GYgDMDp3qnvvQjqDnWpp3VebopOhZGxjXBjize52oFhq63klJpIRMKriQ5TzFj2vb2muDhcAi4NxodDqEaysA3DuX8VSwR4hSNlaDcOjJaQbWuGk6Gx3OCp7preLI48h+HDsEqRZk0lO47nuLbfxAWnyK5mohuYXEqdscsjGPEjWuLWvGxwB0cFdF5WSRGXQCAEAIAQFdSm5kdxeR5Nsz/avGu5ZqM1UF4ckhZi4EB1XmDobUtTUEaz1BaDxZGMrf5nPXowWIpHnTeZNnUVIgCAzvOJiP0fDKyS+UiB7Wng546NnnmeEBxvCIOjgiZvDGg+Nrn3uvMqPMmz1ILEUiUVAmIK6cKzlA76hw+Mtj+ZwafYlXW8dVRIrrPEGRF7xhBACA13NVSZ69rtgjjfId27IAfN9/JVVn4TkuBk8vq1s0j2THK57iGOa1zQ2/VABFxYW2Fd7qOBhGbqZi97nutmc5zzYWFySTYDYLlWJYWDo0gPUAIAQAgBACAEAieTK1zjsAJ9BdG8IEOiZljYDtyi/idT7rwJvMmzdBYikPKBIZrZckb3cGn1tp7qUFmSRGbxFs+iObfDPo2GUcVrHoWvcN4dJ9Y4HzeV6J5ppEAIDnPPlU/8AIwwD/vFVFGR90EvJ9WtXJPEWyUFmSRiivKPVEFdAkocKfHHXdCz7znnwa0j83hbbGOamfIz3D2SGl65lBACAfo66SIuMT3MLmlji02u07Wn0XGk+QMLoBAbbkTjmH0sD/pMXSTl5/wAoSHJYWsXaAXv3qmpGTexFpmqhwTDMVjc+nb0T26Esb0bmk3tmZ2SDx7jqq9U4Pc5lo5HVQGN72O7THOYfFpIP5LUnlZJjaAEAIAQAgIeKH6vL8Tms8idfa6qry002zqWWkLXhG8EAgUf0iWnpxf6+eKI23NLhmOnAaq+3WZZKLh4jg+qGtAFhsGi2GI9QAgOQ879R0mI0EN/2UU1Q4fjIY0keLD7qmu8QZdbrM0UJXnnoiCunBJQFHiDr1H4Ih6vcb+0YXp9nx2bMlw/FgF6JQCAEAIAQAgN9yO5AR1lKJnzPa5znABgaQA02sbi99L+BCpnVcXgi2XlFW4fg7JmxyulnJAcw6vu0HK3QANbck3PHfooNSqHN2cpqZzI9z3dp7nPPi4kn3K0pYWCY2gBACAEAICDWayRt4Zn+2Uf6j6LFfSxDHmW0VmY6vKNYIDR81dD0+MREjSnhknPC7rRNHj17+S1262bMly90j6DWgzAgBAcK5WVPTYzWu3Qshp2n93O4fMT7LLdPZI12q3bI5WQ2CChwSUBn2uzSzO/8zKPBrWt/O69qzjikjDVeZsdWorBACAEAIAaL6DU8EBNwrF5qZ+eCRzCDcgHqnuc3YfNccVLkYOi8tXx1mFRVrowybqWI26vyObfaW7wPBUU8xngiuTlq0EgQAgBACAZkqADlALnnY1ou7xPAd5sFXVrQpLMnghOpGCzJ4I9dhchZLK9wZaI2Y05j1Q52rrWF76geq8erfRq1IqK69TEu0U5qFNc4WRxuwKk+gPUB0rmCoLiuqj9uVkDfCNt3W8S8fKvQpLEEefVeZs64plYIAQHznhlT0z6qovfp6qaQH7uazfYLDcvM8G+2WIZJxVBeIKAQ4oDO4cbxh3xFz/mcXf1X0FKOmCR5reXkkqwFpydwplTL0b6hlPcXa57cwcb9m9wAfEqM5aVnBxsv8R5tKyPWPo5h912V3o+w91BVo9RqMrXYfLCbTRyRn77C30J0KsUk+DpGXQXHJTHTRVDZsgkFi0tOhsbXLTuOn5jeozjqWDjWTfVeJYJW/WTWZJa7riSN3gTHo4+ZVCVSOyObozXLjlcypYympW5KaO1tMpcQLNAbuaO/UnwVlOnjd8nUjHK06CAEAIBumhfNq05IvjHad+G+gH3vTivLu+0VTeiG7POur9Unpju/sW1LSsjFmNsNp4k8STqT3leHOpKo9Unk8adSdV5m8ipmBzS07CCD4EWK4m08onTWGmjOUtwMru0wljvEaX8xY+a9GWHuuHufZUKiqU1JC55MrXO4An0XEsvBY3hZO8c0WG9BhNKD2pGmdx49I4vb/KWjyXpHmGxQAgKrlZX/AEeiqphtjgleN3WDDlHrZAcG5PQ5KaEfcDvm6x/NebVeZs9OksQRPKgTEFAQsWlywyuG0MdbxtYe6lTWZJEZvEWyuhjyta3gAPQWX0S2R54tAeIC0wrlDU037GZ7R8N8zPkdcKLhF8o5g12H86UlstVBHK3YS3qnza64PsqnR8mc0kwS4JW7W/RpD3dDr4tvH6rn+SI3Q1Wc1ocM9JUte07A8Ag/vs09l1VvNDUZjFORNbBcuhL2j7UZ6Qeg63srFVizuUZ4ixsdo2jepnQQAgBAMVLS7LGNDI7Lfg2xLz8oPmQs93W7qk5FNxV7qm5F1ILNysLWnKQwHYLDTTeBovlVu8y38z5mPilqlus7jdFTdG2xc57icznOJJJ0ue4abAp1J63nGDROWt5xhdB4lRJxiUdezLOeD2B3m05SfQt9FtpPNP4P7nu9mT8LiRa2EyZIWdqaSOFvi9wC0UFmZurvED6ppYGxsaxos1jQxo4ACwHoFtMI6gBAYTnrq8mFSsBs6Z8UDe8ueHEfKxyZxudSy8HO2tsABsAA9NF5R6p4UAgoCsx4/VhvxSRt8swcfZpWi1jmqiqu/AML3DECAEAIAQAgJFDXywnNDI+M8WOLfW21caT5BqsM5y6yKwkLJh99uV3zMt7gqt0Yvg5pLyTlxh9Y3LW0rmn4gA+3g9tnj0UO7nHhnMM57jLYRM8Uxe6G/ULxZ1rC/vcK+OcbkiIWmwO4+x4H9bistG6U6kqclhp7epZKniKkjxaysMOGadx+CMDze4/0j914/a09oxPL7Ul4Ix839h2lGeoledkdoW9xsHPPjcgeS8yfhpxj57v7IxtaaUY+e7/gsSVQRjEQSpF8YlLiLrzgfBH/AKnf/D3WuisU/i/t/wBnsdnQxll1zc4f9IxeladWwtfUu/dGVh8nuaVttls2aLmXCPopaTMCAEBy3nwnzHDqf46h0/8ACZ/9ihVeIMspLM0ZIrzT0hJQCCgKnGjd0A++53pG7+622K/yfIz3D2QheuZQQAgBACAEAIAQAgBALicBcHsnb3Hj+u5efe0H/wAsPaX9/b7F9Ga9mXDEvYQbH/8ARxWm2rqtDV16ldSDg8CsJd9ZMO6N3qHD/b7rye1l44v0PH7Sjlxfx/g9wTsy8TPMT45v7ALFX5j/APKKaq3j8ETyVQcjEjVlU2NuZ3gANSTuAHFWU4ObwjTSpuTwioiBJc53aecxG224Nv3AfmtjwkkuEe7Qpd3DB0rmEw/M6uqjr120zDbUZBnk14EuZ6LdSWIIy1XmbOwKwrBACA43zsT58Wpo90VI+XzfIWfkwKi4fgL7ZeMoysJvElAIKAqMWP1sI7pT7MH9VvsF42zNcdDxeqZgQAgBACAEAIAQEKqxWKM2c8X4DU+2xRc4o5kjf9oIfvjvy6fmod9EE6lrI5R1HB3Eb/MHVWKSfB0lE3aOLTbyOz3Fl59OKo3LiuJL+/yXyeunl8oZhlDJwSQGvY5pJNhdvWHtmUe1KblBNdGeZeU9UE10ZAp8cax8zYmOlDpC9pbo3UC9yfvA7lids5Ri5vGFg7SsqtfThcLA6cbn/wDDi3/qC6j+mpf7Gxdi117r+q/JXuxYl+aoa5p1DdOo0d2+53n8leqKUcQf5LadH9PtOLXxJrqtuRz2kEAE6eCr0POGaNa05R3/AJpsK+jYVStPakZ07uN5DnF+8NLR5L0DzTXoAQAgOI84Rvjcp+GkiYPNxcs9y/CjTarxMrCsRtG33sbbd3igIOGMlbH/AMw5rn3JuNBbv0H5Kc3FvwohDUl4itxKsa5zJIw57YyQ94HUDXWBs77ViATa9gCtVo+7n4upTWaksx6D4K9czHqAEAIAQAgBAU0kr6l5ZG7LE3RzxtceAKxXNzp2RtsrKV1LyiuX/CLGkwyOPstF+J1PqvLlUlLln09Cyo0V4I/Pr9SXkUDTgrK/Bw7rx/VyDUEaA+IH5q+lXlBnmXnZdOsswWmX7P4/kVhVcXh7HjLI0dYcS03BHv8Aqy2VpqTp1F0f7M+cjGUXKnJYf4INWPpMpZ/lRnrd7uF/X3U7qvp2RfYWf6me/srn8E9kIaLNAAG4LzW87s+njTjCOmKwjxcAEX2ocaTWGVtZhDXAmPqOPDsnuI3K6FZr2tzzLnsunNN0/C/2PoPmr5btxCExPa2KqgAbJGNAW7GyMHDcRuNtxC2JprKPnJwlCTjJYaN0hEEAIDhXLSXNjdb9yKnZ6xh/+5ZrrhGq15ZTVWHh8scuZwLL9UHQ34rNGeIuPmaXDMlLyG58RFyyJpleNoBs1v4n7B4anuRQ6vYOfRbjL6TN1ql4I+C+WIcL37Z8fRd1Y2gvyc053m/wTrC1t2yyrLComo3RaxDMz/p6At/ATpb7p8uC9C3vNPhmZalDrH6CIatjjYGzvhIyuH7p1XpRnGXDM4+pAEAIAQFZjVQ4BsUf7SQ5R3Def13qmtUUIk6dOVSahHll3gODOdkghF3fq73HcP1wC8RtzkfZU4U7Wil0X7v8s6XSci4GwuY/rPcNZNhB3Fg3f13q5UljB5k+0KjnqjsvL8mYxPkdPEHOGSRg1zZgyw4kOI9iVTKlJHo0r6lUwnlP4Z+xnjGq8m7BTYrh0hkbLBYPsWOvvBFr+V/yV9OpHGmXB43aPZ8601UpYzw/gO4fQCKMNvc7SeJO39dyjUm5yya7S1VvSUF836i3tUC9oZcFIraEocBAP4Fi5oK6mqwbNDxHNwMbtHX8Bc+IbwWm3l7p4fbFDZVV8H/B9SLSeECAEBxbnhpHUtfHWZS6KojEDrW0lYSWXJIAu3Qfhcqq0NUS6jPTIyhpZJf2zsrf+kwm3g9+0+AsPFY9Sj7P1Nuly9r6BQ1sbnyQxtLeisCMoa3yt4JKLSUn1EZJtxXQXiNCyZuSQXFw7bbUX/uVGE3F5R2cFJYY9ayiSElAMVNOx4s9rXDvF/TgpRk48HHFPkguw8t/ZyOH3X/WN9+sPVaqd7UjzuUSoLoNmZ7e3GSPiZ1x5t7Q9CtsL2nLnYplSkhyCoa/suB4jePEbQtSknwVjq6CswdnSzyzHY09Gzy2n9cSvJvamXg93sShmUqz6bL+f76nW+bimaIpZPtF+TvDQ1rreZd7BU0Fs2au1JvXGHTGTYK48s57ytxszvMbD9U0/O4faPcDs9eFslWpqeFwfRWFn3Udcvaf7L+8/Qzhaqjfgae1CLQxI1SINDEjV0rZGeF0gxtdIHiAi4pHmieO6/pr/RTpPE0ZL6Gu3mvTP03PpfkHiBqMOo5SbudBHmPFwblcfVpW8+RL5ACAgY5g8NZA+CoYHxvFiN44OB3EHUFAcL5R4DUYS7LPmmoybR1IFy3cGTAbDuvsO7eBmq0M7xNVKvjaQxHI1wzNIIO8WIPmsjTWzNaae6PSuHRJQCCgEFdAkocEFAR6ilY/tNBO47CPBw1ClGco8MjKMZcojOpXt7Eh/C8Zh5OFnet1rhezXtblMqC6Mb5J/sO/M7+iz3Ptn0XYv/rfNm55LY6aV5DgXRPtmA2g7nDj3j+yrp1NL9DXd2nfxyvaX9warHOUERpnGGRpc6zAAbOGbacu0WF9eNldOotOzPPtLKp367yLSW/pt+xglkPogKHGhl4XSDGJAulbI0gXSDI8ikVsYK6Vs8QDdT2HfhP5Fdjyiqv/AMcs+T+x3nmXaRg1HfbaU+RnlI9iF6R8WbZcAIAQCJomvaWuAc1wILSAQQdoIOhCA5vjvNDC5zpKCZ1I4m5jt0kBO3sE3b5GwA0AUZQjLlE4zlHhmKxTkxilJfpaUVDB/mUzs/8A7R6/tbVUStl7rL43L95FJBi8TyW5srwbFjxkcDws7eqJUZx5RojVhLqTCVWWCChwSUAgoBJQCSgK/kofq3jhK4ewVtx7Sfoex2I/8DXlJ/ZF+wrOe0h9o0XCxM9Q6eFDjGnldIMjvXStkd66VsjSKRBjBXStniAjYm+0T/wkeun9VOmszRlvZabeb9PvsfSnN9S9FhlEwixFPESO9zQ4+7lvPkDQIAQAgBACAEBVY3ybpKwWqaeKXS13NGYeDx1m+RQGDxTmbiFzQ1U1Od0b/r4vAB1nDxuVGUIy5RONSUeGY7FeSGKUtzJTNqGD7dM7Of4ZAeT4BUStl7rL43L95GfZicZcWOJY8GxZICxwPAh29Uyozj0L41YS6kq6qLBJQCSgKzBXZJ54+JEg89v5hXVd4Rl8j0OxqmmdSn8Gv5/g0DHfrRZz6FMeY9cJJi+kCHciHOQ5kac5CLYw9y6QZHeVIgyO8rpWxorpA8QEXEIDL0cLO1LKyJvi42HvZXUF4jzO1p6aGPNr8n1lBEGNa1uxoDR4AWC2HzItACAEAIAQAgBACAEBW4zgFNVty1MEUw3Z2AkeDto8igMFi3MzTm5oqialO5hPTxfK85vPMVGUIy5RKM5R4ZjcV5BYpTXPQx1TB9qB1nW7432JPc26plbroy+Ny+qMxJXta4slD4ZBtZKwxuHiHKmVCa9S6NaD6kLEndHJHUN1A6r7fCdh9/yXafiTg/kW063cVY1lxw/gX8cgIuNh1CztH10ZKSTT2HWvXCeRRkXMHciS9dOZEOehFsZe5dItjD3LpBsYcVIg2IQiCAt+QFB9JxijYRdsWaod3ZASw/OG+q1W62bPn+2KmZxh5LP1/wCj6UWg8YEAIAQAgBACAEAIAQAgBACAiYlhcNQ3JUQxyt4SMa8eWYaIDB41zM4fNfoTNSk3uI3ksPix99O4EJhHU2jk9XhcuHVUlDOblvXifawkjN7EDdsOmtiHC5sslxT95H0PY95ldxL5fgezrKe/k9zodyeF6HMiHPQ5kac9dItjTnLpBsbK6RPEAIDoPMDh2eorasjRobTMP88n+lnqt9NYgj5G+qd5Xk/l9NjtSmZAQAgBACAEAIAQAgBACAEAIAQAgMFzvckDXUolgH/NU95I7bXt2vi77gXA4i28o0msMlCcoSUo8o4lQVolYHDzHA7x+uK86cNLwfaWtzGvTU18/RknOoYNGTwvXRkSXIcyIc5CLYgldIniAEBHrJHWayMF0sjhHG0akucbCw8/UhWUoapGK/ue4pPHL2X5+R9I83/JoYdQxU+heBnlcPtSO1cb7wNGg8Ghbj5M0SAEAIAQAgBACAEAIAQAgBACAEAIAQHFuc/m6ljlfXYezO1/Wnp2jW+0yRgbb7S0ag6i4NhCcFNYZqtLudvPMeOqOcUta2QXafEbx4hYpwcXufUW93TrxzB/Lqh/MomjIiSUN7RA3amy6k3wVzqRhvJpfE9XCYEocbxyAQCJpQ0FzjYBdSbeERqVI04uUnhI6LzK8j3Syf8AE6lpAF20rHcNhmt5kDzPwlb4Q0LB8ld3Lr1HJ8dF6HaVIzAgBACAEAIAQAgBACAEAIAQAgBACAEAIDm/OTzZMrL1NGGxVg1NrNZNxD9wdwdv2HcRxpNYZZSqypyUovDOXN5H4sXZBh783EvYGfMXW91R+nXmet/5mWPY3+P9+5tuTfMtnDn4nLne5jmsiiJDYyQRnzHtOG0C1rjXMroxUVseZXuKleWqbMTiXIrEqN5iNLLUsBtHLC0vDm7iQLlp7jbz2qqdDU8o9C27VdOGiazjg0nI/mmnqntlxMdDANRTtd9Y/wDGW9ke/wCHarIU1AyXV7UuHvsvIf5RczdRFIXYbKx0LiT0MziCy+5r7dYeNj+Lak6cZcnLe9q0NovbyfBY8kuZsB7ZsTkbM5pu2CO/RA7s5IBf4WA01Lguxgo8Fde5qVnmb/B1tjAAAAAALAAWAA2ABSKBSAEAIAQH/9k="/>
          <p:cNvSpPr>
            <a:spLocks noChangeAspect="1" noChangeArrowheads="1"/>
          </p:cNvSpPr>
          <p:nvPr/>
        </p:nvSpPr>
        <p:spPr bwMode="auto">
          <a:xfrm>
            <a:off x="3683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11" name="AutoShape 18"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p:cNvSpPr>
            <a:spLocks noChangeAspect="1" noChangeArrowheads="1"/>
          </p:cNvSpPr>
          <p:nvPr/>
        </p:nvSpPr>
        <p:spPr bwMode="auto">
          <a:xfrm>
            <a:off x="520700"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12" name="AutoShape 20"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p:cNvSpPr>
            <a:spLocks noChangeAspect="1" noChangeArrowheads="1"/>
          </p:cNvSpPr>
          <p:nvPr/>
        </p:nvSpPr>
        <p:spPr bwMode="auto">
          <a:xfrm>
            <a:off x="673100"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pic>
        <p:nvPicPr>
          <p:cNvPr id="13" name="Picture 12">
            <a:extLst>
              <a:ext uri="{FF2B5EF4-FFF2-40B4-BE49-F238E27FC236}">
                <a16:creationId xmlns:a16="http://schemas.microsoft.com/office/drawing/2014/main" id="{65DADC34-8F60-4790-867A-E0F95B0E459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646237" y="696497"/>
            <a:ext cx="1851526" cy="1780109"/>
          </a:xfrm>
          <a:prstGeom prst="rect">
            <a:avLst/>
          </a:prstGeom>
          <a:noFill/>
          <a:ln>
            <a:noFill/>
          </a:ln>
        </p:spPr>
      </p:pic>
    </p:spTree>
    <p:extLst>
      <p:ext uri="{BB962C8B-B14F-4D97-AF65-F5344CB8AC3E}">
        <p14:creationId xmlns:p14="http://schemas.microsoft.com/office/powerpoint/2010/main" val="556730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98712" y="1214754"/>
            <a:ext cx="8421761" cy="4389221"/>
          </a:xfrm>
          <a:prstGeom prst="roundRect">
            <a:avLst>
              <a:gd name="adj" fmla="val 8324"/>
            </a:avLst>
          </a:prstGeom>
          <a:solidFill>
            <a:srgbClr val="0070C0"/>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endParaRPr>
          </a:p>
        </p:txBody>
      </p:sp>
      <p:sp>
        <p:nvSpPr>
          <p:cNvPr id="4" name="AutoShape 2" descr="data:image/jpeg;base64,/9j/4AAQSkZJRgABAQAAAQABAAD/2wCEAAkGBxMHBhUSBxIWFhIWFxYYFhUYFBQaHhcTFxQXFxgXFiAYHCgiGRsmGxYUITEhJSotLy4uHB8zODMsNygtLiwBCgoKDg0OGxAQGywlICYtLDQsLDIsLCwxLC8sLCwsLCwsLCwsLCwsNCwsLCwsLCwsLCwsLCwsMDQsLCwsLCwsLP/AABEIAMoA+QMBEQACEQEDEQH/xAAbAAEAAgMBAQAAAAAAAAAAAAAABQYDBAcBAv/EAEEQAAIBAgIGBggEBAQHAAAAAAABAgMEBREGITFBUWEScYGRobETIjJSYnLB0RQjM0IVNJKyJNLi8BZDU4KDouH/xAAaAQEAAwEBAQAAAAAAAAAAAAAAAwQFAgEG/8QAMBEBAAIBAwIEAwgCAwAAAAAAAAECAwQRMRIhMkFRYRMikRQzQnGBobHRI1JDwfD/2gAMAwEAAhEDEQA/AO4gAAAAAAAAAAAAAAAAAAAAisVx+jhrym+lP3I62vm3LzJ8Wnvk7xwr5dTTH2nn0Vi90sr13/h8qa5LN9rf0SL1NHSOe6jfW5LcdkRWvqtd/nVZvrnL7k8Y6RxEK85LzzMsGes7cM1K8qUf0ak49U5LyZzNKzzEOoyWjiZSlnpTcW7/ADWqi4SWvsa+uZBfSY7cdlimsyV57rNheklG/ajP8ub/AGy2N/C9j8GUsulvTvzC9i1VL9uJTRWWQAAA0sRxWlhsM7qaT3RWuT6l9dhJjxXyeGEWTNTHHzSzWNw7q0jOUej0lmk3ryezPnlkzm9em0w6pbqrFmc5dgGG9uVZ2kqlXZFN9fLrew6pWbWisOb3ilZtKvaNaRO7qunftdNtuEtzzefQ61u49e23qNN0x1V48/7U9Nquqem/Pl/SzlJeAAAAAAAAAAAAAAeN5LWBTtINJ3Uk6eGPKOx1FtfKHBc+7no4NLt81/ozdRq9/lp9f6VYvM8AAAAAABYcB0llZNQvm5U9ie1w+65d3AqZ9LFu9eV3Bq5p8t+8fwuVS9p06SlUqQUWs03JJNPhxM2KWmdohpTkrEbzKKvNK6FD9FyqP4Vku95eGZYppMlueyvfWY68d1fv9Kq90sqGVOPw633v6JFvHpKV57qeTWZLcdmlgtg8WxNRnm17VSTb9lbc3xeztJM2SMdN4/RHhxzlvtP6ukpZLUYzbegAKzpzdejsoU4/vlm/ljlq73HuLuipvabeijrr7Vivr/0paeT1GkzF20Z0g/FpUr1/mftl7/8Aq8zM1Om6fmrx/DU02p6/ltz/ACshTXQAAAAAAAAAAAAKhphjWcnb2r1f8xrf8H37uJoaTB+O36f2ztZn/wCOv6/0qZfZwAAAAAAAAAZAAPujSlXqqNFNybySW9nkzERvLqtZtO0Oi4DhSwqz6O2ctc5cXwXJffiY+fNOS2/l5NnBhjFXbz80mQpwABRdN6nTxeK3RprvcpN/Q1NFH+Pf3ZWun/JEeyvFtSNj1B6uGj2k3SSpYm9eyNR7+U+D59/PPz6Xb5qfRo6fV7/Lf6/2tZQaAAAAAAAAAAAaGN3/APDcNlNe1siuM3s+/YS4cfxLxCLPk+HSbOaSk5Sbk829bfFvaza4YfLwPAAAAAAAAAAAz2lrK7q9Ggutt5JLjJvYjm94rG8u6Um87QtmFfhMCp51a0J1X7Uo+tl8MVHPJeZn5fjZp2iu0NHF8HDG82iZe3emVOGq0pyk+Mmor6vyFNFafFJfXVjwxu1sMurjSG7yqz6FGPtqGcc/hz25vfr2dh3kpjwV7RvPujxXy57d52jz2/hafwdP/pw/pj9ij129Wh0V9Gc5dKBpksscefux8jW0n3bI1n3v6IMsqgAAncD0jnh2ULjOdLxj8ue1cn4FXNpov3jtK3g1Vsfa3eF3s7yF7Q6drJSjy3Pg1ufJmZelqTtaGpS9bxvWWc5dgAAAAAAAFM06uulcwpLZFdJ9b1LuSfeaOip2mzM11+8VVcvKAAAAAAAAAAAAAADdwrDZ4pddChs/dLdFcXz4LeR5csY67ylxYrZLbQ6NYWcLC1VO3WUV3t72+Zj3vN7dUtrHSKV6YbBw7AKTp1R6OIwnulDLtjJ5/wByNPRW+SY92Xrq7XifZWi4ogAABns7ydjW6VrJxfLeuDWxo5vSt42tDul7UnesrfhWlkK+UcQXQl7y9l/WPlzM/Lo7R3p3aWLW1t2v2/hY4TVSCcGmnsa15rkUpjblcid+H0HoAAAAAHONJ6npcdq8mkuyKXnmbGmjbFDF1U75ZRZOrgAAAAAAAAAAAASGD4RUxWtlR1RXtTexfd8iLLmrjjvz6JsOC2We3Hq6Dh1hDDrZQtlkt73yfF8WZGTJa872bGPHXHXaraOEgAAgdMrP8RhXThtpvpf9r1S+j7C1pL9OTb1VNZTqx7+ihGqyAAAAAANuwxKrh8s7SbS3x2p9aertI8mKl/FCXHlvj8MrNYaYxlqxCDi/ejrXanrXiUsmin8Er2PXRPjhYbO/pXsc7WpGXJPWutbUVL47U8ULlMlL+GWycOwAAA5njyyxqrn77NrB93X8mHqPvbfm0CVCAAAAAAAAAAAD7pJSqpS2NrPqzPJ4dV5h1ShQjb0VGhFRitiRhWtNp3lv1rFY2hkPHoAAAfNSCqQams0001xT2nsTtO8PJjeNpczxjD3hl/KnLZti+MHsf060bWLJGSvUw82Kcd5q0iREAAAAAAA9Tyea28Q9SVrj9xa+xVbXCXreL1+JDbT47eSempy180tb6Zzj/M0ovnGTj4PPzK9tDHlKxXXz+KEhR0woT/UjOPYmvB/QhnRZI42TRrsc87tynpLaz2VcuuM15o4nS5Y8kkarFPn/ACpmkVSFbGJztpKUZdFpr5Un4pmjp4mMcRLM1MxOSZrKNJkAAAAAAAAAAAAMlus7iPzR80eW4l1XxQ6uYL6AAAAAHikpNqLWa28nlnr7Ghsbo3H8JWK2mS1VI64S58Hyf2J8GacdvbzQZ8MZa7efk53Xoyt6zhXTUk8mnuZr1tFo3hjWrNZ2ljPXIAAAAAAAAAAAAAAAAAAAAAAAAANnDo9PEaS41ILvmjjJO1J/KUmON7x+cOpGG3gAAAAULSWtOy0jnO3k4tqDzTy1dFLXxWo1dPWt8MRMMnU2tTNM1nbhls9MKtJZXUIz5+y+3LNeCOb6Kk+GdnVNdePFG/7GLYvbYvS/PhUhUWyaUX2P1lmhiw5cU9piY9DLmxZY7xMT6q69TLik8DwAAAAAAAAAAAAAAAAAAAAAAAAJPRun6XHaS+Jv+mLl9CHUTtilPpo3y1dIMZtgAAAApmndv0bunUWyUXF9cXmv7n3GjorfLNWZrq/NFlXLygAAAAAAAAAAAAAAAAAAAAAAAAAAAAsWhFH0mKyk9kYPvk0l4KRU1ttqRHuu6Gu+SZ9IXky2qAAAACL0ksP4hhUowWc4+tHrW7tWa7SfT5Oi8T5INTj+JjmI5c4NhiAAAAAAAAAAAAAAAAAAAAAAAAAAAALtoNb+jsJ1H++WS+WK+7kZuttveI9Gpoa7Um3qspSXgAAAAAKFpXhP4G89JRX5c3n8s9rXU9q7eBq6XN116Z5hk6vD0W6o4lAlpTAAAAAAAAAAAAAAAAAAAAAAAAAAA6hhNr+Cw2nT3xis/meuXi2YmW/XebN7FTopFW2RpAAAAAAMV1bxu7dwuFnGSya/3vOq2ms7w5tWLRtLnuOYLPCq2v1qbfqz+kuD8/LWw54yR7sfPgtin29UWTq4AAAAAAAAAAAAAAAAAAAAAAAASmjVn+NxiCfsx9eXVHZ/7dEg1N+jHKxpsfXkj27ujmO2gAAAAAAAD4q01WpuNVJxepprNNHsTMTvDyYiY2lVMW0R1uWFv/xyf9rfk+8v4tZ5X+rPy6Lzx/RWLm2naVOjcwcXzWWfVx7C7W9bRvWVC1LVna0bMJ05AAAAAAAAAAAAAAAAAAAAAALzoXY/h8PdSa9ao9XyLZ3vN9xl6zJ1X6Y8mtosfTTqnzWIqLgAAAAAAABEaSX9XDbWNS0UWk8pKSb1PY9TWWvV2osafHTJbpsr6nJfHXqqgVplVy9anDvkWvsVfWVT7fb0hgudK61xBxcKWT3OLl5vLwOq6Okd95cW1t7dtoQdWp6Wo3JJZ7oxUV2JLItRG0bKkzvO74PXgAAAAAAAAAAAAAAAAAAAG3hVi8Rv4047G/WfCK2v/e9ojy5Ix1myXFjnJeKunU4KnTUaaySSSXBLYjFmd53luRG0bQ+jx6AAAAAAAAYby2jeWsqdb2ZJp/dczqlpraLQ5vWLVmsuY3trKyupU6/tReXWtzXJrWbdLxesWhhXpNLTWWA6cAAAAAAAAAAAAAAAAAAAAAAF80Qwv8HZekrL16mT6obl27e7gZery9dumOIa+kw9FeqeZT5UWwAAAAAAAAAAhNJsF/idDpUP1YrV8Ufdf0/+lnTZ/hztPCrqdP8AEjeOYUCUXCTU001qae5rczWid2RMbdpeB4AAAAAAAAAAAAAAAAAAABN6L4T/ABG86VZflQev4pbVH6vl1lbU5vh12jmVrS4fiW3niHQDJbAAAAAAAAAAAAAELj2j8MTXTpZRq+9ulyl9/Ms4NROPtPeFXPpoyd47So19ZVLCt0buLi93B8095p0yVvG9ZZV8dqTtaGuduAAAAAAAAAAAAAAAAAA2sNsZYjdqnQ2va90Y72zjJkileqUmPHOS3TDpNhZxsLSNOgtS8Xvb5sxr3m9uqW3jpFK9MNg4dgAAAAAAAAAAAAAMdxQjc0ujcRUovc0me1tNZ3h5asWjaYV+90PpVXnaSlB8H6y8dfiW6a20eKN1O+hpPhnb90RW0Rr03+W4SXKTT8V9SxGsxzzurW0WSONkNeWsrOu4XGSktqUovLryep8izS8XjeFa9JpO0sB04AAAAAAAAAAAAAy21vK7rqFus5PYvvwRza0VjeXVazadodEwPCY4Ta9GOub1zlxfBckZGbNOS2/k2sGGMVdvPzSRCmAAAAAAAAAAAAAAAAGG7u4WdHpXUlGPF+S4vkjqtLWnasOb3rSN7Sp+M6VSuE4YdnCPv/ufV7q8eo0MOkive/dm5tZNu1O0eqtF1RAAAAAAAAAAAAAzWlrO8uFC2jnJ7vq+C5nN7xSN5d0pN52q6DgWDRwmh71R+1L6R4LzMnPnnJPs2MGCMUe6UIE4AAAAAAAAAAAAAABoXuM0LL9epHP3VrfctnaS0wXvxCK+fHTmVdxDTGU1lh8Oj8U9b7EtS7Wy5j0UfjlSya6eKQrVzczu6vSuZOUuLflwXJFyta1jasKNr2tO9p3YjpyAAAAAAAAAAAABvYVhVTFK2VuvVXtTeyP3fIiy5q447psWG2Sdo+q/4ThVPC6HRoLW/ak9sn9uRlZctsk7y18WGuONobxElAAAAAAAAAACGxS+ubDOVOlGrT4x6SaXNa+9eBYxY8V+0ztKtlyZad4jeEP/AMaSy/Rj/W/8pZ+wx/t+yt9vn/X92OemdR/p0oLrcn9j2NDXzl5Ovt5RDVraV3NT2HGPyw/zZkkaTHHujnWZZ9IRtziVa6/mKs2uHSeXctRNXFSvEILZb25mWqdowAAAAAAAAAAAAAHsIuckoJtvYks23yEzty9iN+0LPg+icquUsT9WPuJ638zXs9S19RRzayI7U+q9h0Uz3v8ARb6FGNvSUaEVGK2JIz7Wm07y0q1isbQyHj0AAAAAAAAAAAACIxTR6jiLba6E/ejvfxLY/PmWMWpvTtzCvl01MnfiVUxHRqvZa4L0keMdvbHb3Zl/Hqsd+ezPyaTJTjvH/vJDPU9ZYVQAAAAAAAAAAAAAH1Tg6s+jSTcnsSTbfUkeTMRG8vYiZnaE/huidW413j9HHhtk+zYu3uKuTWUr2r3XMeivbvbstmG4RSw2P+Gj62+T1yfbu6lqKGTNfJ4paGPDTH4YbxElAAAAAAAAAAAAAAAAADTvsLo3/wDNU03x2PvWskplvTwyjvhpfxQgbzQ2MtdlUa5SWfissvEtU1s/ihTvoY/DKGudGbm32QU1xhJPweT8CzXVYreeytbSZa+W6Mr287f+YhKPzRa8yeLVtxKC1bV5jZizPXIAAAAGeQGzQsKtx+hSnLmovLv2HFslK8zCSuK9uIlKWuilxW/VUYL4pZvujmQW1eOOO6eujyTz2TNnofSp67ucpvgvVXhr8StfW2nwxstU0NI8U7/snrSzp2cMrWEYrktvW95Vte1vFK1SlaRtWNmc5dgAAAAAAAAAAAAAAAAAAAAAAABqXNhSqxbq0oN8XCL80SVyXjiZR2x0nmI+iqYpa06cn6OEV1RSL2K9p5lRy0rHEQgakUpakWolSmO7NaU1KXrJPsObzLukQtGE2FKo16SlB9cIv6FLLkvHEyv4sVJ5iPosFG1p0P0YRj1RS8ipN7TzK3FKxxDMcugAAAAAAAAAAAAAAAAAAAAH/9k="/>
          <p:cNvSpPr>
            <a:spLocks noChangeAspect="1" noChangeArrowheads="1"/>
          </p:cNvSpPr>
          <p:nvPr/>
        </p:nvSpPr>
        <p:spPr bwMode="auto">
          <a:xfrm>
            <a:off x="155575" y="748903"/>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en-GB" sz="1350">
              <a:solidFill>
                <a:prstClr val="black"/>
              </a:solidFill>
            </a:endParaRPr>
          </a:p>
        </p:txBody>
      </p:sp>
      <p:sp>
        <p:nvSpPr>
          <p:cNvPr id="7" name="TextBox 6"/>
          <p:cNvSpPr txBox="1"/>
          <p:nvPr/>
        </p:nvSpPr>
        <p:spPr>
          <a:xfrm>
            <a:off x="7164289" y="5665846"/>
            <a:ext cx="1815753" cy="300082"/>
          </a:xfrm>
          <a:prstGeom prst="rect">
            <a:avLst/>
          </a:prstGeom>
          <a:noFill/>
        </p:spPr>
        <p:txBody>
          <a:bodyPr wrap="square" rtlCol="0">
            <a:spAutoFit/>
          </a:bodyPr>
          <a:lstStyle/>
          <a:p>
            <a:pPr algn="r"/>
            <a:r>
              <a:rPr lang="en-GB" sz="1350" dirty="0">
                <a:solidFill>
                  <a:prstClr val="white"/>
                </a:solidFill>
              </a:rPr>
              <a:t>ttrockstars.com</a:t>
            </a:r>
          </a:p>
        </p:txBody>
      </p:sp>
      <p:pic>
        <p:nvPicPr>
          <p:cNvPr id="10" name="Picture 2" descr="C:\Users\Bruno\Dropbox\TTRS\Avatars\Character 3.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744687" y="5656563"/>
            <a:ext cx="408928" cy="30669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C:\Users\Bruno\Dropbox\TTRS\Avatars\Character 1.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99177" y="5652107"/>
            <a:ext cx="408928" cy="30669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C:\Users\Bruno\Dropbox\TTRS\Avatars\Character 2.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421933" y="5651480"/>
            <a:ext cx="408928" cy="30669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descr="C:\Users\Bruno\Dropbox\TTRS\images\TTRSbanner.png"/>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373019" y="2564904"/>
            <a:ext cx="8506756" cy="1355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97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836712"/>
            <a:ext cx="8136904" cy="5400600"/>
          </a:xfrm>
        </p:spPr>
        <p:txBody>
          <a:bodyPr>
            <a:normAutofit/>
          </a:bodyPr>
          <a:lstStyle/>
          <a:p>
            <a:pPr marL="457200" indent="-457200">
              <a:buFont typeface="Arial" panose="020B0604020202020204" pitchFamily="34" charset="0"/>
              <a:buChar char="•"/>
            </a:pPr>
            <a:r>
              <a:rPr lang="en-GB" sz="4800" u="sng" dirty="0">
                <a:solidFill>
                  <a:schemeClr val="bg1"/>
                </a:solidFill>
                <a:latin typeface="Comic Sans MS" panose="030F0702030302020204" pitchFamily="66" charset="0"/>
              </a:rPr>
              <a:t>Times Tables Rock Stars</a:t>
            </a:r>
            <a:endParaRPr lang="en-GB" sz="4800" dirty="0">
              <a:solidFill>
                <a:schemeClr val="bg1"/>
              </a:solidFill>
              <a:latin typeface="Comic Sans MS" panose="030F0702030302020204" pitchFamily="66" charset="0"/>
            </a:endParaRPr>
          </a:p>
          <a:p>
            <a:pPr marL="457200" indent="-457200">
              <a:buFont typeface="Arial" panose="020B0604020202020204" pitchFamily="34" charset="0"/>
              <a:buChar char="•"/>
            </a:pPr>
            <a:endParaRPr lang="en-GB" dirty="0">
              <a:latin typeface="Comic Sans MS" panose="030F0702030302020204" pitchFamily="66" charset="0"/>
            </a:endParaRPr>
          </a:p>
          <a:p>
            <a:pPr marL="457200" indent="-457200">
              <a:buFont typeface="Arial" panose="020B0604020202020204" pitchFamily="34" charset="0"/>
              <a:buChar char="•"/>
            </a:pPr>
            <a:r>
              <a:rPr lang="en-GB" dirty="0">
                <a:latin typeface="Comic Sans MS" panose="030F0702030302020204" pitchFamily="66" charset="0"/>
              </a:rPr>
              <a:t>If your child plays this game regularly, they will rapidly improve their recall of Times Tables. </a:t>
            </a:r>
            <a:r>
              <a:rPr lang="en-GB" dirty="0" err="1">
                <a:latin typeface="Comic Sans MS" panose="030F0702030302020204" pitchFamily="66" charset="0"/>
              </a:rPr>
              <a:t>Rockstars</a:t>
            </a:r>
            <a:r>
              <a:rPr lang="en-GB" dirty="0">
                <a:latin typeface="Comic Sans MS" panose="030F0702030302020204" pitchFamily="66" charset="0"/>
              </a:rPr>
              <a:t> is organised so that about 25% of the questions are division questions.</a:t>
            </a:r>
          </a:p>
          <a:p>
            <a:pPr marL="457200" indent="-457200">
              <a:buFont typeface="Arial" panose="020B0604020202020204" pitchFamily="34" charset="0"/>
              <a:buChar char="•"/>
            </a:pPr>
            <a:r>
              <a:rPr lang="en-GB" dirty="0">
                <a:latin typeface="Comic Sans MS" panose="030F0702030302020204" pitchFamily="66" charset="0"/>
              </a:rPr>
              <a:t>Improving their knowledge will increase their speed.  </a:t>
            </a:r>
          </a:p>
          <a:p>
            <a:pPr marL="457200" indent="-457200">
              <a:buFont typeface="Arial" panose="020B0604020202020204" pitchFamily="34" charset="0"/>
              <a:buChar char="•"/>
            </a:pPr>
            <a:r>
              <a:rPr lang="en-GB" dirty="0">
                <a:latin typeface="Comic Sans MS" panose="030F0702030302020204" pitchFamily="66" charset="0"/>
              </a:rPr>
              <a:t>Increasing speed will mean they climb the ladder of Rock Superstardom.</a:t>
            </a:r>
          </a:p>
          <a:p>
            <a:pPr marL="457200" indent="-457200">
              <a:buFont typeface="Arial" panose="020B0604020202020204" pitchFamily="34" charset="0"/>
              <a:buChar char="•"/>
            </a:pPr>
            <a:r>
              <a:rPr lang="en-GB" dirty="0">
                <a:latin typeface="Comic Sans MS" panose="030F0702030302020204" pitchFamily="66" charset="0"/>
              </a:rPr>
              <a:t>When they have moved up to another level on </a:t>
            </a:r>
            <a:r>
              <a:rPr lang="en-GB" dirty="0" err="1">
                <a:latin typeface="Comic Sans MS" panose="030F0702030302020204" pitchFamily="66" charset="0"/>
              </a:rPr>
              <a:t>Rockstars</a:t>
            </a:r>
            <a:r>
              <a:rPr lang="en-GB" dirty="0">
                <a:latin typeface="Comic Sans MS" panose="030F0702030302020204" pitchFamily="66" charset="0"/>
              </a:rPr>
              <a:t>, they will be presented with a certificate.</a:t>
            </a:r>
          </a:p>
          <a:p>
            <a:endParaRPr lang="en-GB" dirty="0"/>
          </a:p>
        </p:txBody>
      </p:sp>
    </p:spTree>
    <p:extLst>
      <p:ext uri="{BB962C8B-B14F-4D97-AF65-F5344CB8AC3E}">
        <p14:creationId xmlns:p14="http://schemas.microsoft.com/office/powerpoint/2010/main" val="3386651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916832"/>
            <a:ext cx="8352928" cy="4392488"/>
          </a:xfrm>
        </p:spPr>
        <p:txBody>
          <a:bodyPr>
            <a:noAutofit/>
          </a:bodyPr>
          <a:lstStyle/>
          <a:p>
            <a:r>
              <a:rPr lang="en-GB" sz="2800" dirty="0">
                <a:latin typeface="Comic Sans MS" panose="030F0702030302020204" pitchFamily="66" charset="0"/>
              </a:rPr>
              <a:t>Encouraging independence/personal organisation. We encourage children to record messages in here.</a:t>
            </a:r>
          </a:p>
          <a:p>
            <a:r>
              <a:rPr lang="en-GB" sz="2800" dirty="0">
                <a:latin typeface="Comic Sans MS" panose="030F0702030302020204" pitchFamily="66" charset="0"/>
              </a:rPr>
              <a:t>Children are encouraged to record their reading here.</a:t>
            </a:r>
          </a:p>
          <a:p>
            <a:r>
              <a:rPr lang="en-GB" sz="2800" dirty="0">
                <a:latin typeface="Comic Sans MS" panose="030F0702030302020204" pitchFamily="66" charset="0"/>
              </a:rPr>
              <a:t>Planners are checked every day so please write messages in here and sign when reading at home. </a:t>
            </a:r>
          </a:p>
          <a:p>
            <a:pPr marL="0" indent="0">
              <a:buNone/>
            </a:pPr>
            <a:endParaRPr lang="en-GB" sz="2800" dirty="0">
              <a:latin typeface="Comic Sans MS" panose="030F0702030302020204" pitchFamily="66" charset="0"/>
            </a:endParaRPr>
          </a:p>
          <a:p>
            <a:pPr marL="0" indent="0">
              <a:buNone/>
            </a:pPr>
            <a:endParaRPr lang="en-GB" sz="1800" dirty="0">
              <a:latin typeface="Comic Sans MS" panose="030F0702030302020204" pitchFamily="66" charset="0"/>
            </a:endParaRPr>
          </a:p>
        </p:txBody>
      </p:sp>
      <p:sp>
        <p:nvSpPr>
          <p:cNvPr id="3" name="Title 2"/>
          <p:cNvSpPr>
            <a:spLocks noGrp="1"/>
          </p:cNvSpPr>
          <p:nvPr>
            <p:ph type="title"/>
          </p:nvPr>
        </p:nvSpPr>
        <p:spPr/>
        <p:txBody>
          <a:bodyPr>
            <a:normAutofit/>
          </a:bodyPr>
          <a:lstStyle/>
          <a:p>
            <a:r>
              <a:rPr lang="en-GB" sz="4800" u="sng" dirty="0">
                <a:latin typeface="Comic Sans MS" panose="030F0702030302020204" pitchFamily="66" charset="0"/>
              </a:rPr>
              <a:t>Planners</a:t>
            </a:r>
          </a:p>
        </p:txBody>
      </p:sp>
    </p:spTree>
    <p:extLst>
      <p:ext uri="{BB962C8B-B14F-4D97-AF65-F5344CB8AC3E}">
        <p14:creationId xmlns:p14="http://schemas.microsoft.com/office/powerpoint/2010/main" val="1199052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chor="ctr">
            <a:normAutofit/>
          </a:bodyPr>
          <a:lstStyle/>
          <a:p>
            <a:r>
              <a:rPr lang="en-GB" u="sng">
                <a:latin typeface="Comic Sans MS" panose="030F0702030302020204" pitchFamily="66" charset="0"/>
              </a:rPr>
              <a:t>Classroom Behaviour</a:t>
            </a:r>
          </a:p>
        </p:txBody>
      </p:sp>
      <p:sp>
        <p:nvSpPr>
          <p:cNvPr id="2" name="Content Placeholder 1"/>
          <p:cNvSpPr>
            <a:spLocks noGrp="1"/>
          </p:cNvSpPr>
          <p:nvPr>
            <p:ph sz="quarter" idx="14"/>
          </p:nvPr>
        </p:nvSpPr>
        <p:spPr>
          <a:xfrm>
            <a:off x="827584" y="1591056"/>
            <a:ext cx="7639760" cy="4535424"/>
          </a:xfrm>
        </p:spPr>
        <p:txBody>
          <a:bodyPr>
            <a:normAutofit lnSpcReduction="10000"/>
          </a:bodyPr>
          <a:lstStyle/>
          <a:p>
            <a:endParaRPr lang="en-GB" sz="3200" dirty="0">
              <a:latin typeface="Comic Sans MS" panose="030F0702030302020204" pitchFamily="66" charset="0"/>
            </a:endParaRPr>
          </a:p>
          <a:p>
            <a:r>
              <a:rPr lang="en-GB" sz="3200" dirty="0">
                <a:latin typeface="Comic Sans MS" panose="030F0702030302020204" pitchFamily="66" charset="0"/>
              </a:rPr>
              <a:t>Praise Board - Daily</a:t>
            </a:r>
          </a:p>
          <a:p>
            <a:r>
              <a:rPr lang="en-GB" sz="3200" dirty="0">
                <a:latin typeface="Comic Sans MS" panose="030F0702030302020204" pitchFamily="66" charset="0"/>
              </a:rPr>
              <a:t>House points</a:t>
            </a:r>
          </a:p>
          <a:p>
            <a:r>
              <a:rPr lang="en-GB" sz="3200" dirty="0">
                <a:latin typeface="Comic Sans MS" panose="030F0702030302020204" pitchFamily="66" charset="0"/>
              </a:rPr>
              <a:t>Roll of Honour – Friday Assembly</a:t>
            </a:r>
          </a:p>
          <a:p>
            <a:endParaRPr lang="en-GB" sz="3200" dirty="0">
              <a:latin typeface="Comic Sans MS" panose="030F0702030302020204" pitchFamily="66" charset="0"/>
            </a:endParaRPr>
          </a:p>
          <a:p>
            <a:r>
              <a:rPr lang="en-GB" sz="3200" dirty="0">
                <a:latin typeface="Comic Sans MS" panose="030F0702030302020204" pitchFamily="66" charset="0"/>
              </a:rPr>
              <a:t>Classroom expectations</a:t>
            </a:r>
          </a:p>
          <a:p>
            <a:endParaRPr lang="en-GB" sz="3200" dirty="0">
              <a:latin typeface="Comic Sans MS" panose="030F0702030302020204" pitchFamily="66" charset="0"/>
            </a:endParaRPr>
          </a:p>
          <a:p>
            <a:r>
              <a:rPr lang="en-GB" sz="3200">
                <a:latin typeface="Comic Sans MS" panose="030F0702030302020204" pitchFamily="66" charset="0"/>
              </a:rPr>
              <a:t>Toilet Visits!!!</a:t>
            </a:r>
            <a:endParaRPr lang="en-GB" sz="3200" dirty="0">
              <a:latin typeface="Comic Sans MS" panose="030F0702030302020204" pitchFamily="66" charset="0"/>
            </a:endParaRPr>
          </a:p>
          <a:p>
            <a:pPr marL="0" indent="0">
              <a:buNone/>
            </a:pPr>
            <a:endParaRPr lang="en-GB" sz="3200" dirty="0">
              <a:latin typeface="Comic Sans MS" panose="030F0702030302020204" pitchFamily="66" charset="0"/>
            </a:endParaRPr>
          </a:p>
        </p:txBody>
      </p:sp>
    </p:spTree>
    <p:extLst>
      <p:ext uri="{BB962C8B-B14F-4D97-AF65-F5344CB8AC3E}">
        <p14:creationId xmlns:p14="http://schemas.microsoft.com/office/powerpoint/2010/main" val="1097978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60848"/>
            <a:ext cx="7408333" cy="4065315"/>
          </a:xfrm>
        </p:spPr>
        <p:txBody>
          <a:bodyPr>
            <a:normAutofit/>
          </a:bodyPr>
          <a:lstStyle/>
          <a:p>
            <a:r>
              <a:rPr lang="en-GB" sz="3200" dirty="0">
                <a:latin typeface="Comic Sans MS" panose="030F0702030302020204" pitchFamily="66" charset="0"/>
              </a:rPr>
              <a:t>Teaching and learning information – what we are doing in school</a:t>
            </a:r>
          </a:p>
          <a:p>
            <a:r>
              <a:rPr lang="en-GB" sz="3200" dirty="0">
                <a:latin typeface="Comic Sans MS" panose="030F0702030302020204" pitchFamily="66" charset="0"/>
              </a:rPr>
              <a:t>Photos of school work</a:t>
            </a:r>
          </a:p>
          <a:p>
            <a:r>
              <a:rPr lang="en-GB" sz="3200" dirty="0">
                <a:latin typeface="Comic Sans MS" panose="030F0702030302020204" pitchFamily="66" charset="0"/>
              </a:rPr>
              <a:t>Links to support learning</a:t>
            </a:r>
          </a:p>
          <a:p>
            <a:r>
              <a:rPr lang="en-GB" sz="3200" dirty="0">
                <a:latin typeface="Comic Sans MS" panose="030F0702030302020204" pitchFamily="66" charset="0"/>
              </a:rPr>
              <a:t>Website login can be found at the front of your child’s planner.</a:t>
            </a:r>
          </a:p>
          <a:p>
            <a:endParaRPr lang="en-GB" sz="4000" dirty="0">
              <a:latin typeface="Comic Sans MS" panose="030F0702030302020204" pitchFamily="66" charset="0"/>
            </a:endParaRPr>
          </a:p>
          <a:p>
            <a:endParaRPr lang="en-GB" sz="4000" dirty="0">
              <a:latin typeface="Comic Sans MS" panose="030F0702030302020204" pitchFamily="66" charset="0"/>
            </a:endParaRPr>
          </a:p>
          <a:p>
            <a:pPr marL="0" indent="0">
              <a:buNone/>
            </a:pPr>
            <a:endParaRPr lang="en-GB" sz="4000" dirty="0">
              <a:latin typeface="Comic Sans MS" panose="030F0702030302020204" pitchFamily="66" charset="0"/>
            </a:endParaRPr>
          </a:p>
        </p:txBody>
      </p:sp>
      <p:sp>
        <p:nvSpPr>
          <p:cNvPr id="3" name="Title 2"/>
          <p:cNvSpPr>
            <a:spLocks noGrp="1"/>
          </p:cNvSpPr>
          <p:nvPr>
            <p:ph type="title"/>
          </p:nvPr>
        </p:nvSpPr>
        <p:spPr/>
        <p:txBody>
          <a:bodyPr>
            <a:normAutofit/>
          </a:bodyPr>
          <a:lstStyle/>
          <a:p>
            <a:r>
              <a:rPr lang="en-GB" sz="4800" u="sng" dirty="0">
                <a:latin typeface="Comic Sans MS" panose="030F0702030302020204" pitchFamily="66" charset="0"/>
              </a:rPr>
              <a:t>Year 3 Website pages</a:t>
            </a:r>
          </a:p>
        </p:txBody>
      </p:sp>
    </p:spTree>
    <p:extLst>
      <p:ext uri="{BB962C8B-B14F-4D97-AF65-F5344CB8AC3E}">
        <p14:creationId xmlns:p14="http://schemas.microsoft.com/office/powerpoint/2010/main" val="4050820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chor="ctr">
            <a:normAutofit/>
          </a:bodyPr>
          <a:lstStyle/>
          <a:p>
            <a:r>
              <a:rPr lang="en-GB" u="sng">
                <a:latin typeface="Comic Sans MS" panose="030F0702030302020204" pitchFamily="66" charset="0"/>
              </a:rPr>
              <a:t>Things to look forward to…</a:t>
            </a:r>
          </a:p>
        </p:txBody>
      </p:sp>
      <p:sp>
        <p:nvSpPr>
          <p:cNvPr id="2" name="Content Placeholder 1"/>
          <p:cNvSpPr>
            <a:spLocks noGrp="1"/>
          </p:cNvSpPr>
          <p:nvPr>
            <p:ph sz="quarter" idx="13"/>
          </p:nvPr>
        </p:nvSpPr>
        <p:spPr>
          <a:xfrm>
            <a:off x="676654" y="2060848"/>
            <a:ext cx="7855785" cy="4065632"/>
          </a:xfrm>
        </p:spPr>
        <p:txBody>
          <a:bodyPr>
            <a:normAutofit/>
          </a:bodyPr>
          <a:lstStyle/>
          <a:p>
            <a:r>
              <a:rPr lang="en-GB" sz="3600" dirty="0">
                <a:latin typeface="Comic Sans MS" panose="030F0702030302020204" pitchFamily="66" charset="0"/>
              </a:rPr>
              <a:t>Year 3 Residential</a:t>
            </a:r>
          </a:p>
          <a:p>
            <a:r>
              <a:rPr lang="en-US" sz="3600" dirty="0">
                <a:latin typeface="Comic Sans MS" panose="030F0702030302020204" pitchFamily="66" charset="0"/>
              </a:rPr>
              <a:t>Pantomime Visit – Whole School</a:t>
            </a:r>
            <a:endParaRPr lang="en-GB" sz="3600" dirty="0">
              <a:latin typeface="Comic Sans MS" panose="030F0702030302020204" pitchFamily="66" charset="0"/>
            </a:endParaRPr>
          </a:p>
          <a:p>
            <a:r>
              <a:rPr lang="en-GB" sz="3600" dirty="0">
                <a:latin typeface="Comic Sans MS" panose="030F0702030302020204" pitchFamily="66" charset="0"/>
              </a:rPr>
              <a:t>Imagine That - Science Museum</a:t>
            </a:r>
          </a:p>
          <a:p>
            <a:r>
              <a:rPr lang="en-GB" sz="3600" dirty="0">
                <a:latin typeface="Comic Sans MS" panose="030F0702030302020204" pitchFamily="66" charset="0"/>
              </a:rPr>
              <a:t>Visitors/special events during the year</a:t>
            </a:r>
          </a:p>
        </p:txBody>
      </p:sp>
    </p:spTree>
    <p:extLst>
      <p:ext uri="{BB962C8B-B14F-4D97-AF65-F5344CB8AC3E}">
        <p14:creationId xmlns:p14="http://schemas.microsoft.com/office/powerpoint/2010/main" val="1828803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252728"/>
          </a:xfrm>
        </p:spPr>
        <p:txBody>
          <a:bodyPr anchor="ctr">
            <a:normAutofit/>
          </a:bodyPr>
          <a:lstStyle/>
          <a:p>
            <a:r>
              <a:rPr lang="en-GB" u="sng" dirty="0">
                <a:latin typeface="Comic Sans MS" panose="030F0702030302020204" pitchFamily="66" charset="0"/>
              </a:rPr>
              <a:t>Y3 Residential</a:t>
            </a:r>
          </a:p>
        </p:txBody>
      </p:sp>
      <p:sp>
        <p:nvSpPr>
          <p:cNvPr id="2" name="Content Placeholder 1"/>
          <p:cNvSpPr>
            <a:spLocks noGrp="1"/>
          </p:cNvSpPr>
          <p:nvPr>
            <p:ph sz="quarter" idx="13"/>
          </p:nvPr>
        </p:nvSpPr>
        <p:spPr>
          <a:xfrm>
            <a:off x="676654" y="2060848"/>
            <a:ext cx="7855785" cy="4065632"/>
          </a:xfrm>
        </p:spPr>
        <p:txBody>
          <a:bodyPr>
            <a:normAutofit/>
          </a:bodyPr>
          <a:lstStyle/>
          <a:p>
            <a:pPr marL="0" indent="0" algn="ctr">
              <a:buNone/>
            </a:pPr>
            <a:r>
              <a:rPr lang="en-US" sz="3600" dirty="0">
                <a:latin typeface="Comic Sans MS" panose="030F0702030302020204" pitchFamily="66" charset="0"/>
              </a:rPr>
              <a:t>Condover Hall - Shropshire</a:t>
            </a:r>
          </a:p>
          <a:p>
            <a:pPr marL="0" indent="0" algn="ctr">
              <a:buNone/>
            </a:pPr>
            <a:r>
              <a:rPr lang="en-US" sz="3600" dirty="0">
                <a:latin typeface="Comic Sans MS" panose="030F0702030302020204" pitchFamily="66" charset="0"/>
              </a:rPr>
              <a:t>(Outdoor learning &amp; Activities)</a:t>
            </a:r>
          </a:p>
          <a:p>
            <a:pPr marL="0" indent="0" algn="ctr">
              <a:buNone/>
            </a:pPr>
            <a:r>
              <a:rPr lang="en-US" sz="3600">
                <a:latin typeface="Comic Sans MS" panose="030F0702030302020204" pitchFamily="66" charset="0"/>
              </a:rPr>
              <a:t>Tuesday 5th </a:t>
            </a:r>
            <a:r>
              <a:rPr lang="en-US" sz="3600" dirty="0">
                <a:latin typeface="Comic Sans MS" panose="030F0702030302020204" pitchFamily="66" charset="0"/>
              </a:rPr>
              <a:t>– </a:t>
            </a:r>
            <a:r>
              <a:rPr lang="en-US" sz="3600">
                <a:latin typeface="Comic Sans MS" panose="030F0702030302020204" pitchFamily="66" charset="0"/>
              </a:rPr>
              <a:t>Wednesday 6th </a:t>
            </a:r>
            <a:r>
              <a:rPr lang="en-US" sz="3600" dirty="0">
                <a:latin typeface="Comic Sans MS" panose="030F0702030302020204" pitchFamily="66" charset="0"/>
              </a:rPr>
              <a:t>May</a:t>
            </a:r>
          </a:p>
        </p:txBody>
      </p:sp>
    </p:spTree>
    <p:extLst>
      <p:ext uri="{BB962C8B-B14F-4D97-AF65-F5344CB8AC3E}">
        <p14:creationId xmlns:p14="http://schemas.microsoft.com/office/powerpoint/2010/main" val="3766372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988840"/>
            <a:ext cx="8352928" cy="4464496"/>
          </a:xfrm>
        </p:spPr>
        <p:txBody>
          <a:bodyPr>
            <a:normAutofit/>
          </a:bodyPr>
          <a:lstStyle/>
          <a:p>
            <a:r>
              <a:rPr lang="en-GB" sz="3200" dirty="0">
                <a:latin typeface="Comic Sans MS" panose="030F0702030302020204" pitchFamily="66" charset="0"/>
              </a:rPr>
              <a:t>In person – after school </a:t>
            </a:r>
          </a:p>
          <a:p>
            <a:r>
              <a:rPr lang="en-GB" sz="3200" dirty="0">
                <a:latin typeface="Comic Sans MS" panose="030F0702030302020204" pitchFamily="66" charset="0"/>
              </a:rPr>
              <a:t>By phone – via the school office</a:t>
            </a:r>
          </a:p>
          <a:p>
            <a:r>
              <a:rPr lang="en-GB" sz="3200" dirty="0">
                <a:latin typeface="Comic Sans MS" panose="030F0702030302020204" pitchFamily="66" charset="0"/>
              </a:rPr>
              <a:t>Email – </a:t>
            </a:r>
            <a:r>
              <a:rPr lang="en-GB" sz="3200" dirty="0">
                <a:latin typeface="Comic Sans MS" panose="030F0702030302020204" pitchFamily="66" charset="0"/>
                <a:hlinkClick r:id="rId2"/>
              </a:rPr>
              <a:t>admin@stapeleybl.cheshire.sch.uk</a:t>
            </a:r>
            <a:endParaRPr lang="en-GB" sz="3200" dirty="0">
              <a:latin typeface="Comic Sans MS" panose="030F0702030302020204" pitchFamily="66" charset="0"/>
            </a:endParaRPr>
          </a:p>
          <a:p>
            <a:r>
              <a:rPr lang="en-US" sz="3200" dirty="0">
                <a:latin typeface="Comic Sans MS" panose="030F0702030302020204" pitchFamily="66" charset="0"/>
                <a:hlinkClick r:id="rId3"/>
              </a:rPr>
              <a:t>sailsby@stapeleybl.cheshire.sch.uk</a:t>
            </a:r>
            <a:endParaRPr lang="en-US" sz="3200" dirty="0">
              <a:latin typeface="Comic Sans MS" panose="030F0702030302020204" pitchFamily="66" charset="0"/>
            </a:endParaRPr>
          </a:p>
          <a:p>
            <a:pPr marL="0" indent="0">
              <a:buNone/>
            </a:pPr>
            <a:r>
              <a:rPr lang="en-GB" sz="3200" dirty="0">
                <a:latin typeface="Comic Sans MS" panose="030F0702030302020204" pitchFamily="66" charset="0"/>
              </a:rPr>
              <a:t>    </a:t>
            </a:r>
            <a:endParaRPr lang="en-GB" sz="3200" dirty="0">
              <a:solidFill>
                <a:schemeClr val="tx1"/>
              </a:solidFill>
              <a:latin typeface="Comic Sans MS" panose="030F0702030302020204" pitchFamily="66" charset="0"/>
            </a:endParaRPr>
          </a:p>
          <a:p>
            <a:r>
              <a:rPr lang="en-GB" sz="3200" dirty="0">
                <a:latin typeface="Comic Sans MS" panose="030F0702030302020204" pitchFamily="66" charset="0"/>
              </a:rPr>
              <a:t>Messages in planners</a:t>
            </a:r>
          </a:p>
          <a:p>
            <a:pPr marL="0" indent="0" algn="ctr">
              <a:buNone/>
            </a:pPr>
            <a:endParaRPr lang="en-GB" sz="3200" dirty="0">
              <a:latin typeface="Comic Sans MS" panose="030F0702030302020204" pitchFamily="66" charset="0"/>
            </a:endParaRPr>
          </a:p>
          <a:p>
            <a:pPr marL="0" indent="0" algn="ctr">
              <a:buNone/>
            </a:pPr>
            <a:endParaRPr lang="en-GB" sz="3200" dirty="0">
              <a:latin typeface="Comic Sans MS" panose="030F0702030302020204" pitchFamily="66" charset="0"/>
            </a:endParaRPr>
          </a:p>
        </p:txBody>
      </p:sp>
      <p:sp>
        <p:nvSpPr>
          <p:cNvPr id="3" name="Title 2"/>
          <p:cNvSpPr>
            <a:spLocks noGrp="1"/>
          </p:cNvSpPr>
          <p:nvPr>
            <p:ph type="title"/>
          </p:nvPr>
        </p:nvSpPr>
        <p:spPr>
          <a:xfrm>
            <a:off x="457200" y="520088"/>
            <a:ext cx="8229600" cy="1252728"/>
          </a:xfrm>
        </p:spPr>
        <p:txBody>
          <a:bodyPr>
            <a:normAutofit/>
          </a:bodyPr>
          <a:lstStyle/>
          <a:p>
            <a:r>
              <a:rPr lang="en-GB" sz="4800" u="sng" dirty="0">
                <a:latin typeface="Comic Sans MS" panose="030F0702030302020204" pitchFamily="66" charset="0"/>
              </a:rPr>
              <a:t>And finally…</a:t>
            </a:r>
          </a:p>
        </p:txBody>
      </p:sp>
    </p:spTree>
    <p:extLst>
      <p:ext uri="{BB962C8B-B14F-4D97-AF65-F5344CB8AC3E}">
        <p14:creationId xmlns:p14="http://schemas.microsoft.com/office/powerpoint/2010/main" val="4136345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08920"/>
            <a:ext cx="8229600" cy="1252728"/>
          </a:xfrm>
        </p:spPr>
        <p:txBody>
          <a:bodyPr>
            <a:normAutofit fontScale="90000"/>
          </a:bodyPr>
          <a:lstStyle/>
          <a:p>
            <a:r>
              <a:rPr lang="en-US" sz="6600" dirty="0">
                <a:solidFill>
                  <a:schemeClr val="tx1"/>
                </a:solidFill>
                <a:latin typeface="Comic Sans MS" panose="030F0702030302020204" pitchFamily="66" charset="0"/>
              </a:rPr>
              <a:t>Any questions?</a:t>
            </a:r>
            <a:br>
              <a:rPr lang="en-US" sz="6600" dirty="0">
                <a:solidFill>
                  <a:schemeClr val="tx1"/>
                </a:solidFill>
              </a:rPr>
            </a:br>
            <a:endParaRPr lang="en-GB" sz="4000" dirty="0">
              <a:solidFill>
                <a:srgbClr val="7030A0"/>
              </a:solidFill>
            </a:endParaRPr>
          </a:p>
        </p:txBody>
      </p:sp>
    </p:spTree>
    <p:extLst>
      <p:ext uri="{BB962C8B-B14F-4D97-AF65-F5344CB8AC3E}">
        <p14:creationId xmlns:p14="http://schemas.microsoft.com/office/powerpoint/2010/main" val="3968103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8" y="2290104"/>
            <a:ext cx="7408333" cy="4104456"/>
          </a:xfrm>
        </p:spPr>
        <p:txBody>
          <a:bodyPr>
            <a:noAutofit/>
          </a:bodyPr>
          <a:lstStyle/>
          <a:p>
            <a:pPr marL="301943" lvl="1" indent="0" algn="ctr">
              <a:buNone/>
            </a:pPr>
            <a:r>
              <a:rPr lang="en-GB" sz="4000" u="sng" dirty="0">
                <a:latin typeface="Comic Sans MS" panose="030F0702030302020204" pitchFamily="66" charset="0"/>
              </a:rPr>
              <a:t>Mrs Ailsby  </a:t>
            </a:r>
          </a:p>
          <a:p>
            <a:pPr marL="301943" lvl="1" indent="0">
              <a:buNone/>
            </a:pPr>
            <a:endParaRPr lang="en-GB" sz="2000" dirty="0">
              <a:latin typeface="Comic Sans MS" panose="030F0702030302020204" pitchFamily="66" charset="0"/>
            </a:endParaRPr>
          </a:p>
          <a:p>
            <a:pPr marL="301943" lvl="1" indent="0" algn="ctr">
              <a:buNone/>
            </a:pPr>
            <a:r>
              <a:rPr lang="en-GB" sz="3600" u="sng" dirty="0">
                <a:latin typeface="Comic Sans MS" panose="030F0702030302020204" pitchFamily="66" charset="0"/>
              </a:rPr>
              <a:t>Teaching assistants:</a:t>
            </a:r>
          </a:p>
          <a:p>
            <a:pPr marL="301943" lvl="1" indent="0" algn="ctr">
              <a:buNone/>
            </a:pPr>
            <a:r>
              <a:rPr lang="en-GB" sz="3200" dirty="0">
                <a:latin typeface="Comic Sans MS" panose="030F0702030302020204" pitchFamily="66" charset="0"/>
              </a:rPr>
              <a:t>Mrs Whitehead &amp; Miss Davidson</a:t>
            </a:r>
            <a:endParaRPr lang="en-GB" sz="3600" dirty="0">
              <a:latin typeface="Comic Sans MS" panose="030F0702030302020204" pitchFamily="66" charset="0"/>
            </a:endParaRPr>
          </a:p>
        </p:txBody>
      </p:sp>
      <p:sp>
        <p:nvSpPr>
          <p:cNvPr id="3" name="Title 2"/>
          <p:cNvSpPr>
            <a:spLocks noGrp="1"/>
          </p:cNvSpPr>
          <p:nvPr>
            <p:ph type="title"/>
          </p:nvPr>
        </p:nvSpPr>
        <p:spPr>
          <a:xfrm>
            <a:off x="457200" y="463440"/>
            <a:ext cx="8229600" cy="1252728"/>
          </a:xfrm>
        </p:spPr>
        <p:txBody>
          <a:bodyPr>
            <a:normAutofit/>
          </a:bodyPr>
          <a:lstStyle/>
          <a:p>
            <a:r>
              <a:rPr lang="en-GB" sz="4800" u="sng" dirty="0">
                <a:latin typeface="Comic Sans MS" panose="030F0702030302020204" pitchFamily="66" charset="0"/>
              </a:rPr>
              <a:t>The Year 3 Team</a:t>
            </a:r>
          </a:p>
        </p:txBody>
      </p:sp>
      <p:pic>
        <p:nvPicPr>
          <p:cNvPr id="5" name="Picture 4" descr="Image result for children clipart">
            <a:hlinkClick r:id="rId3"/>
            <a:extLst>
              <a:ext uri="{FF2B5EF4-FFF2-40B4-BE49-F238E27FC236}">
                <a16:creationId xmlns:a16="http://schemas.microsoft.com/office/drawing/2014/main" id="{A4943340-ED9C-4381-AC77-A3BADFB0282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381" y="4818925"/>
            <a:ext cx="8003232" cy="1252728"/>
          </a:xfrm>
          <a:prstGeom prst="rect">
            <a:avLst/>
          </a:prstGeom>
          <a:noFill/>
          <a:ln>
            <a:noFill/>
          </a:ln>
        </p:spPr>
      </p:pic>
    </p:spTree>
    <p:extLst>
      <p:ext uri="{BB962C8B-B14F-4D97-AF65-F5344CB8AC3E}">
        <p14:creationId xmlns:p14="http://schemas.microsoft.com/office/powerpoint/2010/main" val="2000619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268760"/>
            <a:ext cx="7408333" cy="5001419"/>
          </a:xfrm>
        </p:spPr>
        <p:txBody>
          <a:bodyPr>
            <a:noAutofit/>
          </a:bodyPr>
          <a:lstStyle/>
          <a:p>
            <a:pPr>
              <a:buFontTx/>
              <a:buChar char="-"/>
            </a:pPr>
            <a:endParaRPr lang="en-GB" sz="2800" dirty="0">
              <a:latin typeface="Comic Sans MS" panose="030F0702030302020204" pitchFamily="66" charset="0"/>
            </a:endParaRPr>
          </a:p>
          <a:p>
            <a:pPr>
              <a:buFontTx/>
              <a:buChar char="-"/>
            </a:pPr>
            <a:r>
              <a:rPr lang="en-GB" sz="2800" dirty="0">
                <a:latin typeface="Comic Sans MS" panose="030F0702030302020204" pitchFamily="66" charset="0"/>
              </a:rPr>
              <a:t>Worship</a:t>
            </a:r>
          </a:p>
          <a:p>
            <a:pPr>
              <a:buFontTx/>
              <a:buChar char="-"/>
            </a:pPr>
            <a:r>
              <a:rPr lang="en-GB" sz="2800" dirty="0">
                <a:latin typeface="Comic Sans MS" panose="030F0702030302020204" pitchFamily="66" charset="0"/>
              </a:rPr>
              <a:t>Maths</a:t>
            </a:r>
          </a:p>
          <a:p>
            <a:pPr>
              <a:buFontTx/>
              <a:buChar char="-"/>
            </a:pPr>
            <a:r>
              <a:rPr lang="en-GB" sz="2800" dirty="0">
                <a:latin typeface="Comic Sans MS" panose="030F0702030302020204" pitchFamily="66" charset="0"/>
              </a:rPr>
              <a:t>Break</a:t>
            </a:r>
          </a:p>
          <a:p>
            <a:pPr>
              <a:buFontTx/>
              <a:buChar char="-"/>
            </a:pPr>
            <a:r>
              <a:rPr lang="en-GB" sz="2800" dirty="0">
                <a:latin typeface="Comic Sans MS" panose="030F0702030302020204" pitchFamily="66" charset="0"/>
              </a:rPr>
              <a:t>Spellings/Handwriting</a:t>
            </a:r>
          </a:p>
          <a:p>
            <a:pPr>
              <a:buFontTx/>
              <a:buChar char="-"/>
            </a:pPr>
            <a:r>
              <a:rPr lang="en-GB" sz="2800" dirty="0">
                <a:latin typeface="Comic Sans MS" panose="030F0702030302020204" pitchFamily="66" charset="0"/>
              </a:rPr>
              <a:t>English</a:t>
            </a:r>
          </a:p>
          <a:p>
            <a:pPr>
              <a:buFontTx/>
              <a:buChar char="-"/>
            </a:pPr>
            <a:r>
              <a:rPr lang="en-GB" sz="2800" dirty="0">
                <a:latin typeface="Comic Sans MS" panose="030F0702030302020204" pitchFamily="66" charset="0"/>
              </a:rPr>
              <a:t>Lunch</a:t>
            </a:r>
          </a:p>
          <a:p>
            <a:pPr>
              <a:buFontTx/>
              <a:buChar char="-"/>
            </a:pPr>
            <a:r>
              <a:rPr lang="en-GB" sz="2800" dirty="0">
                <a:latin typeface="Comic Sans MS" panose="030F0702030302020204" pitchFamily="66" charset="0"/>
              </a:rPr>
              <a:t>Other curriculum subjects</a:t>
            </a:r>
          </a:p>
        </p:txBody>
      </p:sp>
      <p:sp>
        <p:nvSpPr>
          <p:cNvPr id="3" name="Title 2"/>
          <p:cNvSpPr>
            <a:spLocks noGrp="1"/>
          </p:cNvSpPr>
          <p:nvPr>
            <p:ph type="title"/>
          </p:nvPr>
        </p:nvSpPr>
        <p:spPr/>
        <p:txBody>
          <a:bodyPr>
            <a:normAutofit/>
          </a:bodyPr>
          <a:lstStyle/>
          <a:p>
            <a:r>
              <a:rPr lang="en-GB" sz="4800" u="sng" dirty="0">
                <a:latin typeface="Comic Sans MS" panose="030F0702030302020204" pitchFamily="66" charset="0"/>
              </a:rPr>
              <a:t>A typical day in Year 3…</a:t>
            </a:r>
          </a:p>
        </p:txBody>
      </p:sp>
    </p:spTree>
    <p:extLst>
      <p:ext uri="{BB962C8B-B14F-4D97-AF65-F5344CB8AC3E}">
        <p14:creationId xmlns:p14="http://schemas.microsoft.com/office/powerpoint/2010/main" val="2519920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916832"/>
            <a:ext cx="8064895" cy="4209331"/>
          </a:xfrm>
        </p:spPr>
        <p:txBody>
          <a:bodyPr>
            <a:normAutofit fontScale="85000" lnSpcReduction="20000"/>
          </a:bodyPr>
          <a:lstStyle/>
          <a:p>
            <a:r>
              <a:rPr lang="en-GB" sz="2800" dirty="0">
                <a:latin typeface="Comic Sans MS" panose="030F0702030302020204" pitchFamily="66" charset="0"/>
              </a:rPr>
              <a:t>Autumn term – </a:t>
            </a:r>
          </a:p>
          <a:p>
            <a:pPr>
              <a:buFontTx/>
              <a:buChar char="-"/>
            </a:pPr>
            <a:r>
              <a:rPr lang="en-GB" sz="2800" dirty="0">
                <a:solidFill>
                  <a:srgbClr val="0070C0"/>
                </a:solidFill>
                <a:latin typeface="Comic Sans MS" panose="030F0702030302020204" pitchFamily="66" charset="0"/>
              </a:rPr>
              <a:t>Stone Age to Iron Age</a:t>
            </a:r>
          </a:p>
          <a:p>
            <a:pPr>
              <a:buFontTx/>
              <a:buChar char="-"/>
            </a:pPr>
            <a:r>
              <a:rPr lang="en-US" sz="2800" dirty="0">
                <a:solidFill>
                  <a:srgbClr val="0070C0"/>
                </a:solidFill>
                <a:latin typeface="Comic Sans MS" panose="030F0702030302020204" pitchFamily="66" charset="0"/>
              </a:rPr>
              <a:t>Regions and Landscapes of the UK</a:t>
            </a:r>
            <a:endParaRPr lang="en-GB" sz="2800" dirty="0">
              <a:solidFill>
                <a:srgbClr val="0070C0"/>
              </a:solidFill>
              <a:latin typeface="Comic Sans MS" panose="030F0702030302020204" pitchFamily="66" charset="0"/>
            </a:endParaRPr>
          </a:p>
          <a:p>
            <a:endParaRPr lang="en-GB" sz="2800" dirty="0">
              <a:latin typeface="Comic Sans MS" panose="030F0702030302020204" pitchFamily="66" charset="0"/>
            </a:endParaRPr>
          </a:p>
          <a:p>
            <a:r>
              <a:rPr lang="en-GB" sz="2800" dirty="0">
                <a:latin typeface="Comic Sans MS" panose="030F0702030302020204" pitchFamily="66" charset="0"/>
              </a:rPr>
              <a:t>Spring term – </a:t>
            </a:r>
          </a:p>
          <a:p>
            <a:pPr>
              <a:buFontTx/>
              <a:buChar char="-"/>
            </a:pPr>
            <a:r>
              <a:rPr lang="en-US" sz="2800" dirty="0">
                <a:solidFill>
                  <a:srgbClr val="0070C0"/>
                </a:solidFill>
                <a:latin typeface="Comic Sans MS" panose="030F0702030302020204" pitchFamily="66" charset="0"/>
              </a:rPr>
              <a:t>Romans</a:t>
            </a:r>
            <a:endParaRPr lang="en-GB" sz="2800" dirty="0">
              <a:solidFill>
                <a:srgbClr val="0070C0"/>
              </a:solidFill>
              <a:latin typeface="Comic Sans MS" panose="030F0702030302020204" pitchFamily="66" charset="0"/>
            </a:endParaRPr>
          </a:p>
          <a:p>
            <a:pPr>
              <a:buFontTx/>
              <a:buChar char="-"/>
            </a:pPr>
            <a:r>
              <a:rPr lang="en-US" sz="2800" dirty="0">
                <a:solidFill>
                  <a:srgbClr val="0070C0"/>
                </a:solidFill>
                <a:latin typeface="Comic Sans MS" panose="030F0702030302020204" pitchFamily="66" charset="0"/>
              </a:rPr>
              <a:t>Comparative European Study</a:t>
            </a:r>
            <a:endParaRPr lang="en-GB" sz="2800" dirty="0">
              <a:solidFill>
                <a:srgbClr val="0070C0"/>
              </a:solidFill>
              <a:latin typeface="Comic Sans MS" panose="030F0702030302020204" pitchFamily="66" charset="0"/>
            </a:endParaRPr>
          </a:p>
          <a:p>
            <a:pPr>
              <a:buFontTx/>
              <a:buChar char="-"/>
            </a:pPr>
            <a:endParaRPr lang="en-GB" sz="2800" dirty="0">
              <a:latin typeface="Comic Sans MS" panose="030F0702030302020204" pitchFamily="66" charset="0"/>
            </a:endParaRPr>
          </a:p>
          <a:p>
            <a:r>
              <a:rPr lang="en-GB" sz="2800" dirty="0">
                <a:latin typeface="Comic Sans MS" panose="030F0702030302020204" pitchFamily="66" charset="0"/>
              </a:rPr>
              <a:t>Summer term – </a:t>
            </a:r>
          </a:p>
          <a:p>
            <a:pPr>
              <a:buFontTx/>
              <a:buChar char="-"/>
            </a:pPr>
            <a:r>
              <a:rPr lang="en-US" sz="2800" dirty="0">
                <a:solidFill>
                  <a:srgbClr val="0070C0"/>
                </a:solidFill>
                <a:latin typeface="Comic Sans MS" panose="030F0702030302020204" pitchFamily="66" charset="0"/>
              </a:rPr>
              <a:t>Anglo Saxons/Vikings</a:t>
            </a:r>
          </a:p>
          <a:p>
            <a:pPr>
              <a:buFontTx/>
              <a:buChar char="-"/>
            </a:pPr>
            <a:r>
              <a:rPr lang="en-US" sz="2800" dirty="0">
                <a:solidFill>
                  <a:srgbClr val="0070C0"/>
                </a:solidFill>
                <a:latin typeface="Comic Sans MS" panose="030F0702030302020204" pitchFamily="66" charset="0"/>
              </a:rPr>
              <a:t>Settlements – Name of Cities</a:t>
            </a:r>
            <a:endParaRPr lang="en-GB" sz="2800" dirty="0">
              <a:solidFill>
                <a:srgbClr val="0070C0"/>
              </a:solidFill>
              <a:latin typeface="Comic Sans MS" panose="030F0702030302020204" pitchFamily="66" charset="0"/>
            </a:endParaRPr>
          </a:p>
        </p:txBody>
      </p:sp>
      <p:sp>
        <p:nvSpPr>
          <p:cNvPr id="3" name="Title 2"/>
          <p:cNvSpPr>
            <a:spLocks noGrp="1"/>
          </p:cNvSpPr>
          <p:nvPr>
            <p:ph type="title"/>
          </p:nvPr>
        </p:nvSpPr>
        <p:spPr/>
        <p:txBody>
          <a:bodyPr/>
          <a:lstStyle/>
          <a:p>
            <a:r>
              <a:rPr lang="en-GB" sz="4800" u="sng" dirty="0">
                <a:latin typeface="Comic Sans MS" panose="030F0702030302020204" pitchFamily="66" charset="0"/>
              </a:rPr>
              <a:t>Topics</a:t>
            </a:r>
            <a:endParaRPr lang="en-GB" u="sng" dirty="0">
              <a:latin typeface="Comic Sans MS" panose="030F0702030302020204" pitchFamily="66" charset="0"/>
            </a:endParaRPr>
          </a:p>
        </p:txBody>
      </p:sp>
    </p:spTree>
    <p:extLst>
      <p:ext uri="{BB962C8B-B14F-4D97-AF65-F5344CB8AC3E}">
        <p14:creationId xmlns:p14="http://schemas.microsoft.com/office/powerpoint/2010/main" val="3303535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60848"/>
            <a:ext cx="7408333" cy="4065315"/>
          </a:xfrm>
        </p:spPr>
        <p:txBody>
          <a:bodyPr>
            <a:normAutofit/>
          </a:bodyPr>
          <a:lstStyle/>
          <a:p>
            <a:r>
              <a:rPr lang="en-GB" sz="2800" dirty="0">
                <a:latin typeface="Comic Sans MS" panose="030F0702030302020204" pitchFamily="66" charset="0"/>
              </a:rPr>
              <a:t>Daily English lessons focusing on a range of genres. </a:t>
            </a:r>
          </a:p>
          <a:p>
            <a:r>
              <a:rPr lang="en-GB" sz="2800" dirty="0">
                <a:latin typeface="Comic Sans MS" panose="030F0702030302020204" pitchFamily="66" charset="0"/>
              </a:rPr>
              <a:t>Grammar sessions – revisiting previous learning and learning new terminology</a:t>
            </a:r>
          </a:p>
          <a:p>
            <a:r>
              <a:rPr lang="en-GB" sz="2800" dirty="0">
                <a:latin typeface="Comic Sans MS" panose="030F0702030302020204" pitchFamily="66" charset="0"/>
              </a:rPr>
              <a:t>Maths lessons alongside hands-on maths lessons – games and puzzles to encourage a love of numbers</a:t>
            </a:r>
          </a:p>
          <a:p>
            <a:r>
              <a:rPr lang="en-GB" sz="2800" dirty="0">
                <a:latin typeface="Comic Sans MS" panose="030F0702030302020204" pitchFamily="66" charset="0"/>
              </a:rPr>
              <a:t>Times tables and spellings</a:t>
            </a:r>
          </a:p>
        </p:txBody>
      </p:sp>
      <p:sp>
        <p:nvSpPr>
          <p:cNvPr id="3" name="Title 2"/>
          <p:cNvSpPr>
            <a:spLocks noGrp="1"/>
          </p:cNvSpPr>
          <p:nvPr>
            <p:ph type="title"/>
          </p:nvPr>
        </p:nvSpPr>
        <p:spPr/>
        <p:txBody>
          <a:bodyPr>
            <a:normAutofit/>
          </a:bodyPr>
          <a:lstStyle/>
          <a:p>
            <a:r>
              <a:rPr lang="en-GB" u="sng" dirty="0">
                <a:latin typeface="Comic Sans MS" panose="030F0702030302020204" pitchFamily="66" charset="0"/>
              </a:rPr>
              <a:t>English &amp; Maths</a:t>
            </a:r>
          </a:p>
        </p:txBody>
      </p:sp>
    </p:spTree>
    <p:extLst>
      <p:ext uri="{BB962C8B-B14F-4D97-AF65-F5344CB8AC3E}">
        <p14:creationId xmlns:p14="http://schemas.microsoft.com/office/powerpoint/2010/main" val="2939085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60848"/>
            <a:ext cx="7408333" cy="4065315"/>
          </a:xfrm>
        </p:spPr>
        <p:txBody>
          <a:bodyPr>
            <a:normAutofit/>
          </a:bodyPr>
          <a:lstStyle/>
          <a:p>
            <a:r>
              <a:rPr lang="en-GB" sz="2800" dirty="0">
                <a:latin typeface="Comic Sans MS" panose="030F0702030302020204" pitchFamily="66" charset="0"/>
              </a:rPr>
              <a:t>Children are free to bring their own books from home or choose a book from our classroom library. </a:t>
            </a:r>
          </a:p>
          <a:p>
            <a:r>
              <a:rPr lang="en-GB" sz="2800" dirty="0">
                <a:latin typeface="Comic Sans MS" panose="030F0702030302020204" pitchFamily="66" charset="0"/>
              </a:rPr>
              <a:t>‘Reading for pleasure’ encourages a love of reading.</a:t>
            </a:r>
          </a:p>
          <a:p>
            <a:r>
              <a:rPr lang="en-GB" sz="2800" dirty="0">
                <a:latin typeface="Comic Sans MS" panose="030F0702030302020204" pitchFamily="66" charset="0"/>
              </a:rPr>
              <a:t>‘Writing for pleasure’ offers an opportunity for children to write about things that they enjoy.</a:t>
            </a:r>
          </a:p>
        </p:txBody>
      </p:sp>
      <p:sp>
        <p:nvSpPr>
          <p:cNvPr id="3" name="Title 2"/>
          <p:cNvSpPr>
            <a:spLocks noGrp="1"/>
          </p:cNvSpPr>
          <p:nvPr>
            <p:ph type="title"/>
          </p:nvPr>
        </p:nvSpPr>
        <p:spPr/>
        <p:txBody>
          <a:bodyPr>
            <a:normAutofit fontScale="90000"/>
          </a:bodyPr>
          <a:lstStyle/>
          <a:p>
            <a:r>
              <a:rPr lang="en-GB" u="sng" dirty="0">
                <a:latin typeface="Comic Sans MS" panose="030F0702030302020204" pitchFamily="66" charset="0"/>
              </a:rPr>
              <a:t>Reading &amp; Writing for Pleasure</a:t>
            </a:r>
          </a:p>
        </p:txBody>
      </p:sp>
    </p:spTree>
    <p:extLst>
      <p:ext uri="{BB962C8B-B14F-4D97-AF65-F5344CB8AC3E}">
        <p14:creationId xmlns:p14="http://schemas.microsoft.com/office/powerpoint/2010/main" val="50101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C3FE5-9D6F-E0DD-0AB1-45CA96B7DE0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103719-B4DC-52E3-9E04-7B575D840A92}"/>
              </a:ext>
            </a:extLst>
          </p:cNvPr>
          <p:cNvSpPr>
            <a:spLocks noGrp="1"/>
          </p:cNvSpPr>
          <p:nvPr>
            <p:ph idx="1"/>
          </p:nvPr>
        </p:nvSpPr>
        <p:spPr>
          <a:xfrm>
            <a:off x="872067" y="2060848"/>
            <a:ext cx="7408333" cy="4065315"/>
          </a:xfrm>
        </p:spPr>
        <p:txBody>
          <a:bodyPr>
            <a:normAutofit lnSpcReduction="10000"/>
          </a:bodyPr>
          <a:lstStyle/>
          <a:p>
            <a:r>
              <a:rPr lang="en-GB" sz="2800" dirty="0">
                <a:latin typeface="Comic Sans MS" panose="030F0702030302020204" pitchFamily="66" charset="0"/>
              </a:rPr>
              <a:t>Children are expected to change their books as and when needed themselves. </a:t>
            </a:r>
          </a:p>
          <a:p>
            <a:r>
              <a:rPr lang="en-GB" sz="2800" dirty="0">
                <a:latin typeface="Comic Sans MS" panose="030F0702030302020204" pitchFamily="66" charset="0"/>
              </a:rPr>
              <a:t>Children who read 3 times or more at home will earn an extra playtime on a Friday. This is to promote reading more frequently and also helps with their writing. </a:t>
            </a:r>
          </a:p>
          <a:p>
            <a:endParaRPr lang="en-GB" sz="2800" dirty="0">
              <a:latin typeface="Comic Sans MS" panose="030F0702030302020204" pitchFamily="66" charset="0"/>
            </a:endParaRPr>
          </a:p>
          <a:p>
            <a:pPr marL="0" indent="0">
              <a:buNone/>
            </a:pPr>
            <a:r>
              <a:rPr lang="en-GB" sz="2800" dirty="0">
                <a:latin typeface="Comic Sans MS" panose="030F0702030302020204" pitchFamily="66" charset="0"/>
              </a:rPr>
              <a:t>How it works………..</a:t>
            </a:r>
          </a:p>
        </p:txBody>
      </p:sp>
      <p:sp>
        <p:nvSpPr>
          <p:cNvPr id="3" name="Title 2">
            <a:extLst>
              <a:ext uri="{FF2B5EF4-FFF2-40B4-BE49-F238E27FC236}">
                <a16:creationId xmlns:a16="http://schemas.microsoft.com/office/drawing/2014/main" id="{81EE57C2-6F70-57B7-BC7D-7EFA860BE836}"/>
              </a:ext>
            </a:extLst>
          </p:cNvPr>
          <p:cNvSpPr>
            <a:spLocks noGrp="1"/>
          </p:cNvSpPr>
          <p:nvPr>
            <p:ph type="title"/>
          </p:nvPr>
        </p:nvSpPr>
        <p:spPr/>
        <p:txBody>
          <a:bodyPr>
            <a:normAutofit/>
          </a:bodyPr>
          <a:lstStyle/>
          <a:p>
            <a:r>
              <a:rPr lang="en-GB" u="sng" dirty="0">
                <a:latin typeface="Comic Sans MS" panose="030F0702030302020204" pitchFamily="66" charset="0"/>
              </a:rPr>
              <a:t>Reading</a:t>
            </a:r>
          </a:p>
        </p:txBody>
      </p:sp>
    </p:spTree>
    <p:extLst>
      <p:ext uri="{BB962C8B-B14F-4D97-AF65-F5344CB8AC3E}">
        <p14:creationId xmlns:p14="http://schemas.microsoft.com/office/powerpoint/2010/main" val="2110282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988840"/>
            <a:ext cx="8352928" cy="3672408"/>
          </a:xfrm>
        </p:spPr>
        <p:txBody>
          <a:bodyPr>
            <a:noAutofit/>
          </a:bodyPr>
          <a:lstStyle/>
          <a:p>
            <a:r>
              <a:rPr lang="en-GB" sz="2800" dirty="0">
                <a:latin typeface="Comic Sans MS" panose="030F0702030302020204" pitchFamily="66" charset="0"/>
              </a:rPr>
              <a:t>PE – Tuesday afternoons. </a:t>
            </a:r>
          </a:p>
          <a:p>
            <a:r>
              <a:rPr lang="en-GB" sz="2800" dirty="0">
                <a:latin typeface="Comic Sans MS" panose="030F0702030302020204" pitchFamily="66" charset="0"/>
              </a:rPr>
              <a:t>Swimming – Friday – Begins this Friday</a:t>
            </a:r>
          </a:p>
          <a:p>
            <a:r>
              <a:rPr lang="en-GB" sz="2800" dirty="0">
                <a:latin typeface="Comic Sans MS" panose="030F0702030302020204" pitchFamily="66" charset="0"/>
              </a:rPr>
              <a:t>Music – Wider Op’s –Spring and Summer Term</a:t>
            </a:r>
          </a:p>
          <a:p>
            <a:r>
              <a:rPr lang="en-GB" sz="2800" dirty="0">
                <a:latin typeface="Comic Sans MS" panose="030F0702030302020204" pitchFamily="66" charset="0"/>
              </a:rPr>
              <a:t>Geography, History, PSHE – Thursday afternoons with Mrs Whitehead </a:t>
            </a:r>
          </a:p>
        </p:txBody>
      </p:sp>
      <p:sp>
        <p:nvSpPr>
          <p:cNvPr id="3" name="Title 2"/>
          <p:cNvSpPr>
            <a:spLocks noGrp="1"/>
          </p:cNvSpPr>
          <p:nvPr>
            <p:ph type="title"/>
          </p:nvPr>
        </p:nvSpPr>
        <p:spPr/>
        <p:txBody>
          <a:bodyPr>
            <a:normAutofit/>
          </a:bodyPr>
          <a:lstStyle/>
          <a:p>
            <a:r>
              <a:rPr lang="en-GB" sz="4800" u="sng" dirty="0">
                <a:latin typeface="Comic Sans MS" panose="030F0702030302020204" pitchFamily="66" charset="0"/>
              </a:rPr>
              <a:t>Routines</a:t>
            </a:r>
          </a:p>
        </p:txBody>
      </p:sp>
    </p:spTree>
    <p:extLst>
      <p:ext uri="{BB962C8B-B14F-4D97-AF65-F5344CB8AC3E}">
        <p14:creationId xmlns:p14="http://schemas.microsoft.com/office/powerpoint/2010/main" val="2226778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844824"/>
            <a:ext cx="8352928" cy="4320480"/>
          </a:xfrm>
        </p:spPr>
        <p:txBody>
          <a:bodyPr>
            <a:noAutofit/>
          </a:bodyPr>
          <a:lstStyle/>
          <a:p>
            <a:r>
              <a:rPr lang="en-GB" dirty="0">
                <a:latin typeface="Comic Sans MS" panose="030F0702030302020204" pitchFamily="66" charset="0"/>
              </a:rPr>
              <a:t>Homework Grids were launched on Friday 12</a:t>
            </a:r>
            <a:r>
              <a:rPr lang="en-GB" baseline="30000" dirty="0">
                <a:latin typeface="Comic Sans MS" panose="030F0702030302020204" pitchFamily="66" charset="0"/>
              </a:rPr>
              <a:t>th</a:t>
            </a:r>
            <a:r>
              <a:rPr lang="en-GB" dirty="0">
                <a:latin typeface="Comic Sans MS" panose="030F0702030302020204" pitchFamily="66" charset="0"/>
              </a:rPr>
              <a:t> September.</a:t>
            </a:r>
          </a:p>
          <a:p>
            <a:r>
              <a:rPr lang="en-GB" dirty="0">
                <a:latin typeface="Comic Sans MS" panose="030F0702030302020204" pitchFamily="66" charset="0"/>
              </a:rPr>
              <a:t>NO weekly Spelling lists – Please work on the Year 3/4 words – This is broken down into year groups.</a:t>
            </a:r>
          </a:p>
          <a:p>
            <a:r>
              <a:rPr lang="en-GB" dirty="0">
                <a:latin typeface="Comic Sans MS" panose="030F0702030302020204" pitchFamily="66" charset="0"/>
              </a:rPr>
              <a:t>Reading – We expect children to read at home during the week and record this in their planners. This must be signed by an adult. Reward for children who read 3x weekly at home. </a:t>
            </a:r>
          </a:p>
          <a:p>
            <a:pPr marL="0" indent="0" algn="ctr">
              <a:buNone/>
            </a:pPr>
            <a:endParaRPr lang="en-GB" sz="1200" dirty="0">
              <a:latin typeface="Comic Sans MS" panose="030F0702030302020204" pitchFamily="66" charset="0"/>
            </a:endParaRPr>
          </a:p>
        </p:txBody>
      </p:sp>
      <p:sp>
        <p:nvSpPr>
          <p:cNvPr id="3" name="Title 2"/>
          <p:cNvSpPr>
            <a:spLocks noGrp="1"/>
          </p:cNvSpPr>
          <p:nvPr>
            <p:ph type="title"/>
          </p:nvPr>
        </p:nvSpPr>
        <p:spPr/>
        <p:txBody>
          <a:bodyPr>
            <a:normAutofit/>
          </a:bodyPr>
          <a:lstStyle/>
          <a:p>
            <a:r>
              <a:rPr lang="en-GB" sz="5400" u="sng" dirty="0">
                <a:latin typeface="Comic Sans MS" panose="030F0702030302020204" pitchFamily="66" charset="0"/>
              </a:rPr>
              <a:t>Homework</a:t>
            </a:r>
          </a:p>
        </p:txBody>
      </p:sp>
    </p:spTree>
    <p:extLst>
      <p:ext uri="{BB962C8B-B14F-4D97-AF65-F5344CB8AC3E}">
        <p14:creationId xmlns:p14="http://schemas.microsoft.com/office/powerpoint/2010/main" val="8156451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ddc486c-2b13-4d87-a90a-02c6f5a413bd" xsi:nil="true"/>
    <lcf76f155ced4ddcb4097134ff3c332f xmlns="481a2335-17e0-411a-a6b8-952bcdb4677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5DEB769C35F004B9E26E6FE2D5CF3B0" ma:contentTypeVersion="13" ma:contentTypeDescription="Create a new document." ma:contentTypeScope="" ma:versionID="fd0bbccc9ae3a07896ef2e2540a49050">
  <xsd:schema xmlns:xsd="http://www.w3.org/2001/XMLSchema" xmlns:xs="http://www.w3.org/2001/XMLSchema" xmlns:p="http://schemas.microsoft.com/office/2006/metadata/properties" xmlns:ns2="481a2335-17e0-411a-a6b8-952bcdb4677e" xmlns:ns3="0ddc486c-2b13-4d87-a90a-02c6f5a413bd" targetNamespace="http://schemas.microsoft.com/office/2006/metadata/properties" ma:root="true" ma:fieldsID="2204641ea36e26678d2d262839e2d6a0" ns2:_="" ns3:_="">
    <xsd:import namespace="481a2335-17e0-411a-a6b8-952bcdb4677e"/>
    <xsd:import namespace="0ddc486c-2b13-4d87-a90a-02c6f5a413b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1a2335-17e0-411a-a6b8-952bcdb467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b56b020-e210-4b28-982e-ef287888ef0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ddc486c-2b13-4d87-a90a-02c6f5a413b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ba56628-bdb8-468d-b0cb-4a07c6796193}" ma:internalName="TaxCatchAll" ma:showField="CatchAllData" ma:web="0ddc486c-2b13-4d87-a90a-02c6f5a413b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8EB277-4C74-4B47-A90F-6ECCB8A8E9B5}">
  <ds:schemaRefs>
    <ds:schemaRef ds:uri="http://schemas.microsoft.com/office/2006/metadata/properties"/>
    <ds:schemaRef ds:uri="http://schemas.microsoft.com/office/infopath/2007/PartnerControls"/>
    <ds:schemaRef ds:uri="0ddc486c-2b13-4d87-a90a-02c6f5a413bd"/>
    <ds:schemaRef ds:uri="481a2335-17e0-411a-a6b8-952bcdb4677e"/>
  </ds:schemaRefs>
</ds:datastoreItem>
</file>

<file path=customXml/itemProps2.xml><?xml version="1.0" encoding="utf-8"?>
<ds:datastoreItem xmlns:ds="http://schemas.openxmlformats.org/officeDocument/2006/customXml" ds:itemID="{3F4AD8F2-8CCD-4000-B67F-1E7368183927}">
  <ds:schemaRefs>
    <ds:schemaRef ds:uri="http://schemas.microsoft.com/sharepoint/v3/contenttype/forms"/>
  </ds:schemaRefs>
</ds:datastoreItem>
</file>

<file path=customXml/itemProps3.xml><?xml version="1.0" encoding="utf-8"?>
<ds:datastoreItem xmlns:ds="http://schemas.openxmlformats.org/officeDocument/2006/customXml" ds:itemID="{45B15D8F-2186-4EB7-B928-11D29EFDF3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1a2335-17e0-411a-a6b8-952bcdb4677e"/>
    <ds:schemaRef ds:uri="0ddc486c-2b13-4d87-a90a-02c6f5a413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Waveform</Template>
  <TotalTime>964</TotalTime>
  <Words>600</Words>
  <Application>Microsoft Office PowerPoint</Application>
  <PresentationFormat>On-screen Show (4:3)</PresentationFormat>
  <Paragraphs>96</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Candara</vt:lpstr>
      <vt:lpstr>Comic Sans MS</vt:lpstr>
      <vt:lpstr>Symbol</vt:lpstr>
      <vt:lpstr>Waveform</vt:lpstr>
      <vt:lpstr>Welcome to  ‘Meet the Teacher’</vt:lpstr>
      <vt:lpstr>The Year 3 Team</vt:lpstr>
      <vt:lpstr>A typical day in Year 3…</vt:lpstr>
      <vt:lpstr>Topics</vt:lpstr>
      <vt:lpstr>English &amp; Maths</vt:lpstr>
      <vt:lpstr>Reading &amp; Writing for Pleasure</vt:lpstr>
      <vt:lpstr>Reading</vt:lpstr>
      <vt:lpstr>Routines</vt:lpstr>
      <vt:lpstr>Homework</vt:lpstr>
      <vt:lpstr>PowerPoint Presentation</vt:lpstr>
      <vt:lpstr>PowerPoint Presentation</vt:lpstr>
      <vt:lpstr>Planners</vt:lpstr>
      <vt:lpstr>Classroom Behaviour</vt:lpstr>
      <vt:lpstr>Year 3 Website pages</vt:lpstr>
      <vt:lpstr>Things to look forward to…</vt:lpstr>
      <vt:lpstr>Y3 Residential</vt:lpstr>
      <vt:lpstr>And finally…</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‘Meet the Teacher’</dc:title>
  <dc:creator>RMORRISON</dc:creator>
  <cp:lastModifiedBy>S Ailsby</cp:lastModifiedBy>
  <cp:revision>86</cp:revision>
  <cp:lastPrinted>2018-01-15T11:00:34Z</cp:lastPrinted>
  <dcterms:created xsi:type="dcterms:W3CDTF">2013-09-09T19:38:30Z</dcterms:created>
  <dcterms:modified xsi:type="dcterms:W3CDTF">2025-09-16T14:40:21Z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324500</vt:r8>
  </property>
  <property fmtid="{D5CDD505-2E9C-101B-9397-08002B2CF9AE}" pid="3" name="ContentTypeId">
    <vt:lpwstr>0x01010035DEB769C35F004B9E26E6FE2D5CF3B0</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