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3" r:id="rId6"/>
    <p:sldId id="262" r:id="rId7"/>
    <p:sldId id="257" r:id="rId8"/>
    <p:sldId id="264" r:id="rId9"/>
    <p:sldId id="266" r:id="rId10"/>
    <p:sldId id="259" r:id="rId11"/>
    <p:sldId id="260" r:id="rId12"/>
    <p:sldId id="258" r:id="rId13"/>
    <p:sldId id="261"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0" d="100"/>
          <a:sy n="60" d="100"/>
        </p:scale>
        <p:origin x="9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Lawton" userId="52f84136-74fa-4b3b-a8c4-25a05d9f2179" providerId="ADAL" clId="{FA0DEC39-FE4B-472F-992A-47A16240485A}"/>
    <pc:docChg chg="modSld">
      <pc:chgData name="Megan Lawton" userId="52f84136-74fa-4b3b-a8c4-25a05d9f2179" providerId="ADAL" clId="{FA0DEC39-FE4B-472F-992A-47A16240485A}" dt="2025-09-15T14:53:37.437" v="0" actId="20577"/>
      <pc:docMkLst>
        <pc:docMk/>
      </pc:docMkLst>
      <pc:sldChg chg="modSp mod">
        <pc:chgData name="Megan Lawton" userId="52f84136-74fa-4b3b-a8c4-25a05d9f2179" providerId="ADAL" clId="{FA0DEC39-FE4B-472F-992A-47A16240485A}" dt="2025-09-15T14:53:37.437" v="0" actId="20577"/>
        <pc:sldMkLst>
          <pc:docMk/>
          <pc:sldMk cId="3199902546" sldId="264"/>
        </pc:sldMkLst>
        <pc:spChg chg="mod">
          <ac:chgData name="Megan Lawton" userId="52f84136-74fa-4b3b-a8c4-25a05d9f2179" providerId="ADAL" clId="{FA0DEC39-FE4B-472F-992A-47A16240485A}" dt="2025-09-15T14:53:37.437" v="0" actId="20577"/>
          <ac:spMkLst>
            <pc:docMk/>
            <pc:sldMk cId="3199902546" sldId="264"/>
            <ac:spMk id="3" creationId="{523E20C9-2188-0A4F-9E2C-D3CA300FE5F3}"/>
          </ac:spMkLst>
        </pc:spChg>
      </pc:sldChg>
    </pc:docChg>
  </pc:docChgLst>
  <pc:docChgLst>
    <pc:chgData name="Megan Lawton" userId="52f84136-74fa-4b3b-a8c4-25a05d9f2179" providerId="ADAL" clId="{B00738D6-7AB7-4339-9DDE-09196496F373}"/>
    <pc:docChg chg="undo custSel modSld">
      <pc:chgData name="Megan Lawton" userId="52f84136-74fa-4b3b-a8c4-25a05d9f2179" providerId="ADAL" clId="{B00738D6-7AB7-4339-9DDE-09196496F373}" dt="2025-09-08T20:58:50.312" v="602" actId="122"/>
      <pc:docMkLst>
        <pc:docMk/>
      </pc:docMkLst>
      <pc:sldChg chg="modSp mod">
        <pc:chgData name="Megan Lawton" userId="52f84136-74fa-4b3b-a8c4-25a05d9f2179" providerId="ADAL" clId="{B00738D6-7AB7-4339-9DDE-09196496F373}" dt="2025-09-08T20:39:23.293" v="120" actId="2710"/>
        <pc:sldMkLst>
          <pc:docMk/>
          <pc:sldMk cId="2548821674" sldId="257"/>
        </pc:sldMkLst>
        <pc:spChg chg="mod">
          <ac:chgData name="Megan Lawton" userId="52f84136-74fa-4b3b-a8c4-25a05d9f2179" providerId="ADAL" clId="{B00738D6-7AB7-4339-9DDE-09196496F373}" dt="2025-09-08T20:39:23.293" v="120" actId="2710"/>
          <ac:spMkLst>
            <pc:docMk/>
            <pc:sldMk cId="2548821674" sldId="257"/>
            <ac:spMk id="3" creationId="{216BF6FE-E22F-7E9F-D367-0DE159938D75}"/>
          </ac:spMkLst>
        </pc:spChg>
      </pc:sldChg>
      <pc:sldChg chg="modSp mod">
        <pc:chgData name="Megan Lawton" userId="52f84136-74fa-4b3b-a8c4-25a05d9f2179" providerId="ADAL" clId="{B00738D6-7AB7-4339-9DDE-09196496F373}" dt="2025-09-08T20:55:46.748" v="517" actId="20577"/>
        <pc:sldMkLst>
          <pc:docMk/>
          <pc:sldMk cId="445987745" sldId="258"/>
        </pc:sldMkLst>
        <pc:spChg chg="mod">
          <ac:chgData name="Megan Lawton" userId="52f84136-74fa-4b3b-a8c4-25a05d9f2179" providerId="ADAL" clId="{B00738D6-7AB7-4339-9DDE-09196496F373}" dt="2025-09-08T20:55:46.748" v="517" actId="20577"/>
          <ac:spMkLst>
            <pc:docMk/>
            <pc:sldMk cId="445987745" sldId="258"/>
            <ac:spMk id="3" creationId="{39C6F119-EB0A-27C9-CE76-D482616E6E57}"/>
          </ac:spMkLst>
        </pc:spChg>
      </pc:sldChg>
      <pc:sldChg chg="modSp mod">
        <pc:chgData name="Megan Lawton" userId="52f84136-74fa-4b3b-a8c4-25a05d9f2179" providerId="ADAL" clId="{B00738D6-7AB7-4339-9DDE-09196496F373}" dt="2025-09-08T20:50:40.787" v="377" actId="20577"/>
        <pc:sldMkLst>
          <pc:docMk/>
          <pc:sldMk cId="2423999725" sldId="259"/>
        </pc:sldMkLst>
        <pc:spChg chg="mod">
          <ac:chgData name="Megan Lawton" userId="52f84136-74fa-4b3b-a8c4-25a05d9f2179" providerId="ADAL" clId="{B00738D6-7AB7-4339-9DDE-09196496F373}" dt="2025-09-08T20:50:40.787" v="377" actId="20577"/>
          <ac:spMkLst>
            <pc:docMk/>
            <pc:sldMk cId="2423999725" sldId="259"/>
            <ac:spMk id="3" creationId="{E5F60B19-41A4-DA4E-4775-F41645591999}"/>
          </ac:spMkLst>
        </pc:spChg>
      </pc:sldChg>
      <pc:sldChg chg="modSp mod">
        <pc:chgData name="Megan Lawton" userId="52f84136-74fa-4b3b-a8c4-25a05d9f2179" providerId="ADAL" clId="{B00738D6-7AB7-4339-9DDE-09196496F373}" dt="2025-09-08T20:54:37.570" v="413" actId="20577"/>
        <pc:sldMkLst>
          <pc:docMk/>
          <pc:sldMk cId="2703349918" sldId="260"/>
        </pc:sldMkLst>
        <pc:spChg chg="mod">
          <ac:chgData name="Megan Lawton" userId="52f84136-74fa-4b3b-a8c4-25a05d9f2179" providerId="ADAL" clId="{B00738D6-7AB7-4339-9DDE-09196496F373}" dt="2025-09-08T20:54:37.570" v="413" actId="20577"/>
          <ac:spMkLst>
            <pc:docMk/>
            <pc:sldMk cId="2703349918" sldId="260"/>
            <ac:spMk id="3" creationId="{B8F4D142-A208-B907-94E4-E8C75EB0BA38}"/>
          </ac:spMkLst>
        </pc:spChg>
      </pc:sldChg>
      <pc:sldChg chg="modSp mod">
        <pc:chgData name="Megan Lawton" userId="52f84136-74fa-4b3b-a8c4-25a05d9f2179" providerId="ADAL" clId="{B00738D6-7AB7-4339-9DDE-09196496F373}" dt="2025-09-08T20:56:30.152" v="522" actId="20577"/>
        <pc:sldMkLst>
          <pc:docMk/>
          <pc:sldMk cId="1562108396" sldId="261"/>
        </pc:sldMkLst>
        <pc:spChg chg="mod">
          <ac:chgData name="Megan Lawton" userId="52f84136-74fa-4b3b-a8c4-25a05d9f2179" providerId="ADAL" clId="{B00738D6-7AB7-4339-9DDE-09196496F373}" dt="2025-09-08T20:56:30.152" v="522" actId="20577"/>
          <ac:spMkLst>
            <pc:docMk/>
            <pc:sldMk cId="1562108396" sldId="261"/>
            <ac:spMk id="5" creationId="{2E6F2F66-517B-A3E4-5AD6-4A17FA409687}"/>
          </ac:spMkLst>
        </pc:spChg>
      </pc:sldChg>
      <pc:sldChg chg="modSp mod">
        <pc:chgData name="Megan Lawton" userId="52f84136-74fa-4b3b-a8c4-25a05d9f2179" providerId="ADAL" clId="{B00738D6-7AB7-4339-9DDE-09196496F373}" dt="2025-09-08T20:38:06.507" v="111" actId="20577"/>
        <pc:sldMkLst>
          <pc:docMk/>
          <pc:sldMk cId="4171152207" sldId="262"/>
        </pc:sldMkLst>
        <pc:spChg chg="mod">
          <ac:chgData name="Megan Lawton" userId="52f84136-74fa-4b3b-a8c4-25a05d9f2179" providerId="ADAL" clId="{B00738D6-7AB7-4339-9DDE-09196496F373}" dt="2025-09-08T20:38:06.507" v="111" actId="20577"/>
          <ac:spMkLst>
            <pc:docMk/>
            <pc:sldMk cId="4171152207" sldId="262"/>
            <ac:spMk id="3" creationId="{63D79DA3-7190-A75A-0734-D03B697C3DE9}"/>
          </ac:spMkLst>
        </pc:spChg>
      </pc:sldChg>
      <pc:sldChg chg="addSp delSp modSp mod">
        <pc:chgData name="Megan Lawton" userId="52f84136-74fa-4b3b-a8c4-25a05d9f2179" providerId="ADAL" clId="{B00738D6-7AB7-4339-9DDE-09196496F373}" dt="2025-09-08T20:36:36.426" v="24" actId="1076"/>
        <pc:sldMkLst>
          <pc:docMk/>
          <pc:sldMk cId="1536138658" sldId="263"/>
        </pc:sldMkLst>
        <pc:spChg chg="add del mod">
          <ac:chgData name="Megan Lawton" userId="52f84136-74fa-4b3b-a8c4-25a05d9f2179" providerId="ADAL" clId="{B00738D6-7AB7-4339-9DDE-09196496F373}" dt="2025-09-08T20:33:23.443" v="6" actId="1076"/>
          <ac:spMkLst>
            <pc:docMk/>
            <pc:sldMk cId="1536138658" sldId="263"/>
            <ac:spMk id="3" creationId="{54A5B3F8-EDBE-4E55-330D-195DA1676B18}"/>
          </ac:spMkLst>
        </pc:spChg>
        <pc:picChg chg="add mod">
          <ac:chgData name="Megan Lawton" userId="52f84136-74fa-4b3b-a8c4-25a05d9f2179" providerId="ADAL" clId="{B00738D6-7AB7-4339-9DDE-09196496F373}" dt="2025-09-08T20:36:36.426" v="24" actId="1076"/>
          <ac:picMkLst>
            <pc:docMk/>
            <pc:sldMk cId="1536138658" sldId="263"/>
            <ac:picMk id="5" creationId="{2874A08E-E2F6-35A7-842D-9C8A0D705F55}"/>
          </ac:picMkLst>
        </pc:picChg>
        <pc:picChg chg="add mod">
          <ac:chgData name="Megan Lawton" userId="52f84136-74fa-4b3b-a8c4-25a05d9f2179" providerId="ADAL" clId="{B00738D6-7AB7-4339-9DDE-09196496F373}" dt="2025-09-08T20:36:32.268" v="23" actId="1076"/>
          <ac:picMkLst>
            <pc:docMk/>
            <pc:sldMk cId="1536138658" sldId="263"/>
            <ac:picMk id="6" creationId="{45542F19-D9E0-0F38-B987-23EB205D9045}"/>
          </ac:picMkLst>
        </pc:picChg>
        <pc:picChg chg="add mod">
          <ac:chgData name="Megan Lawton" userId="52f84136-74fa-4b3b-a8c4-25a05d9f2179" providerId="ADAL" clId="{B00738D6-7AB7-4339-9DDE-09196496F373}" dt="2025-09-08T20:36:30.002" v="22" actId="1076"/>
          <ac:picMkLst>
            <pc:docMk/>
            <pc:sldMk cId="1536138658" sldId="263"/>
            <ac:picMk id="1028" creationId="{72E34BF4-D4A1-A2B6-42A8-C948DD96422E}"/>
          </ac:picMkLst>
        </pc:picChg>
      </pc:sldChg>
      <pc:sldChg chg="modSp mod">
        <pc:chgData name="Megan Lawton" userId="52f84136-74fa-4b3b-a8c4-25a05d9f2179" providerId="ADAL" clId="{B00738D6-7AB7-4339-9DDE-09196496F373}" dt="2025-09-08T20:41:22.600" v="142" actId="20577"/>
        <pc:sldMkLst>
          <pc:docMk/>
          <pc:sldMk cId="3199902546" sldId="264"/>
        </pc:sldMkLst>
        <pc:spChg chg="mod">
          <ac:chgData name="Megan Lawton" userId="52f84136-74fa-4b3b-a8c4-25a05d9f2179" providerId="ADAL" clId="{B00738D6-7AB7-4339-9DDE-09196496F373}" dt="2025-09-08T20:41:22.600" v="142" actId="20577"/>
          <ac:spMkLst>
            <pc:docMk/>
            <pc:sldMk cId="3199902546" sldId="264"/>
            <ac:spMk id="3" creationId="{523E20C9-2188-0A4F-9E2C-D3CA300FE5F3}"/>
          </ac:spMkLst>
        </pc:spChg>
      </pc:sldChg>
      <pc:sldChg chg="delSp modSp mod">
        <pc:chgData name="Megan Lawton" userId="52f84136-74fa-4b3b-a8c4-25a05d9f2179" providerId="ADAL" clId="{B00738D6-7AB7-4339-9DDE-09196496F373}" dt="2025-09-08T20:58:50.312" v="602" actId="122"/>
        <pc:sldMkLst>
          <pc:docMk/>
          <pc:sldMk cId="4271401928" sldId="265"/>
        </pc:sldMkLst>
        <pc:spChg chg="mod">
          <ac:chgData name="Megan Lawton" userId="52f84136-74fa-4b3b-a8c4-25a05d9f2179" providerId="ADAL" clId="{B00738D6-7AB7-4339-9DDE-09196496F373}" dt="2025-09-08T20:58:50.312" v="602" actId="122"/>
          <ac:spMkLst>
            <pc:docMk/>
            <pc:sldMk cId="4271401928" sldId="265"/>
            <ac:spMk id="2" creationId="{01CFBEBC-6589-8177-9AE7-B0DC1916DFD2}"/>
          </ac:spMkLst>
        </pc:spChg>
        <pc:spChg chg="mod">
          <ac:chgData name="Megan Lawton" userId="52f84136-74fa-4b3b-a8c4-25a05d9f2179" providerId="ADAL" clId="{B00738D6-7AB7-4339-9DDE-09196496F373}" dt="2025-09-08T20:57:37.997" v="599" actId="20577"/>
          <ac:spMkLst>
            <pc:docMk/>
            <pc:sldMk cId="4271401928" sldId="265"/>
            <ac:spMk id="4" creationId="{17F5F49F-20BB-F06B-D6AE-28D4BA04C11C}"/>
          </ac:spMkLst>
        </pc:spChg>
      </pc:sldChg>
      <pc:sldChg chg="modSp mod">
        <pc:chgData name="Megan Lawton" userId="52f84136-74fa-4b3b-a8c4-25a05d9f2179" providerId="ADAL" clId="{B00738D6-7AB7-4339-9DDE-09196496F373}" dt="2025-09-08T20:42:45.653" v="232" actId="20577"/>
        <pc:sldMkLst>
          <pc:docMk/>
          <pc:sldMk cId="1828396334" sldId="266"/>
        </pc:sldMkLst>
        <pc:spChg chg="mod">
          <ac:chgData name="Megan Lawton" userId="52f84136-74fa-4b3b-a8c4-25a05d9f2179" providerId="ADAL" clId="{B00738D6-7AB7-4339-9DDE-09196496F373}" dt="2025-09-08T20:42:45.653" v="232" actId="20577"/>
          <ac:spMkLst>
            <pc:docMk/>
            <pc:sldMk cId="1828396334" sldId="266"/>
            <ac:spMk id="3" creationId="{214385BD-8511-088F-E531-3024A241BF3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1D5DE-28F6-492E-A85F-889874DFEE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CC80A79-1859-8269-7032-137806E4B7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7A96B8-4591-C733-EC73-D9E69F22EF21}"/>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5" name="Footer Placeholder 4">
            <a:extLst>
              <a:ext uri="{FF2B5EF4-FFF2-40B4-BE49-F238E27FC236}">
                <a16:creationId xmlns:a16="http://schemas.microsoft.com/office/drawing/2014/main" id="{291E1E79-B345-BDAB-5EE2-4212C6DCC9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C9059-177E-3DE5-316C-3ED4BC115601}"/>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4275351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02FC-3DFD-B738-2EFA-10DAAC4DD85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42E527-AE0C-B45C-BB06-952FC28688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BAEBC2-38C9-6C41-7CA7-B5602324BC6D}"/>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5" name="Footer Placeholder 4">
            <a:extLst>
              <a:ext uri="{FF2B5EF4-FFF2-40B4-BE49-F238E27FC236}">
                <a16:creationId xmlns:a16="http://schemas.microsoft.com/office/drawing/2014/main" id="{409C11C8-6D3F-5A8C-F0F3-24D03BC2A2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6E8FAE-42AA-0BDC-21F5-B102DCE2DA27}"/>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144301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856C26-1C44-86F5-9D46-03D708A6A7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1D49FC-3DB7-542A-BF29-7F5495D7D9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CC6BD5-1EF2-65DB-FACE-1608BF06E5E0}"/>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5" name="Footer Placeholder 4">
            <a:extLst>
              <a:ext uri="{FF2B5EF4-FFF2-40B4-BE49-F238E27FC236}">
                <a16:creationId xmlns:a16="http://schemas.microsoft.com/office/drawing/2014/main" id="{7CFDE6F5-F36F-7212-08D5-6C1212ABDC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FBB1D2-247A-F216-F8C8-92C52309F51E}"/>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573945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E60AA-E1EF-5A38-4051-8BA503BCFF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55633E-2861-2CD1-CAA2-B89E23E2F2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09E9D9-D00B-EB38-8A24-1EACEE4618D4}"/>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5" name="Footer Placeholder 4">
            <a:extLst>
              <a:ext uri="{FF2B5EF4-FFF2-40B4-BE49-F238E27FC236}">
                <a16:creationId xmlns:a16="http://schemas.microsoft.com/office/drawing/2014/main" id="{ACDA6DEE-AD98-DDBB-6708-914E417FE8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D7D583-56A6-6148-2F07-35C879861934}"/>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136000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2E4C-3B3C-9C62-EA86-C21626AC6F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868574-D70D-CAD0-3EAD-157E8ABAE75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ED8691-372B-52AA-68A4-E9E18B8D936C}"/>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5" name="Footer Placeholder 4">
            <a:extLst>
              <a:ext uri="{FF2B5EF4-FFF2-40B4-BE49-F238E27FC236}">
                <a16:creationId xmlns:a16="http://schemas.microsoft.com/office/drawing/2014/main" id="{BED2AC1A-117F-B9D6-7367-AC55188992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867246-8766-6F62-9685-5D85FC5096EE}"/>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3932793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7FDA-5AF8-7006-E69B-8B3F993F1F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F4B0A9-968D-E89A-EB32-AA5736672F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1B26EF-3280-FE30-4710-8B5B0E487B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5719477-AED8-D659-E1E8-4D273F5063ED}"/>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6" name="Footer Placeholder 5">
            <a:extLst>
              <a:ext uri="{FF2B5EF4-FFF2-40B4-BE49-F238E27FC236}">
                <a16:creationId xmlns:a16="http://schemas.microsoft.com/office/drawing/2014/main" id="{0E74E11E-7CF4-38F4-1789-1695478F35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1DEE7A-F30F-CDC2-0CDA-65836392C707}"/>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2789168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6D42D-7007-FEC5-D1AE-E38DA79952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A3F32B-FED6-825E-3BB8-40A05DD5EE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B5C858-61C0-EC08-B521-B0A5FC2C5D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A49BCA-334E-9A39-38D6-1097EF374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4102B8-2DDF-3F38-3052-F857CB0AA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7C3AC8F-AA66-DCB8-9DB1-9FA95D190400}"/>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8" name="Footer Placeholder 7">
            <a:extLst>
              <a:ext uri="{FF2B5EF4-FFF2-40B4-BE49-F238E27FC236}">
                <a16:creationId xmlns:a16="http://schemas.microsoft.com/office/drawing/2014/main" id="{2B32FD9E-1050-0F27-58CF-C0997FB3712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390699-BD86-E871-081B-9821DE793BF5}"/>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358092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3AB03-21B5-90C6-5D17-07A1001C2CE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0508834-02CB-3477-034B-3475E3CA5F41}"/>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4" name="Footer Placeholder 3">
            <a:extLst>
              <a:ext uri="{FF2B5EF4-FFF2-40B4-BE49-F238E27FC236}">
                <a16:creationId xmlns:a16="http://schemas.microsoft.com/office/drawing/2014/main" id="{BF34E5A0-2481-05E5-32E6-CF175294D7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6290A1C-B4B5-5451-E7C9-10DF08340FFD}"/>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3521186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601442-E323-F6B7-0591-E60511976E9B}"/>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3" name="Footer Placeholder 2">
            <a:extLst>
              <a:ext uri="{FF2B5EF4-FFF2-40B4-BE49-F238E27FC236}">
                <a16:creationId xmlns:a16="http://schemas.microsoft.com/office/drawing/2014/main" id="{5F70F0E0-B1AA-4D8B-90AE-F12E0782D5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0B950EA-047A-DC77-B444-84C6A70DE57D}"/>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327528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116FA-7373-CDE7-9A7B-06E4B6C2B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EF88CAE-F7AF-8F84-DFCA-00B04E4F5D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1D317C5-86D7-8502-DD25-203CCBD5A9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58738A-2AA7-C93C-A9B1-F5A453210466}"/>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6" name="Footer Placeholder 5">
            <a:extLst>
              <a:ext uri="{FF2B5EF4-FFF2-40B4-BE49-F238E27FC236}">
                <a16:creationId xmlns:a16="http://schemas.microsoft.com/office/drawing/2014/main" id="{1DF20604-3350-5D34-7D3B-C160B82191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C67FF8-C1E0-521C-389C-0D071EE111FC}"/>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1643620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36B94-E1D5-A31B-70BF-5804FBE1BF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74BE38-ACD3-D2BA-2C29-788D021E4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9385343-24B3-462F-7CD4-6F8EC8BF93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248052-BBCA-1A0D-3BC7-99A7240B60EA}"/>
              </a:ext>
            </a:extLst>
          </p:cNvPr>
          <p:cNvSpPr>
            <a:spLocks noGrp="1"/>
          </p:cNvSpPr>
          <p:nvPr>
            <p:ph type="dt" sz="half" idx="10"/>
          </p:nvPr>
        </p:nvSpPr>
        <p:spPr/>
        <p:txBody>
          <a:bodyPr/>
          <a:lstStyle/>
          <a:p>
            <a:fld id="{AE84F364-2A18-4237-B174-3CE9E8B0FC79}" type="datetimeFigureOut">
              <a:rPr lang="en-GB" smtClean="0"/>
              <a:t>15/09/2025</a:t>
            </a:fld>
            <a:endParaRPr lang="en-GB"/>
          </a:p>
        </p:txBody>
      </p:sp>
      <p:sp>
        <p:nvSpPr>
          <p:cNvPr id="6" name="Footer Placeholder 5">
            <a:extLst>
              <a:ext uri="{FF2B5EF4-FFF2-40B4-BE49-F238E27FC236}">
                <a16:creationId xmlns:a16="http://schemas.microsoft.com/office/drawing/2014/main" id="{6975A32B-CE0B-10B4-2F09-136BA6DAC1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545762-E560-660F-FB54-73A747FE80A8}"/>
              </a:ext>
            </a:extLst>
          </p:cNvPr>
          <p:cNvSpPr>
            <a:spLocks noGrp="1"/>
          </p:cNvSpPr>
          <p:nvPr>
            <p:ph type="sldNum" sz="quarter" idx="12"/>
          </p:nvPr>
        </p:nvSpPr>
        <p:spPr/>
        <p:txBody>
          <a:bodyPr/>
          <a:lstStyle/>
          <a:p>
            <a:fld id="{7F6BCCD2-6075-43D3-8049-A8B8290DB73F}" type="slidenum">
              <a:rPr lang="en-GB" smtClean="0"/>
              <a:t>‹#›</a:t>
            </a:fld>
            <a:endParaRPr lang="en-GB"/>
          </a:p>
        </p:txBody>
      </p:sp>
    </p:spTree>
    <p:extLst>
      <p:ext uri="{BB962C8B-B14F-4D97-AF65-F5344CB8AC3E}">
        <p14:creationId xmlns:p14="http://schemas.microsoft.com/office/powerpoint/2010/main" val="3268934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7EEFF5-5152-CA5E-113B-252FC1F8E0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F2984F-D206-A6EE-1ED2-F85C4FCD3C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983860-FEF1-118C-ED6E-EABA1BA18F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84F364-2A18-4237-B174-3CE9E8B0FC79}" type="datetimeFigureOut">
              <a:rPr lang="en-GB" smtClean="0"/>
              <a:t>15/09/2025</a:t>
            </a:fld>
            <a:endParaRPr lang="en-GB"/>
          </a:p>
        </p:txBody>
      </p:sp>
      <p:sp>
        <p:nvSpPr>
          <p:cNvPr id="5" name="Footer Placeholder 4">
            <a:extLst>
              <a:ext uri="{FF2B5EF4-FFF2-40B4-BE49-F238E27FC236}">
                <a16:creationId xmlns:a16="http://schemas.microsoft.com/office/drawing/2014/main" id="{35A4CB71-9399-758C-F3F9-AD36B2772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E2659F2-B438-52E4-7F28-3850C88DDE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F6BCCD2-6075-43D3-8049-A8B8290DB73F}" type="slidenum">
              <a:rPr lang="en-GB" smtClean="0"/>
              <a:t>‹#›</a:t>
            </a:fld>
            <a:endParaRPr lang="en-GB"/>
          </a:p>
        </p:txBody>
      </p:sp>
    </p:spTree>
    <p:extLst>
      <p:ext uri="{BB962C8B-B14F-4D97-AF65-F5344CB8AC3E}">
        <p14:creationId xmlns:p14="http://schemas.microsoft.com/office/powerpoint/2010/main" val="2547676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lawton@stapeleybl.cheshire.sch.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979D9-AA61-9DCE-44D2-77856136F52A}"/>
              </a:ext>
            </a:extLst>
          </p:cNvPr>
          <p:cNvSpPr>
            <a:spLocks noGrp="1"/>
          </p:cNvSpPr>
          <p:nvPr>
            <p:ph type="ctrTitle"/>
          </p:nvPr>
        </p:nvSpPr>
        <p:spPr>
          <a:xfrm>
            <a:off x="1524000" y="1122363"/>
            <a:ext cx="9144000" cy="1917137"/>
          </a:xfrm>
        </p:spPr>
        <p:txBody>
          <a:bodyPr>
            <a:normAutofit/>
          </a:bodyPr>
          <a:lstStyle/>
          <a:p>
            <a:r>
              <a:rPr lang="en-GB" sz="7200" dirty="0">
                <a:latin typeface="SassoonPrimaryInfant" pitchFamily="2" charset="0"/>
              </a:rPr>
              <a:t>Reception Class</a:t>
            </a:r>
          </a:p>
        </p:txBody>
      </p:sp>
      <p:pic>
        <p:nvPicPr>
          <p:cNvPr id="4" name="Picture 3">
            <a:extLst>
              <a:ext uri="{FF2B5EF4-FFF2-40B4-BE49-F238E27FC236}">
                <a16:creationId xmlns:a16="http://schemas.microsoft.com/office/drawing/2014/main" id="{FB7837C1-974B-2078-A780-5813D3973C2E}"/>
              </a:ext>
            </a:extLst>
          </p:cNvPr>
          <p:cNvPicPr>
            <a:picLocks noChangeAspect="1"/>
          </p:cNvPicPr>
          <p:nvPr/>
        </p:nvPicPr>
        <p:blipFill>
          <a:blip r:embed="rId2"/>
          <a:stretch>
            <a:fillRect/>
          </a:stretch>
        </p:blipFill>
        <p:spPr>
          <a:xfrm>
            <a:off x="5331849" y="3818501"/>
            <a:ext cx="1528302" cy="1528302"/>
          </a:xfrm>
          <a:prstGeom prst="rect">
            <a:avLst/>
          </a:prstGeom>
        </p:spPr>
      </p:pic>
    </p:spTree>
    <p:extLst>
      <p:ext uri="{BB962C8B-B14F-4D97-AF65-F5344CB8AC3E}">
        <p14:creationId xmlns:p14="http://schemas.microsoft.com/office/powerpoint/2010/main" val="1384706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361D-C85E-7617-2440-219B5BFB4085}"/>
              </a:ext>
            </a:extLst>
          </p:cNvPr>
          <p:cNvSpPr>
            <a:spLocks noGrp="1"/>
          </p:cNvSpPr>
          <p:nvPr>
            <p:ph type="title"/>
          </p:nvPr>
        </p:nvSpPr>
        <p:spPr/>
        <p:txBody>
          <a:bodyPr/>
          <a:lstStyle/>
          <a:p>
            <a:pPr algn="ctr"/>
            <a:r>
              <a:rPr lang="en-GB" u="sng" dirty="0">
                <a:latin typeface="SassoonPrimaryInfant" pitchFamily="2" charset="0"/>
              </a:rPr>
              <a:t>Contacting us</a:t>
            </a:r>
          </a:p>
        </p:txBody>
      </p:sp>
      <p:sp>
        <p:nvSpPr>
          <p:cNvPr id="5" name="Content Placeholder 4">
            <a:extLst>
              <a:ext uri="{FF2B5EF4-FFF2-40B4-BE49-F238E27FC236}">
                <a16:creationId xmlns:a16="http://schemas.microsoft.com/office/drawing/2014/main" id="{2E6F2F66-517B-A3E4-5AD6-4A17FA409687}"/>
              </a:ext>
            </a:extLst>
          </p:cNvPr>
          <p:cNvSpPr>
            <a:spLocks noGrp="1"/>
          </p:cNvSpPr>
          <p:nvPr>
            <p:ph idx="1"/>
          </p:nvPr>
        </p:nvSpPr>
        <p:spPr/>
        <p:txBody>
          <a:bodyPr/>
          <a:lstStyle/>
          <a:p>
            <a:r>
              <a:rPr lang="en-GB" dirty="0">
                <a:latin typeface="SassoonPrimaryInfant" pitchFamily="2" charset="0"/>
              </a:rPr>
              <a:t>If you need to contact school or teacher you can do this by:</a:t>
            </a:r>
          </a:p>
          <a:p>
            <a:pPr marL="0" indent="0">
              <a:buNone/>
            </a:pPr>
            <a:endParaRPr lang="en-GB" dirty="0">
              <a:latin typeface="SassoonPrimaryInfant" pitchFamily="2" charset="0"/>
            </a:endParaRPr>
          </a:p>
          <a:p>
            <a:pPr>
              <a:buFontTx/>
              <a:buChar char="-"/>
            </a:pPr>
            <a:r>
              <a:rPr lang="en-GB" dirty="0">
                <a:latin typeface="SassoonPrimaryInfant" pitchFamily="2" charset="0"/>
              </a:rPr>
              <a:t>Phoning or contacting the school office</a:t>
            </a:r>
          </a:p>
          <a:p>
            <a:pPr>
              <a:buFontTx/>
              <a:buChar char="-"/>
            </a:pPr>
            <a:r>
              <a:rPr lang="en-GB" dirty="0">
                <a:latin typeface="SassoonPrimaryInfant" pitchFamily="2" charset="0"/>
              </a:rPr>
              <a:t>Email me directly on </a:t>
            </a:r>
            <a:r>
              <a:rPr lang="en-GB" dirty="0">
                <a:latin typeface="SassoonPrimaryInfant" pitchFamily="2" charset="0"/>
                <a:hlinkClick r:id="rId2"/>
              </a:rPr>
              <a:t>mlawton@stapeleybl.cheshire.sch.uk</a:t>
            </a:r>
            <a:endParaRPr lang="en-GB" dirty="0">
              <a:latin typeface="SassoonPrimaryInfant" pitchFamily="2" charset="0"/>
            </a:endParaRPr>
          </a:p>
          <a:p>
            <a:pPr marL="0" indent="0">
              <a:buNone/>
            </a:pPr>
            <a:r>
              <a:rPr lang="en-GB" dirty="0">
                <a:latin typeface="SassoonPrimaryInfant" pitchFamily="2" charset="0"/>
              </a:rPr>
              <a:t>- Write a note in planners</a:t>
            </a:r>
          </a:p>
          <a:p>
            <a:pPr>
              <a:buFontTx/>
              <a:buChar char="-"/>
            </a:pPr>
            <a:r>
              <a:rPr lang="en-GB" dirty="0">
                <a:latin typeface="SassoonPrimaryInfant" pitchFamily="2" charset="0"/>
              </a:rPr>
              <a:t>Talk to us on the gate to arrange the best time to talk.</a:t>
            </a:r>
          </a:p>
        </p:txBody>
      </p:sp>
      <p:pic>
        <p:nvPicPr>
          <p:cNvPr id="6" name="Picture 5">
            <a:extLst>
              <a:ext uri="{FF2B5EF4-FFF2-40B4-BE49-F238E27FC236}">
                <a16:creationId xmlns:a16="http://schemas.microsoft.com/office/drawing/2014/main" id="{206F2F4D-D977-F95B-865F-AE2EE75EA479}"/>
              </a:ext>
            </a:extLst>
          </p:cNvPr>
          <p:cNvPicPr>
            <a:picLocks noChangeAspect="1"/>
          </p:cNvPicPr>
          <p:nvPr/>
        </p:nvPicPr>
        <p:blipFill>
          <a:blip r:embed="rId3"/>
          <a:stretch>
            <a:fillRect/>
          </a:stretch>
        </p:blipFill>
        <p:spPr>
          <a:xfrm>
            <a:off x="10530349" y="457788"/>
            <a:ext cx="1135692" cy="1140235"/>
          </a:xfrm>
          <a:prstGeom prst="rect">
            <a:avLst/>
          </a:prstGeom>
        </p:spPr>
      </p:pic>
    </p:spTree>
    <p:extLst>
      <p:ext uri="{BB962C8B-B14F-4D97-AF65-F5344CB8AC3E}">
        <p14:creationId xmlns:p14="http://schemas.microsoft.com/office/powerpoint/2010/main" val="156210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FBEBC-6589-8177-9AE7-B0DC1916DFD2}"/>
              </a:ext>
            </a:extLst>
          </p:cNvPr>
          <p:cNvSpPr>
            <a:spLocks noGrp="1"/>
          </p:cNvSpPr>
          <p:nvPr>
            <p:ph type="title"/>
          </p:nvPr>
        </p:nvSpPr>
        <p:spPr>
          <a:xfrm>
            <a:off x="1919543" y="1093609"/>
            <a:ext cx="8028449" cy="3650019"/>
          </a:xfrm>
        </p:spPr>
        <p:txBody>
          <a:bodyPr>
            <a:normAutofit/>
          </a:bodyPr>
          <a:lstStyle/>
          <a:p>
            <a:r>
              <a:rPr lang="en-GB" sz="5400" dirty="0">
                <a:latin typeface="SassoonPrimaryInfant" pitchFamily="2" charset="0"/>
              </a:rPr>
              <a:t>Please feel free to catch me at the end if you have any questions.</a:t>
            </a:r>
          </a:p>
        </p:txBody>
      </p:sp>
      <p:sp>
        <p:nvSpPr>
          <p:cNvPr id="4" name="Title 1">
            <a:extLst>
              <a:ext uri="{FF2B5EF4-FFF2-40B4-BE49-F238E27FC236}">
                <a16:creationId xmlns:a16="http://schemas.microsoft.com/office/drawing/2014/main" id="{17F5F49F-20BB-F06B-D6AE-28D4BA04C11C}"/>
              </a:ext>
            </a:extLst>
          </p:cNvPr>
          <p:cNvSpPr txBox="1">
            <a:spLocks/>
          </p:cNvSpPr>
          <p:nvPr/>
        </p:nvSpPr>
        <p:spPr>
          <a:xfrm>
            <a:off x="2283542" y="4591228"/>
            <a:ext cx="73004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latin typeface="SassoonPrimaryInfant" pitchFamily="2" charset="0"/>
              </a:rPr>
              <a:t>Thank you </a:t>
            </a:r>
          </a:p>
        </p:txBody>
      </p:sp>
    </p:spTree>
    <p:extLst>
      <p:ext uri="{BB962C8B-B14F-4D97-AF65-F5344CB8AC3E}">
        <p14:creationId xmlns:p14="http://schemas.microsoft.com/office/powerpoint/2010/main" val="427140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A19B4-B766-73A0-3822-72EA89DD1690}"/>
              </a:ext>
            </a:extLst>
          </p:cNvPr>
          <p:cNvSpPr>
            <a:spLocks noGrp="1"/>
          </p:cNvSpPr>
          <p:nvPr>
            <p:ph type="title"/>
          </p:nvPr>
        </p:nvSpPr>
        <p:spPr/>
        <p:txBody>
          <a:bodyPr/>
          <a:lstStyle/>
          <a:p>
            <a:pPr algn="ctr"/>
            <a:r>
              <a:rPr lang="en-GB" u="sng" dirty="0">
                <a:latin typeface="SassoonPrimaryInfant" pitchFamily="2" charset="0"/>
              </a:rPr>
              <a:t>Meet the Staff</a:t>
            </a:r>
          </a:p>
        </p:txBody>
      </p:sp>
      <p:sp>
        <p:nvSpPr>
          <p:cNvPr id="3" name="Content Placeholder 2">
            <a:extLst>
              <a:ext uri="{FF2B5EF4-FFF2-40B4-BE49-F238E27FC236}">
                <a16:creationId xmlns:a16="http://schemas.microsoft.com/office/drawing/2014/main" id="{54A5B3F8-EDBE-4E55-330D-195DA1676B18}"/>
              </a:ext>
            </a:extLst>
          </p:cNvPr>
          <p:cNvSpPr>
            <a:spLocks noGrp="1"/>
          </p:cNvSpPr>
          <p:nvPr>
            <p:ph idx="1"/>
          </p:nvPr>
        </p:nvSpPr>
        <p:spPr/>
        <p:txBody>
          <a:bodyPr/>
          <a:lstStyle/>
          <a:p>
            <a:r>
              <a:rPr lang="en-GB" dirty="0">
                <a:latin typeface="SassoonPrimaryInfant" pitchFamily="2" charset="0"/>
              </a:rPr>
              <a:t>Mrs Lawton- class teacher</a:t>
            </a:r>
          </a:p>
          <a:p>
            <a:endParaRPr lang="en-GB" dirty="0">
              <a:latin typeface="SassoonPrimaryInfant" pitchFamily="2" charset="0"/>
            </a:endParaRPr>
          </a:p>
          <a:p>
            <a:r>
              <a:rPr lang="en-GB" dirty="0">
                <a:latin typeface="SassoonPrimaryInfant" pitchFamily="2" charset="0"/>
              </a:rPr>
              <a:t>Miss Fitton- Teaching assistant</a:t>
            </a:r>
          </a:p>
          <a:p>
            <a:endParaRPr lang="en-GB" dirty="0">
              <a:latin typeface="SassoonPrimaryInfant" pitchFamily="2" charset="0"/>
            </a:endParaRPr>
          </a:p>
          <a:p>
            <a:r>
              <a:rPr lang="en-GB" dirty="0">
                <a:latin typeface="SassoonPrimaryInfant" pitchFamily="2" charset="0"/>
              </a:rPr>
              <a:t>Mrs Herbert Jackson- PPA cover (Tuesday afternoons)</a:t>
            </a:r>
          </a:p>
        </p:txBody>
      </p:sp>
      <p:pic>
        <p:nvPicPr>
          <p:cNvPr id="1028" name="Picture 4" descr="Info panel picture">
            <a:extLst>
              <a:ext uri="{FF2B5EF4-FFF2-40B4-BE49-F238E27FC236}">
                <a16:creationId xmlns:a16="http://schemas.microsoft.com/office/drawing/2014/main" id="{72E34BF4-D4A1-A2B6-42A8-C948DD964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5000" y="2425700"/>
            <a:ext cx="1143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2874A08E-E2F6-35A7-842D-9C8A0D705F55}"/>
              </a:ext>
            </a:extLst>
          </p:cNvPr>
          <p:cNvPicPr>
            <a:picLocks noChangeAspect="1"/>
          </p:cNvPicPr>
          <p:nvPr/>
        </p:nvPicPr>
        <p:blipFill>
          <a:blip r:embed="rId3"/>
          <a:stretch>
            <a:fillRect/>
          </a:stretch>
        </p:blipFill>
        <p:spPr>
          <a:xfrm>
            <a:off x="9169400" y="3302000"/>
            <a:ext cx="1143000" cy="1143000"/>
          </a:xfrm>
          <a:prstGeom prst="rect">
            <a:avLst/>
          </a:prstGeom>
        </p:spPr>
      </p:pic>
      <p:pic>
        <p:nvPicPr>
          <p:cNvPr id="6" name="Picture 5">
            <a:extLst>
              <a:ext uri="{FF2B5EF4-FFF2-40B4-BE49-F238E27FC236}">
                <a16:creationId xmlns:a16="http://schemas.microsoft.com/office/drawing/2014/main" id="{45542F19-D9E0-0F38-B987-23EB205D9045}"/>
              </a:ext>
            </a:extLst>
          </p:cNvPr>
          <p:cNvPicPr>
            <a:picLocks noChangeAspect="1"/>
          </p:cNvPicPr>
          <p:nvPr/>
        </p:nvPicPr>
        <p:blipFill>
          <a:blip r:embed="rId4"/>
          <a:stretch>
            <a:fillRect/>
          </a:stretch>
        </p:blipFill>
        <p:spPr>
          <a:xfrm>
            <a:off x="5702300" y="1485900"/>
            <a:ext cx="1143000" cy="1143000"/>
          </a:xfrm>
          <a:prstGeom prst="rect">
            <a:avLst/>
          </a:prstGeom>
        </p:spPr>
      </p:pic>
    </p:spTree>
    <p:extLst>
      <p:ext uri="{BB962C8B-B14F-4D97-AF65-F5344CB8AC3E}">
        <p14:creationId xmlns:p14="http://schemas.microsoft.com/office/powerpoint/2010/main" val="1536138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5F56E-8D88-1387-370E-730ADA0FD638}"/>
              </a:ext>
            </a:extLst>
          </p:cNvPr>
          <p:cNvSpPr>
            <a:spLocks noGrp="1"/>
          </p:cNvSpPr>
          <p:nvPr>
            <p:ph type="title"/>
          </p:nvPr>
        </p:nvSpPr>
        <p:spPr>
          <a:xfrm>
            <a:off x="838200" y="265471"/>
            <a:ext cx="10515600" cy="1012262"/>
          </a:xfrm>
        </p:spPr>
        <p:txBody>
          <a:bodyPr/>
          <a:lstStyle/>
          <a:p>
            <a:pPr algn="ctr"/>
            <a:r>
              <a:rPr lang="en-GB" u="sng" dirty="0">
                <a:latin typeface="SassoonPrimaryInfant" pitchFamily="2" charset="0"/>
              </a:rPr>
              <a:t>Times of the day</a:t>
            </a:r>
          </a:p>
        </p:txBody>
      </p:sp>
      <p:sp>
        <p:nvSpPr>
          <p:cNvPr id="3" name="Content Placeholder 2">
            <a:extLst>
              <a:ext uri="{FF2B5EF4-FFF2-40B4-BE49-F238E27FC236}">
                <a16:creationId xmlns:a16="http://schemas.microsoft.com/office/drawing/2014/main" id="{63D79DA3-7190-A75A-0734-D03B697C3DE9}"/>
              </a:ext>
            </a:extLst>
          </p:cNvPr>
          <p:cNvSpPr>
            <a:spLocks noGrp="1"/>
          </p:cNvSpPr>
          <p:nvPr>
            <p:ph idx="1"/>
          </p:nvPr>
        </p:nvSpPr>
        <p:spPr>
          <a:xfrm>
            <a:off x="689487" y="1277733"/>
            <a:ext cx="10813026" cy="5371589"/>
          </a:xfrm>
        </p:spPr>
        <p:txBody>
          <a:bodyPr>
            <a:normAutofit lnSpcReduction="10000"/>
          </a:bodyPr>
          <a:lstStyle/>
          <a:p>
            <a:pPr marL="0" indent="0">
              <a:buNone/>
            </a:pPr>
            <a:r>
              <a:rPr lang="en-GB" sz="2400" b="1" dirty="0">
                <a:latin typeface="SassoonPrimaryInfant" pitchFamily="2" charset="0"/>
              </a:rPr>
              <a:t>8:50</a:t>
            </a:r>
            <a:r>
              <a:rPr lang="en-GB" sz="2400" dirty="0">
                <a:latin typeface="SassoonPrimaryInfant" pitchFamily="2" charset="0"/>
              </a:rPr>
              <a:t> register, lunch choices </a:t>
            </a:r>
          </a:p>
          <a:p>
            <a:pPr marL="0" indent="0">
              <a:buNone/>
            </a:pPr>
            <a:r>
              <a:rPr lang="en-GB" sz="2400" b="1" dirty="0">
                <a:latin typeface="SassoonPrimaryInfant" pitchFamily="2" charset="0"/>
              </a:rPr>
              <a:t>9:00</a:t>
            </a:r>
            <a:r>
              <a:rPr lang="en-GB" sz="2400" dirty="0">
                <a:latin typeface="SassoonPrimaryInfant" pitchFamily="2" charset="0"/>
              </a:rPr>
              <a:t> Worship/School worship</a:t>
            </a:r>
          </a:p>
          <a:p>
            <a:pPr marL="0" indent="0">
              <a:buNone/>
            </a:pPr>
            <a:r>
              <a:rPr lang="en-GB" sz="2400" b="1" dirty="0">
                <a:latin typeface="SassoonPrimaryInfant" pitchFamily="2" charset="0"/>
              </a:rPr>
              <a:t>9:15 </a:t>
            </a:r>
            <a:r>
              <a:rPr lang="en-GB" sz="2400" dirty="0">
                <a:latin typeface="SassoonPrimaryInfant" pitchFamily="2" charset="0"/>
              </a:rPr>
              <a:t>phonics and maths</a:t>
            </a:r>
          </a:p>
          <a:p>
            <a:pPr marL="0" indent="0">
              <a:buNone/>
            </a:pPr>
            <a:r>
              <a:rPr lang="en-GB" sz="2400" b="1" dirty="0">
                <a:latin typeface="SassoonPrimaryInfant" pitchFamily="2" charset="0"/>
              </a:rPr>
              <a:t>10:00</a:t>
            </a:r>
            <a:r>
              <a:rPr lang="en-GB" sz="2400" dirty="0">
                <a:latin typeface="SassoonPrimaryInfant" pitchFamily="2" charset="0"/>
              </a:rPr>
              <a:t> playtime</a:t>
            </a:r>
          </a:p>
          <a:p>
            <a:pPr marL="0" indent="0">
              <a:buNone/>
            </a:pPr>
            <a:r>
              <a:rPr lang="en-GB" sz="2400" b="1" dirty="0">
                <a:latin typeface="SassoonPrimaryInfant" pitchFamily="2" charset="0"/>
              </a:rPr>
              <a:t>10:15 </a:t>
            </a:r>
            <a:r>
              <a:rPr lang="en-GB" sz="2400" dirty="0">
                <a:latin typeface="SassoonPrimaryInfant" pitchFamily="2" charset="0"/>
              </a:rPr>
              <a:t>Literacy then busy time</a:t>
            </a:r>
          </a:p>
          <a:p>
            <a:pPr marL="0" indent="0">
              <a:buNone/>
            </a:pPr>
            <a:r>
              <a:rPr lang="en-GB" sz="2400" b="1" dirty="0">
                <a:latin typeface="SassoonPrimaryInfant" pitchFamily="2" charset="0"/>
              </a:rPr>
              <a:t>11:40</a:t>
            </a:r>
            <a:r>
              <a:rPr lang="en-GB" sz="2400" dirty="0">
                <a:latin typeface="SassoonPrimaryInfant" pitchFamily="2" charset="0"/>
              </a:rPr>
              <a:t> story, hand wash and toilet</a:t>
            </a:r>
          </a:p>
          <a:p>
            <a:pPr marL="0" indent="0">
              <a:buNone/>
            </a:pPr>
            <a:r>
              <a:rPr lang="en-GB" sz="2400" b="1" dirty="0">
                <a:latin typeface="SassoonPrimaryInfant" pitchFamily="2" charset="0"/>
              </a:rPr>
              <a:t>12:00</a:t>
            </a:r>
            <a:r>
              <a:rPr lang="en-GB" sz="2400" dirty="0">
                <a:latin typeface="SassoonPrimaryInfant" pitchFamily="2" charset="0"/>
              </a:rPr>
              <a:t> lunch</a:t>
            </a:r>
          </a:p>
          <a:p>
            <a:pPr marL="0" indent="0">
              <a:buNone/>
            </a:pPr>
            <a:r>
              <a:rPr lang="en-GB" sz="2400" b="1" dirty="0">
                <a:latin typeface="SassoonPrimaryInfant" pitchFamily="2" charset="0"/>
              </a:rPr>
              <a:t>1:00</a:t>
            </a:r>
            <a:r>
              <a:rPr lang="en-GB" sz="2400" dirty="0">
                <a:latin typeface="SassoonPrimaryInfant" pitchFamily="2" charset="0"/>
              </a:rPr>
              <a:t> registration and afternoon session (learning focus, PE, RE, French etc)</a:t>
            </a:r>
          </a:p>
          <a:p>
            <a:pPr marL="0" indent="0">
              <a:buNone/>
            </a:pPr>
            <a:r>
              <a:rPr lang="en-GB" sz="2400" b="1" dirty="0">
                <a:latin typeface="SassoonPrimaryInfant" pitchFamily="2" charset="0"/>
              </a:rPr>
              <a:t>2:00</a:t>
            </a:r>
            <a:r>
              <a:rPr lang="en-GB" sz="2400" dirty="0">
                <a:latin typeface="SassoonPrimaryInfant" pitchFamily="2" charset="0"/>
              </a:rPr>
              <a:t> playtime</a:t>
            </a:r>
          </a:p>
          <a:p>
            <a:pPr marL="0" indent="0">
              <a:buNone/>
            </a:pPr>
            <a:r>
              <a:rPr lang="en-GB" sz="2400" b="1" dirty="0">
                <a:latin typeface="SassoonPrimaryInfant" pitchFamily="2" charset="0"/>
              </a:rPr>
              <a:t>2:10</a:t>
            </a:r>
            <a:r>
              <a:rPr lang="en-GB" sz="2400" dirty="0">
                <a:latin typeface="SassoonPrimaryInfant" pitchFamily="2" charset="0"/>
              </a:rPr>
              <a:t> afternoon input (dough disco, oral story telling, music etc.)</a:t>
            </a:r>
          </a:p>
          <a:p>
            <a:pPr marL="0" indent="0">
              <a:buNone/>
            </a:pPr>
            <a:r>
              <a:rPr lang="en-GB" sz="2400" b="1" dirty="0">
                <a:latin typeface="SassoonPrimaryInfant" pitchFamily="2" charset="0"/>
              </a:rPr>
              <a:t>2:50</a:t>
            </a:r>
            <a:r>
              <a:rPr lang="en-GB" sz="2400" dirty="0">
                <a:latin typeface="SassoonPrimaryInfant" pitchFamily="2" charset="0"/>
              </a:rPr>
              <a:t> story and getting ready for home</a:t>
            </a:r>
          </a:p>
          <a:p>
            <a:pPr marL="0" indent="0">
              <a:buNone/>
            </a:pPr>
            <a:r>
              <a:rPr lang="en-GB" sz="2400" b="1" dirty="0">
                <a:latin typeface="SassoonPrimaryInfant" pitchFamily="2" charset="0"/>
              </a:rPr>
              <a:t>3:15</a:t>
            </a:r>
            <a:r>
              <a:rPr lang="en-GB" sz="2400" dirty="0">
                <a:latin typeface="SassoonPrimaryInfant" pitchFamily="2" charset="0"/>
              </a:rPr>
              <a:t> home time</a:t>
            </a:r>
          </a:p>
          <a:p>
            <a:pPr marL="0" indent="0">
              <a:buNone/>
            </a:pPr>
            <a:endParaRPr lang="en-GB" sz="2000" dirty="0"/>
          </a:p>
          <a:p>
            <a:pPr marL="0" indent="0">
              <a:buNone/>
            </a:pPr>
            <a:endParaRPr lang="en-GB" dirty="0"/>
          </a:p>
        </p:txBody>
      </p:sp>
    </p:spTree>
    <p:extLst>
      <p:ext uri="{BB962C8B-B14F-4D97-AF65-F5344CB8AC3E}">
        <p14:creationId xmlns:p14="http://schemas.microsoft.com/office/powerpoint/2010/main" val="417115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8E4F-8175-E396-CADD-E853FA87F89E}"/>
              </a:ext>
            </a:extLst>
          </p:cNvPr>
          <p:cNvSpPr>
            <a:spLocks noGrp="1"/>
          </p:cNvSpPr>
          <p:nvPr>
            <p:ph type="title"/>
          </p:nvPr>
        </p:nvSpPr>
        <p:spPr/>
        <p:txBody>
          <a:bodyPr>
            <a:normAutofit/>
          </a:bodyPr>
          <a:lstStyle/>
          <a:p>
            <a:pPr algn="ctr"/>
            <a:r>
              <a:rPr lang="en-GB" sz="4800" u="sng" dirty="0">
                <a:latin typeface="SassoonPrimaryInfant" pitchFamily="2" charset="0"/>
              </a:rPr>
              <a:t>Daily routines</a:t>
            </a:r>
          </a:p>
        </p:txBody>
      </p:sp>
      <p:sp>
        <p:nvSpPr>
          <p:cNvPr id="3" name="Content Placeholder 2">
            <a:extLst>
              <a:ext uri="{FF2B5EF4-FFF2-40B4-BE49-F238E27FC236}">
                <a16:creationId xmlns:a16="http://schemas.microsoft.com/office/drawing/2014/main" id="{216BF6FE-E22F-7E9F-D367-0DE159938D75}"/>
              </a:ext>
            </a:extLst>
          </p:cNvPr>
          <p:cNvSpPr>
            <a:spLocks noGrp="1"/>
          </p:cNvSpPr>
          <p:nvPr>
            <p:ph idx="1"/>
          </p:nvPr>
        </p:nvSpPr>
        <p:spPr>
          <a:xfrm>
            <a:off x="838200" y="1445342"/>
            <a:ext cx="10515600" cy="5176684"/>
          </a:xfrm>
        </p:spPr>
        <p:txBody>
          <a:bodyPr>
            <a:normAutofit/>
          </a:bodyPr>
          <a:lstStyle/>
          <a:p>
            <a:pPr>
              <a:lnSpc>
                <a:spcPct val="100000"/>
              </a:lnSpc>
            </a:pPr>
            <a:r>
              <a:rPr lang="en-GB" sz="2400" b="1" dirty="0">
                <a:latin typeface="SassoonPrimaryInfant" pitchFamily="2" charset="0"/>
              </a:rPr>
              <a:t>Phonics</a:t>
            </a:r>
            <a:r>
              <a:rPr lang="en-GB" sz="2400" dirty="0">
                <a:latin typeface="SassoonPrimaryInfant" pitchFamily="2" charset="0"/>
              </a:rPr>
              <a:t>- Each morning we do phonics sessions and literacy. </a:t>
            </a:r>
          </a:p>
          <a:p>
            <a:pPr>
              <a:lnSpc>
                <a:spcPct val="100000"/>
              </a:lnSpc>
            </a:pPr>
            <a:r>
              <a:rPr lang="en-GB" sz="2400" b="1" dirty="0">
                <a:latin typeface="SassoonPrimaryInfant" pitchFamily="2" charset="0"/>
              </a:rPr>
              <a:t>Reading</a:t>
            </a:r>
            <a:r>
              <a:rPr lang="en-GB" sz="2400" dirty="0">
                <a:latin typeface="SassoonPrimaryInfant" pitchFamily="2" charset="0"/>
              </a:rPr>
              <a:t>- Through the week all children will complete 2 shared read sessions in a small group and will then read with a teacher. This 1:1 read will either be reading a book or reading tricky words. This will alternate weekly.</a:t>
            </a:r>
          </a:p>
          <a:p>
            <a:pPr>
              <a:lnSpc>
                <a:spcPct val="100000"/>
              </a:lnSpc>
            </a:pPr>
            <a:r>
              <a:rPr lang="en-GB" sz="2400" b="1" dirty="0">
                <a:latin typeface="SassoonPrimaryInfant" pitchFamily="2" charset="0"/>
              </a:rPr>
              <a:t>Assemblies</a:t>
            </a:r>
            <a:r>
              <a:rPr lang="en-GB" sz="2400" dirty="0">
                <a:latin typeface="SassoonPrimaryInfant" pitchFamily="2" charset="0"/>
              </a:rPr>
              <a:t>- We will join assemblies next week so these will be built into the children’s day. We didn’t join straight away so that we can build up the timetable for them. Children may enjoy talking about assemblies at home.</a:t>
            </a:r>
          </a:p>
          <a:p>
            <a:pPr>
              <a:lnSpc>
                <a:spcPct val="100000"/>
              </a:lnSpc>
            </a:pPr>
            <a:r>
              <a:rPr lang="en-GB" sz="2400" b="1" dirty="0">
                <a:latin typeface="SassoonPrimaryInfant" pitchFamily="2" charset="0"/>
              </a:rPr>
              <a:t>Busy time- </a:t>
            </a:r>
            <a:r>
              <a:rPr lang="en-GB" sz="2400" dirty="0">
                <a:latin typeface="SassoonPrimaryInfant" pitchFamily="2" charset="0"/>
              </a:rPr>
              <a:t>during the school day after learning times have finished children go to ‘busy time’. This is their choose time to learn and complete activities and challenges set out. They can choose inside or out to get busy and are encouraged to go in different areas for example, not always in the block area or construction.</a:t>
            </a:r>
          </a:p>
          <a:p>
            <a:endParaRPr lang="en-GB" sz="2400" dirty="0">
              <a:latin typeface="SassoonPrimaryInfant" pitchFamily="2" charset="0"/>
            </a:endParaRPr>
          </a:p>
        </p:txBody>
      </p:sp>
    </p:spTree>
    <p:extLst>
      <p:ext uri="{BB962C8B-B14F-4D97-AF65-F5344CB8AC3E}">
        <p14:creationId xmlns:p14="http://schemas.microsoft.com/office/powerpoint/2010/main" val="254882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3839F-E7F2-E3F2-48BD-8DFABF0FCC6E}"/>
              </a:ext>
            </a:extLst>
          </p:cNvPr>
          <p:cNvSpPr>
            <a:spLocks noGrp="1"/>
          </p:cNvSpPr>
          <p:nvPr>
            <p:ph type="title"/>
          </p:nvPr>
        </p:nvSpPr>
        <p:spPr/>
        <p:txBody>
          <a:bodyPr/>
          <a:lstStyle/>
          <a:p>
            <a:pPr algn="ctr"/>
            <a:r>
              <a:rPr lang="en-GB" u="sng" dirty="0">
                <a:latin typeface="SassoonPrimaryInfant" pitchFamily="2" charset="0"/>
              </a:rPr>
              <a:t>Topics</a:t>
            </a:r>
          </a:p>
        </p:txBody>
      </p:sp>
      <p:sp>
        <p:nvSpPr>
          <p:cNvPr id="3" name="Content Placeholder 2">
            <a:extLst>
              <a:ext uri="{FF2B5EF4-FFF2-40B4-BE49-F238E27FC236}">
                <a16:creationId xmlns:a16="http://schemas.microsoft.com/office/drawing/2014/main" id="{523E20C9-2188-0A4F-9E2C-D3CA300FE5F3}"/>
              </a:ext>
            </a:extLst>
          </p:cNvPr>
          <p:cNvSpPr>
            <a:spLocks noGrp="1"/>
          </p:cNvSpPr>
          <p:nvPr>
            <p:ph idx="1"/>
          </p:nvPr>
        </p:nvSpPr>
        <p:spPr>
          <a:xfrm>
            <a:off x="838199" y="1442166"/>
            <a:ext cx="10916265" cy="5209357"/>
          </a:xfrm>
        </p:spPr>
        <p:txBody>
          <a:bodyPr>
            <a:normAutofit fontScale="92500"/>
          </a:bodyPr>
          <a:lstStyle/>
          <a:p>
            <a:pPr>
              <a:lnSpc>
                <a:spcPct val="150000"/>
              </a:lnSpc>
            </a:pPr>
            <a:r>
              <a:rPr lang="en-GB" dirty="0">
                <a:latin typeface="SassoonPrimaryInfant" pitchFamily="2" charset="0"/>
              </a:rPr>
              <a:t>Autumn 1- All about me and Friendships</a:t>
            </a:r>
          </a:p>
          <a:p>
            <a:pPr>
              <a:lnSpc>
                <a:spcPct val="150000"/>
              </a:lnSpc>
            </a:pPr>
            <a:r>
              <a:rPr lang="en-GB" dirty="0">
                <a:latin typeface="SassoonPrimaryInfant" pitchFamily="2" charset="0"/>
              </a:rPr>
              <a:t>Autumn 2- Diwali and Celebrations</a:t>
            </a:r>
          </a:p>
          <a:p>
            <a:pPr>
              <a:lnSpc>
                <a:spcPct val="150000"/>
              </a:lnSpc>
            </a:pPr>
            <a:r>
              <a:rPr lang="en-GB" dirty="0">
                <a:latin typeface="SassoonPrimaryInfant" pitchFamily="2" charset="0"/>
              </a:rPr>
              <a:t>Spring 1- Winter, Chinese New Year and Superheroes</a:t>
            </a:r>
          </a:p>
          <a:p>
            <a:pPr>
              <a:lnSpc>
                <a:spcPct val="150000"/>
              </a:lnSpc>
            </a:pPr>
            <a:r>
              <a:rPr lang="en-GB" dirty="0">
                <a:latin typeface="SassoonPrimaryInfant" pitchFamily="2" charset="0"/>
              </a:rPr>
              <a:t>Spring 2- </a:t>
            </a:r>
            <a:r>
              <a:rPr lang="en-GB" dirty="0">
                <a:effectLst/>
                <a:latin typeface="SassoonPrimaryInfant" pitchFamily="2" charset="0"/>
                <a:ea typeface="Calibri" panose="020F0502020204030204" pitchFamily="34" charset="0"/>
                <a:cs typeface="Times New Roman" panose="02020603050405020304" pitchFamily="18" charset="0"/>
              </a:rPr>
              <a:t>Weather, Springtime</a:t>
            </a:r>
            <a:r>
              <a:rPr lang="en-GB" dirty="0">
                <a:latin typeface="SassoonPrimaryInfant" pitchFamily="2" charset="0"/>
                <a:ea typeface="Calibri" panose="020F0502020204030204" pitchFamily="34" charset="0"/>
                <a:cs typeface="Times New Roman" panose="02020603050405020304" pitchFamily="18" charset="0"/>
              </a:rPr>
              <a:t> and </a:t>
            </a:r>
            <a:r>
              <a:rPr lang="en-GB" dirty="0">
                <a:effectLst/>
                <a:latin typeface="SassoonPrimaryInfant" pitchFamily="2" charset="0"/>
                <a:ea typeface="Calibri" panose="020F0502020204030204" pitchFamily="34" charset="0"/>
                <a:cs typeface="Times New Roman" panose="02020603050405020304" pitchFamily="18" charset="0"/>
              </a:rPr>
              <a:t>Easter</a:t>
            </a:r>
            <a:endParaRPr lang="en-GB" dirty="0">
              <a:latin typeface="SassoonPrimaryInfant" pitchFamily="2" charset="0"/>
            </a:endParaRPr>
          </a:p>
          <a:p>
            <a:pPr>
              <a:lnSpc>
                <a:spcPct val="150000"/>
              </a:lnSpc>
            </a:pPr>
            <a:r>
              <a:rPr lang="en-GB" dirty="0">
                <a:latin typeface="SassoonPrimaryInfant" pitchFamily="2" charset="0"/>
              </a:rPr>
              <a:t>Summer 1-Under the Sea and Life cycles (caterpillars)</a:t>
            </a:r>
          </a:p>
          <a:p>
            <a:pPr>
              <a:lnSpc>
                <a:spcPct val="150000"/>
              </a:lnSpc>
            </a:pPr>
            <a:r>
              <a:rPr lang="en-GB" dirty="0">
                <a:latin typeface="SassoonPrimaryInfant" pitchFamily="2" charset="0"/>
              </a:rPr>
              <a:t>Summer 2-Pirates and Transition</a:t>
            </a:r>
          </a:p>
          <a:p>
            <a:pPr marL="0" indent="0" algn="ctr">
              <a:lnSpc>
                <a:spcPct val="150000"/>
              </a:lnSpc>
              <a:buNone/>
            </a:pPr>
            <a:r>
              <a:rPr lang="en-GB" sz="2400" dirty="0">
                <a:latin typeface="SassoonPrimaryInfant" pitchFamily="2" charset="0"/>
              </a:rPr>
              <a:t>Parent overviews will be sent out at the start of each half term and shared on school website.</a:t>
            </a:r>
          </a:p>
          <a:p>
            <a:endParaRPr lang="en-GB" dirty="0"/>
          </a:p>
        </p:txBody>
      </p:sp>
    </p:spTree>
    <p:extLst>
      <p:ext uri="{BB962C8B-B14F-4D97-AF65-F5344CB8AC3E}">
        <p14:creationId xmlns:p14="http://schemas.microsoft.com/office/powerpoint/2010/main" val="3199902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C0EE1-DD34-4F4C-6F64-44E1F77D34A9}"/>
              </a:ext>
            </a:extLst>
          </p:cNvPr>
          <p:cNvSpPr>
            <a:spLocks noGrp="1"/>
          </p:cNvSpPr>
          <p:nvPr>
            <p:ph type="title"/>
          </p:nvPr>
        </p:nvSpPr>
        <p:spPr/>
        <p:txBody>
          <a:bodyPr/>
          <a:lstStyle/>
          <a:p>
            <a:pPr algn="ctr"/>
            <a:r>
              <a:rPr lang="en-GB" u="sng" dirty="0">
                <a:latin typeface="SassoonPrimaryInfant" pitchFamily="2" charset="0"/>
              </a:rPr>
              <a:t>Trips</a:t>
            </a:r>
          </a:p>
        </p:txBody>
      </p:sp>
      <p:sp>
        <p:nvSpPr>
          <p:cNvPr id="3" name="Content Placeholder 2">
            <a:extLst>
              <a:ext uri="{FF2B5EF4-FFF2-40B4-BE49-F238E27FC236}">
                <a16:creationId xmlns:a16="http://schemas.microsoft.com/office/drawing/2014/main" id="{214385BD-8511-088F-E531-3024A241BF38}"/>
              </a:ext>
            </a:extLst>
          </p:cNvPr>
          <p:cNvSpPr>
            <a:spLocks noGrp="1"/>
          </p:cNvSpPr>
          <p:nvPr>
            <p:ph idx="1"/>
          </p:nvPr>
        </p:nvSpPr>
        <p:spPr/>
        <p:txBody>
          <a:bodyPr>
            <a:normAutofit/>
          </a:bodyPr>
          <a:lstStyle/>
          <a:p>
            <a:pPr>
              <a:lnSpc>
                <a:spcPct val="150000"/>
              </a:lnSpc>
            </a:pPr>
            <a:r>
              <a:rPr lang="en-GB" dirty="0">
                <a:latin typeface="SassoonPrimaryInfant" pitchFamily="2" charset="0"/>
              </a:rPr>
              <a:t>We will go to the panto in December with the whole school! Lovely first school trip.</a:t>
            </a:r>
          </a:p>
          <a:p>
            <a:pPr>
              <a:lnSpc>
                <a:spcPct val="150000"/>
              </a:lnSpc>
            </a:pPr>
            <a:r>
              <a:rPr lang="en-GB" dirty="0">
                <a:latin typeface="SassoonPrimaryInfant" pitchFamily="2" charset="0"/>
              </a:rPr>
              <a:t>Aquarium visit either end of spring term or start of summer. </a:t>
            </a:r>
          </a:p>
          <a:p>
            <a:pPr>
              <a:lnSpc>
                <a:spcPct val="150000"/>
              </a:lnSpc>
            </a:pPr>
            <a:r>
              <a:rPr lang="en-GB" dirty="0">
                <a:latin typeface="SassoonPrimaryInfant" pitchFamily="2" charset="0"/>
              </a:rPr>
              <a:t>Hands on bug workshop. It was great this year so would like to book that again.</a:t>
            </a:r>
          </a:p>
        </p:txBody>
      </p:sp>
    </p:spTree>
    <p:extLst>
      <p:ext uri="{BB962C8B-B14F-4D97-AF65-F5344CB8AC3E}">
        <p14:creationId xmlns:p14="http://schemas.microsoft.com/office/powerpoint/2010/main" val="182839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67772-43B6-23EB-9B82-65D73BF1D0E2}"/>
              </a:ext>
            </a:extLst>
          </p:cNvPr>
          <p:cNvSpPr>
            <a:spLocks noGrp="1"/>
          </p:cNvSpPr>
          <p:nvPr>
            <p:ph type="title"/>
          </p:nvPr>
        </p:nvSpPr>
        <p:spPr/>
        <p:txBody>
          <a:bodyPr>
            <a:normAutofit/>
          </a:bodyPr>
          <a:lstStyle/>
          <a:p>
            <a:pPr algn="ctr"/>
            <a:r>
              <a:rPr lang="en-GB" sz="4800" u="sng" dirty="0">
                <a:latin typeface="SassoonPrimaryInfant" pitchFamily="2" charset="0"/>
              </a:rPr>
              <a:t>Expectations from parents</a:t>
            </a:r>
          </a:p>
        </p:txBody>
      </p:sp>
      <p:sp>
        <p:nvSpPr>
          <p:cNvPr id="3" name="Content Placeholder 2">
            <a:extLst>
              <a:ext uri="{FF2B5EF4-FFF2-40B4-BE49-F238E27FC236}">
                <a16:creationId xmlns:a16="http://schemas.microsoft.com/office/drawing/2014/main" id="{E5F60B19-41A4-DA4E-4775-F41645591999}"/>
              </a:ext>
            </a:extLst>
          </p:cNvPr>
          <p:cNvSpPr>
            <a:spLocks noGrp="1"/>
          </p:cNvSpPr>
          <p:nvPr>
            <p:ph idx="1"/>
          </p:nvPr>
        </p:nvSpPr>
        <p:spPr>
          <a:xfrm>
            <a:off x="309717" y="1548580"/>
            <a:ext cx="11474244" cy="5161935"/>
          </a:xfrm>
        </p:spPr>
        <p:txBody>
          <a:bodyPr>
            <a:normAutofit lnSpcReduction="10000"/>
          </a:bodyPr>
          <a:lstStyle/>
          <a:p>
            <a:pPr marL="0" indent="0">
              <a:buNone/>
            </a:pPr>
            <a:r>
              <a:rPr lang="en-GB" sz="2000" u="sng" dirty="0">
                <a:latin typeface="SassoonPrimaryInfant" pitchFamily="2" charset="0"/>
              </a:rPr>
              <a:t>Homework</a:t>
            </a:r>
          </a:p>
          <a:p>
            <a:pPr marL="0" indent="0">
              <a:buNone/>
            </a:pPr>
            <a:r>
              <a:rPr lang="en-GB" sz="2000" dirty="0">
                <a:latin typeface="SassoonPrimaryInfant" pitchFamily="2" charset="0"/>
              </a:rPr>
              <a:t>Children will have a homework grid. These can be completed once a week or a few in one go. The homework will be due in the Monday of the last week of half term. Pictures can be shared on Tapestry if you like- not everything needs to be recorded in book. Homework books can stay at home until they are due in- not in book bags as will get scruffy.</a:t>
            </a:r>
          </a:p>
          <a:p>
            <a:pPr marL="0" indent="0">
              <a:buNone/>
            </a:pPr>
            <a:endParaRPr lang="en-GB" sz="2000" dirty="0">
              <a:latin typeface="SassoonPrimaryInfant" pitchFamily="2" charset="0"/>
            </a:endParaRPr>
          </a:p>
          <a:p>
            <a:pPr marL="0" indent="0">
              <a:buNone/>
            </a:pPr>
            <a:r>
              <a:rPr lang="en-GB" sz="2000" u="sng" dirty="0">
                <a:latin typeface="SassoonPrimaryInfant" pitchFamily="2" charset="0"/>
              </a:rPr>
              <a:t>Reading</a:t>
            </a:r>
            <a:r>
              <a:rPr lang="en-GB" sz="2000" dirty="0">
                <a:latin typeface="SassoonPrimaryInfant" pitchFamily="2" charset="0"/>
              </a:rPr>
              <a:t> </a:t>
            </a:r>
          </a:p>
          <a:p>
            <a:pPr marL="0" indent="0">
              <a:buNone/>
            </a:pPr>
            <a:r>
              <a:rPr lang="en-GB" sz="2000" dirty="0">
                <a:latin typeface="SassoonPrimaryInfant" pitchFamily="2" charset="0"/>
              </a:rPr>
              <a:t>Children will be bringing home a book each week which they choose from our ‘books we love’ that they can share with parents. Reading with your child really helps their phonics and comprehension.</a:t>
            </a:r>
          </a:p>
          <a:p>
            <a:pPr marL="0" indent="0">
              <a:buNone/>
            </a:pPr>
            <a:r>
              <a:rPr lang="en-GB" sz="2000" dirty="0">
                <a:latin typeface="SassoonPrimaryInfant" pitchFamily="2" charset="0"/>
              </a:rPr>
              <a:t>Children will be reading wordless books in school during shared read. We have recently bought into e-books so we will be giving you access to these weekly.</a:t>
            </a:r>
          </a:p>
          <a:p>
            <a:pPr marL="0" indent="0">
              <a:buNone/>
            </a:pPr>
            <a:endParaRPr lang="en-GB" sz="2000" dirty="0">
              <a:latin typeface="SassoonPrimaryInfant" pitchFamily="2" charset="0"/>
            </a:endParaRPr>
          </a:p>
          <a:p>
            <a:pPr marL="0" indent="0">
              <a:buNone/>
            </a:pPr>
            <a:r>
              <a:rPr lang="en-GB" sz="2000" u="sng" dirty="0">
                <a:latin typeface="SassoonPrimaryInfant" pitchFamily="2" charset="0"/>
              </a:rPr>
              <a:t>Planners </a:t>
            </a:r>
          </a:p>
          <a:p>
            <a:pPr marL="0" indent="0">
              <a:buNone/>
            </a:pPr>
            <a:r>
              <a:rPr lang="en-GB" sz="2000" dirty="0">
                <a:latin typeface="SassoonPrimaryInfant" pitchFamily="2" charset="0"/>
              </a:rPr>
              <a:t>We would ask that you write any messages or notes in the children’s planners. These get checked each morning so we can read it and respond if needed. Tapestry isn’t always checked daily so planners or emails are better.</a:t>
            </a:r>
          </a:p>
          <a:p>
            <a:endParaRPr lang="en-GB" dirty="0"/>
          </a:p>
        </p:txBody>
      </p:sp>
    </p:spTree>
    <p:extLst>
      <p:ext uri="{BB962C8B-B14F-4D97-AF65-F5344CB8AC3E}">
        <p14:creationId xmlns:p14="http://schemas.microsoft.com/office/powerpoint/2010/main" val="2423999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F5D41-81EC-DC9B-6D14-9046183A21AA}"/>
              </a:ext>
            </a:extLst>
          </p:cNvPr>
          <p:cNvSpPr>
            <a:spLocks noGrp="1"/>
          </p:cNvSpPr>
          <p:nvPr>
            <p:ph type="title"/>
          </p:nvPr>
        </p:nvSpPr>
        <p:spPr/>
        <p:txBody>
          <a:bodyPr/>
          <a:lstStyle/>
          <a:p>
            <a:pPr algn="ctr"/>
            <a:r>
              <a:rPr lang="en-GB" u="sng" dirty="0">
                <a:latin typeface="SassoonPrimaryInfant" pitchFamily="2" charset="0"/>
              </a:rPr>
              <a:t>Tapestry</a:t>
            </a:r>
          </a:p>
        </p:txBody>
      </p:sp>
      <p:sp>
        <p:nvSpPr>
          <p:cNvPr id="3" name="Content Placeholder 2">
            <a:extLst>
              <a:ext uri="{FF2B5EF4-FFF2-40B4-BE49-F238E27FC236}">
                <a16:creationId xmlns:a16="http://schemas.microsoft.com/office/drawing/2014/main" id="{B8F4D142-A208-B907-94E4-E8C75EB0BA38}"/>
              </a:ext>
            </a:extLst>
          </p:cNvPr>
          <p:cNvSpPr>
            <a:spLocks noGrp="1"/>
          </p:cNvSpPr>
          <p:nvPr>
            <p:ph idx="1"/>
          </p:nvPr>
        </p:nvSpPr>
        <p:spPr>
          <a:xfrm>
            <a:off x="838200" y="1690688"/>
            <a:ext cx="10515600" cy="4486275"/>
          </a:xfrm>
        </p:spPr>
        <p:txBody>
          <a:bodyPr>
            <a:normAutofit lnSpcReduction="10000"/>
          </a:bodyPr>
          <a:lstStyle/>
          <a:p>
            <a:r>
              <a:rPr lang="en-GB" dirty="0">
                <a:latin typeface="SassoonPrimaryInfant" pitchFamily="2" charset="0"/>
              </a:rPr>
              <a:t>Tapestry is a great way of sharing learning so please ensure you check each week. We will post observations and share pictures of things the children have been busy doing.</a:t>
            </a:r>
          </a:p>
          <a:p>
            <a:r>
              <a:rPr lang="en-GB" dirty="0">
                <a:latin typeface="SassoonPrimaryInfant" pitchFamily="2" charset="0"/>
              </a:rPr>
              <a:t>Remember not to share pictures on social media or anywhere else as these pictures are of your own children and others. </a:t>
            </a:r>
          </a:p>
          <a:p>
            <a:r>
              <a:rPr lang="en-GB" dirty="0">
                <a:latin typeface="SassoonPrimaryInfant" pitchFamily="2" charset="0"/>
              </a:rPr>
              <a:t>Parents are able to upload observations. We may not have time to always show things each week, but if your child does anything exciting they want to share, then please post. We share as often as possible.</a:t>
            </a:r>
          </a:p>
          <a:p>
            <a:r>
              <a:rPr lang="en-GB" dirty="0">
                <a:latin typeface="SassoonPrimaryInfant" pitchFamily="2" charset="0"/>
              </a:rPr>
              <a:t>If you struggle with access to Tapestry please contact myself or the school office.</a:t>
            </a:r>
          </a:p>
        </p:txBody>
      </p:sp>
      <p:pic>
        <p:nvPicPr>
          <p:cNvPr id="4" name="Picture 3">
            <a:extLst>
              <a:ext uri="{FF2B5EF4-FFF2-40B4-BE49-F238E27FC236}">
                <a16:creationId xmlns:a16="http://schemas.microsoft.com/office/drawing/2014/main" id="{F06DFCAF-A347-E50E-120A-DEC128B3FDF1}"/>
              </a:ext>
            </a:extLst>
          </p:cNvPr>
          <p:cNvPicPr>
            <a:picLocks noChangeAspect="1"/>
          </p:cNvPicPr>
          <p:nvPr/>
        </p:nvPicPr>
        <p:blipFill>
          <a:blip r:embed="rId2"/>
          <a:stretch>
            <a:fillRect/>
          </a:stretch>
        </p:blipFill>
        <p:spPr>
          <a:xfrm>
            <a:off x="10489772" y="365124"/>
            <a:ext cx="1188761" cy="1325563"/>
          </a:xfrm>
          <a:prstGeom prst="rect">
            <a:avLst/>
          </a:prstGeom>
        </p:spPr>
      </p:pic>
    </p:spTree>
    <p:extLst>
      <p:ext uri="{BB962C8B-B14F-4D97-AF65-F5344CB8AC3E}">
        <p14:creationId xmlns:p14="http://schemas.microsoft.com/office/powerpoint/2010/main" val="2703349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AB285-679B-33B4-F911-0DDEC197ADE1}"/>
              </a:ext>
            </a:extLst>
          </p:cNvPr>
          <p:cNvSpPr>
            <a:spLocks noGrp="1"/>
          </p:cNvSpPr>
          <p:nvPr>
            <p:ph type="title"/>
          </p:nvPr>
        </p:nvSpPr>
        <p:spPr/>
        <p:txBody>
          <a:bodyPr>
            <a:normAutofit/>
          </a:bodyPr>
          <a:lstStyle/>
          <a:p>
            <a:pPr algn="ctr"/>
            <a:r>
              <a:rPr lang="en-GB" sz="4800" u="sng" dirty="0">
                <a:latin typeface="SassoonPrimaryInfant" pitchFamily="2" charset="0"/>
              </a:rPr>
              <a:t>Reminders</a:t>
            </a:r>
          </a:p>
        </p:txBody>
      </p:sp>
      <p:sp>
        <p:nvSpPr>
          <p:cNvPr id="3" name="Content Placeholder 2">
            <a:extLst>
              <a:ext uri="{FF2B5EF4-FFF2-40B4-BE49-F238E27FC236}">
                <a16:creationId xmlns:a16="http://schemas.microsoft.com/office/drawing/2014/main" id="{39C6F119-EB0A-27C9-CE76-D482616E6E57}"/>
              </a:ext>
            </a:extLst>
          </p:cNvPr>
          <p:cNvSpPr>
            <a:spLocks noGrp="1"/>
          </p:cNvSpPr>
          <p:nvPr>
            <p:ph idx="1"/>
          </p:nvPr>
        </p:nvSpPr>
        <p:spPr>
          <a:xfrm>
            <a:off x="838200" y="1445342"/>
            <a:ext cx="10515600" cy="4866968"/>
          </a:xfrm>
        </p:spPr>
        <p:txBody>
          <a:bodyPr>
            <a:normAutofit/>
          </a:bodyPr>
          <a:lstStyle/>
          <a:p>
            <a:r>
              <a:rPr lang="en-GB" sz="2400" b="1" dirty="0">
                <a:latin typeface="SassoonPrimaryInfant" pitchFamily="2" charset="0"/>
              </a:rPr>
              <a:t>Lunches</a:t>
            </a:r>
            <a:r>
              <a:rPr lang="en-GB" sz="2400" dirty="0">
                <a:latin typeface="SassoonPrimaryInfant" pitchFamily="2" charset="0"/>
              </a:rPr>
              <a:t>- Children can have hot or cold lunch. This can change each day if needed based on the lunch choices that week. Children tell us in the morning what they are having so it is no problem to swap and change.</a:t>
            </a:r>
          </a:p>
          <a:p>
            <a:r>
              <a:rPr lang="en-GB" sz="2400" b="1" dirty="0">
                <a:latin typeface="SassoonPrimaryInfant" pitchFamily="2" charset="0"/>
              </a:rPr>
              <a:t>Snack-</a:t>
            </a:r>
            <a:r>
              <a:rPr lang="en-GB" sz="2400" dirty="0">
                <a:latin typeface="SassoonPrimaryInfant" pitchFamily="2" charset="0"/>
              </a:rPr>
              <a:t> Children are given fruit in the morning but can bring their own snack for the afternoon playtime. Healthy snack please. No nuts. </a:t>
            </a:r>
          </a:p>
          <a:p>
            <a:r>
              <a:rPr lang="en-GB" sz="2400" b="1" dirty="0">
                <a:latin typeface="SassoonPrimaryInfant" pitchFamily="2" charset="0"/>
              </a:rPr>
              <a:t>PE</a:t>
            </a:r>
            <a:r>
              <a:rPr lang="en-GB" sz="2400" dirty="0">
                <a:latin typeface="SassoonPrimaryInfant" pitchFamily="2" charset="0"/>
              </a:rPr>
              <a:t>- each Thursday. Children to come in wearing their PE for now.</a:t>
            </a:r>
          </a:p>
          <a:p>
            <a:r>
              <a:rPr lang="en-GB" sz="2400" b="1" dirty="0">
                <a:latin typeface="SassoonPrimaryInfant" pitchFamily="2" charset="0"/>
              </a:rPr>
              <a:t>Book bags and not large bags</a:t>
            </a:r>
            <a:r>
              <a:rPr lang="en-GB" sz="2400" dirty="0">
                <a:latin typeface="SassoonPrimaryInfant" pitchFamily="2" charset="0"/>
              </a:rPr>
              <a:t>. During the school day children put pictures in their bookbags and get out their snack for afternoon break. We don’t need bags for anything else. Spare clothes can be left on pegs if needed.</a:t>
            </a:r>
          </a:p>
          <a:p>
            <a:r>
              <a:rPr lang="en-GB" sz="2400" b="1" dirty="0">
                <a:latin typeface="SassoonPrimaryInfant" pitchFamily="2" charset="0"/>
              </a:rPr>
              <a:t>Names please! </a:t>
            </a:r>
            <a:r>
              <a:rPr lang="en-GB" sz="2400" dirty="0">
                <a:latin typeface="SassoonPrimaryInfant" pitchFamily="2" charset="0"/>
              </a:rPr>
              <a:t>Still many jumpers and cardigans with no names. It is impossible for them to be returned with no name if they have been left outside or around school.</a:t>
            </a:r>
          </a:p>
          <a:p>
            <a:endParaRPr lang="en-GB" sz="2400" dirty="0">
              <a:latin typeface="SassoonPrimaryInfant" pitchFamily="2" charset="0"/>
            </a:endParaRPr>
          </a:p>
          <a:p>
            <a:endParaRPr lang="en-GB" dirty="0"/>
          </a:p>
        </p:txBody>
      </p:sp>
    </p:spTree>
    <p:extLst>
      <p:ext uri="{BB962C8B-B14F-4D97-AF65-F5344CB8AC3E}">
        <p14:creationId xmlns:p14="http://schemas.microsoft.com/office/powerpoint/2010/main" val="445987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DEB769C35F004B9E26E6FE2D5CF3B0" ma:contentTypeVersion="13" ma:contentTypeDescription="Create a new document." ma:contentTypeScope="" ma:versionID="fd0bbccc9ae3a07896ef2e2540a49050">
  <xsd:schema xmlns:xsd="http://www.w3.org/2001/XMLSchema" xmlns:xs="http://www.w3.org/2001/XMLSchema" xmlns:p="http://schemas.microsoft.com/office/2006/metadata/properties" xmlns:ns2="481a2335-17e0-411a-a6b8-952bcdb4677e" xmlns:ns3="0ddc486c-2b13-4d87-a90a-02c6f5a413bd" targetNamespace="http://schemas.microsoft.com/office/2006/metadata/properties" ma:root="true" ma:fieldsID="2204641ea36e26678d2d262839e2d6a0" ns2:_="" ns3:_="">
    <xsd:import namespace="481a2335-17e0-411a-a6b8-952bcdb4677e"/>
    <xsd:import namespace="0ddc486c-2b13-4d87-a90a-02c6f5a413b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1a2335-17e0-411a-a6b8-952bcdb467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BillingMetadata" ma:index="15" nillable="true" ma:displayName="MediaServiceBillingMetadata" ma:hidden="true" ma:internalName="MediaServiceBillingMetadata" ma:readOnly="true">
      <xsd:simpleType>
        <xsd:restriction base="dms:Note"/>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bb56b020-e210-4b28-982e-ef287888ef0c"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ddc486c-2b13-4d87-a90a-02c6f5a413b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cba56628-bdb8-468d-b0cb-4a07c6796193}" ma:internalName="TaxCatchAll" ma:showField="CatchAllData" ma:web="0ddc486c-2b13-4d87-a90a-02c6f5a413b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ddc486c-2b13-4d87-a90a-02c6f5a413bd" xsi:nil="true"/>
    <lcf76f155ced4ddcb4097134ff3c332f xmlns="481a2335-17e0-411a-a6b8-952bcdb4677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AFAB8F0-5D78-4F58-95C9-3AF6A9C1E7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1a2335-17e0-411a-a6b8-952bcdb4677e"/>
    <ds:schemaRef ds:uri="0ddc486c-2b13-4d87-a90a-02c6f5a413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793D9B-C55C-4D7E-8C83-6FCFF55F238D}">
  <ds:schemaRefs>
    <ds:schemaRef ds:uri="http://schemas.microsoft.com/sharepoint/v3/contenttype/forms"/>
  </ds:schemaRefs>
</ds:datastoreItem>
</file>

<file path=customXml/itemProps3.xml><?xml version="1.0" encoding="utf-8"?>
<ds:datastoreItem xmlns:ds="http://schemas.openxmlformats.org/officeDocument/2006/customXml" ds:itemID="{F9E65A54-CAE0-48AD-925E-4E247CCF5C3C}">
  <ds:schemaRefs>
    <ds:schemaRef ds:uri="http://schemas.microsoft.com/office/2006/metadata/properties"/>
    <ds:schemaRef ds:uri="http://schemas.microsoft.com/office/infopath/2007/PartnerControls"/>
    <ds:schemaRef ds:uri="0ddc486c-2b13-4d87-a90a-02c6f5a413bd"/>
    <ds:schemaRef ds:uri="481a2335-17e0-411a-a6b8-952bcdb4677e"/>
  </ds:schemaRefs>
</ds:datastoreItem>
</file>

<file path=docProps/app.xml><?xml version="1.0" encoding="utf-8"?>
<Properties xmlns="http://schemas.openxmlformats.org/officeDocument/2006/extended-properties" xmlns:vt="http://schemas.openxmlformats.org/officeDocument/2006/docPropsVTypes">
  <TotalTime>558</TotalTime>
  <Words>903</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SassoonPrimaryInfant</vt:lpstr>
      <vt:lpstr>Office Theme</vt:lpstr>
      <vt:lpstr>Reception Class</vt:lpstr>
      <vt:lpstr>Meet the Staff</vt:lpstr>
      <vt:lpstr>Times of the day</vt:lpstr>
      <vt:lpstr>Daily routines</vt:lpstr>
      <vt:lpstr>Topics</vt:lpstr>
      <vt:lpstr>Trips</vt:lpstr>
      <vt:lpstr>Expectations from parents</vt:lpstr>
      <vt:lpstr>Tapestry</vt:lpstr>
      <vt:lpstr>Reminders</vt:lpstr>
      <vt:lpstr>Contacting us</vt:lpstr>
      <vt:lpstr>Please feel free to catch me at the end if you have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Lawton</dc:creator>
  <cp:lastModifiedBy>Megan Lawton</cp:lastModifiedBy>
  <cp:revision>6</cp:revision>
  <dcterms:created xsi:type="dcterms:W3CDTF">2024-09-11T19:30:07Z</dcterms:created>
  <dcterms:modified xsi:type="dcterms:W3CDTF">2025-09-15T14:53:47Z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0x01010035DEB769C35F004B9E26E6FE2D5CF3B0</vt:lpwstr>
  </property>
  <property fmtid="{D5CDD505-2E9C-101B-9397-08002B2CF9AE}" pid="3" name="Order">
    <vt:r8>36452000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MediaServiceImageTags">
    <vt:lpwstr/>
  </property>
</Properties>
</file>