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EBDF-0E00-423D-8BD0-A27526685FB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A526-9018-45B6-B7BC-7CEDD1ED4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9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Year Two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Developing our drawing skills using a range of materials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281" y="886943"/>
            <a:ext cx="6787980" cy="50909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5024" y="858110"/>
            <a:ext cx="6864867" cy="51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17" y="834082"/>
            <a:ext cx="6820931" cy="51156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125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2" y="857249"/>
            <a:ext cx="6858000" cy="51434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-3013" r="5946" b="28858"/>
          <a:stretch/>
        </p:blipFill>
        <p:spPr>
          <a:xfrm rot="5400000">
            <a:off x="5748008" y="708509"/>
            <a:ext cx="6926880" cy="53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 Year Two   Developing our drawing skills using a range of materials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   Developing our drawing skills using a range of materials</dc:title>
  <dc:creator>Claire Parkinson</dc:creator>
  <cp:lastModifiedBy>Martin Murphy</cp:lastModifiedBy>
  <cp:revision>3</cp:revision>
  <dcterms:created xsi:type="dcterms:W3CDTF">2025-10-24T12:57:59Z</dcterms:created>
  <dcterms:modified xsi:type="dcterms:W3CDTF">2025-10-24T15:18:06Z</dcterms:modified>
</cp:coreProperties>
</file>