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5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8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8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9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3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4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1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CDC7-C13B-4F0A-AB1E-861AC537592B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DBDD-D86D-4D22-8DFD-3F1A9D38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88043"/>
            <a:ext cx="9144000" cy="1853514"/>
          </a:xfrm>
        </p:spPr>
        <p:txBody>
          <a:bodyPr>
            <a:normAutofit/>
          </a:bodyPr>
          <a:lstStyle/>
          <a:p>
            <a:r>
              <a:rPr lang="en-GB" dirty="0" smtClean="0"/>
              <a:t>Exploring everyday Materials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96805"/>
            <a:ext cx="9144000" cy="1655762"/>
          </a:xfrm>
        </p:spPr>
        <p:txBody>
          <a:bodyPr>
            <a:normAutofit/>
          </a:bodyPr>
          <a:lstStyle/>
          <a:p>
            <a:r>
              <a:rPr lang="en-GB" sz="8000" dirty="0" smtClean="0"/>
              <a:t>Year Two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710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3654" y="856736"/>
            <a:ext cx="6853883" cy="5140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/>
          <a:stretch/>
        </p:blipFill>
        <p:spPr>
          <a:xfrm rot="5400000">
            <a:off x="5937139" y="478078"/>
            <a:ext cx="5980670" cy="58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4542" y="860853"/>
            <a:ext cx="6853883" cy="5140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049" y="85313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440" y="829276"/>
            <a:ext cx="6886834" cy="516512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19" y="0"/>
            <a:ext cx="5117757" cy="68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Exploring everyday Materials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Two Exploring the uses of everyday materials</dc:title>
  <dc:creator>Claire Parkinson</dc:creator>
  <cp:lastModifiedBy>Martin Murphy</cp:lastModifiedBy>
  <cp:revision>2</cp:revision>
  <dcterms:created xsi:type="dcterms:W3CDTF">2025-10-24T12:58:17Z</dcterms:created>
  <dcterms:modified xsi:type="dcterms:W3CDTF">2025-10-24T15:17:39Z</dcterms:modified>
</cp:coreProperties>
</file>