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86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EBF8C-D5CE-4EFB-BB4D-457FAB55D3A1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FDE8-A04E-4497-B03D-471B0C2A5C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02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EBF8C-D5CE-4EFB-BB4D-457FAB55D3A1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FDE8-A04E-4497-B03D-471B0C2A5C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27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EBF8C-D5CE-4EFB-BB4D-457FAB55D3A1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FDE8-A04E-4497-B03D-471B0C2A5C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72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EBF8C-D5CE-4EFB-BB4D-457FAB55D3A1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FDE8-A04E-4497-B03D-471B0C2A5C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44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EBF8C-D5CE-4EFB-BB4D-457FAB55D3A1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FDE8-A04E-4497-B03D-471B0C2A5C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59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EBF8C-D5CE-4EFB-BB4D-457FAB55D3A1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FDE8-A04E-4497-B03D-471B0C2A5C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EBF8C-D5CE-4EFB-BB4D-457FAB55D3A1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FDE8-A04E-4497-B03D-471B0C2A5C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93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EBF8C-D5CE-4EFB-BB4D-457FAB55D3A1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FDE8-A04E-4497-B03D-471B0C2A5C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8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EBF8C-D5CE-4EFB-BB4D-457FAB55D3A1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FDE8-A04E-4497-B03D-471B0C2A5C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97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EBF8C-D5CE-4EFB-BB4D-457FAB55D3A1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FDE8-A04E-4497-B03D-471B0C2A5C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0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EBF8C-D5CE-4EFB-BB4D-457FAB55D3A1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FDE8-A04E-4497-B03D-471B0C2A5C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0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rgbClr val="AA869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EBF8C-D5CE-4EFB-BB4D-457FAB55D3A1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EFDE8-A04E-4497-B03D-471B0C2A5C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926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17838"/>
            <a:ext cx="9144000" cy="3620259"/>
          </a:xfrm>
        </p:spPr>
        <p:txBody>
          <a:bodyPr>
            <a:normAutofit/>
          </a:bodyPr>
          <a:lstStyle/>
          <a:p>
            <a:r>
              <a:rPr lang="en-GB" b="1" dirty="0" smtClean="0"/>
              <a:t>Year Two</a:t>
            </a:r>
            <a:br>
              <a:rPr lang="en-GB" b="1" dirty="0" smtClean="0"/>
            </a:br>
            <a:r>
              <a:rPr lang="en-GB" b="1" dirty="0" smtClean="0"/>
              <a:t>Fancy  a Cup of tea?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Learning about </a:t>
            </a:r>
            <a:r>
              <a:rPr lang="en-GB" dirty="0" err="1" smtClean="0"/>
              <a:t>fairtrade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245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54891" y="104586"/>
            <a:ext cx="4229605" cy="3172204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2" b="22342"/>
          <a:stretch/>
        </p:blipFill>
        <p:spPr>
          <a:xfrm rot="10800000">
            <a:off x="6989372" y="313208"/>
            <a:ext cx="4091164" cy="30683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98" r="21261"/>
          <a:stretch/>
        </p:blipFill>
        <p:spPr>
          <a:xfrm>
            <a:off x="2841529" y="3728070"/>
            <a:ext cx="3634946" cy="28634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1" r="24775"/>
          <a:stretch/>
        </p:blipFill>
        <p:spPr>
          <a:xfrm>
            <a:off x="8665339" y="3642122"/>
            <a:ext cx="3172434" cy="282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39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2" t="24865" r="22883" b="9550"/>
          <a:stretch/>
        </p:blipFill>
        <p:spPr>
          <a:xfrm>
            <a:off x="215357" y="-131653"/>
            <a:ext cx="4826199" cy="3644682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08" b="3376"/>
          <a:stretch/>
        </p:blipFill>
        <p:spPr>
          <a:xfrm>
            <a:off x="6096000" y="937738"/>
            <a:ext cx="5407255" cy="5420455"/>
          </a:xfrm>
        </p:spPr>
      </p:pic>
    </p:spTree>
    <p:extLst>
      <p:ext uri="{BB962C8B-B14F-4D97-AF65-F5344CB8AC3E}">
        <p14:creationId xmlns:p14="http://schemas.microsoft.com/office/powerpoint/2010/main" val="408657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86" b="25405"/>
          <a:stretch/>
        </p:blipFill>
        <p:spPr>
          <a:xfrm>
            <a:off x="838200" y="0"/>
            <a:ext cx="103491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32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15</Words>
  <Application>Microsoft Office PowerPoint</Application>
  <PresentationFormat>Widescreen</PresentationFormat>
  <Paragraphs>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Year Two Fancy  a Cup of tea?   Learning about fairtrade.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Fancy  a Cup of tea?  Learning about fairtrade.</dc:title>
  <dc:creator>Claire Parkinson</dc:creator>
  <cp:lastModifiedBy>Martin Murphy</cp:lastModifiedBy>
  <cp:revision>3</cp:revision>
  <dcterms:created xsi:type="dcterms:W3CDTF">2025-10-24T13:09:00Z</dcterms:created>
  <dcterms:modified xsi:type="dcterms:W3CDTF">2025-10-24T15:16:51Z</dcterms:modified>
</cp:coreProperties>
</file>