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F454-D88B-4F15-9DCB-248030A3872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375-BA0B-42BD-99B1-34A49E2AA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10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F454-D88B-4F15-9DCB-248030A3872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375-BA0B-42BD-99B1-34A49E2AA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F454-D88B-4F15-9DCB-248030A3872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375-BA0B-42BD-99B1-34A49E2AA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F454-D88B-4F15-9DCB-248030A3872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375-BA0B-42BD-99B1-34A49E2AA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9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F454-D88B-4F15-9DCB-248030A3872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375-BA0B-42BD-99B1-34A49E2AA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F454-D88B-4F15-9DCB-248030A3872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375-BA0B-42BD-99B1-34A49E2AA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7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F454-D88B-4F15-9DCB-248030A3872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375-BA0B-42BD-99B1-34A49E2AA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F454-D88B-4F15-9DCB-248030A3872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375-BA0B-42BD-99B1-34A49E2AA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1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F454-D88B-4F15-9DCB-248030A3872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375-BA0B-42BD-99B1-34A49E2AA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F454-D88B-4F15-9DCB-248030A3872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375-BA0B-42BD-99B1-34A49E2AA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9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F454-D88B-4F15-9DCB-248030A3872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375-BA0B-42BD-99B1-34A49E2AA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34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BF454-D88B-4F15-9DCB-248030A3872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6E375-BA0B-42BD-99B1-34A49E2AA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2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5870" y="1186249"/>
            <a:ext cx="8460259" cy="111275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Year Two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Cafod</a:t>
            </a:r>
            <a:r>
              <a:rPr lang="en-GB" sz="4800" dirty="0" smtClean="0">
                <a:latin typeface="Comic Sans MS" panose="030F0702030302020204" pitchFamily="66" charset="0"/>
              </a:rPr>
              <a:t> </a:t>
            </a:r>
            <a:r>
              <a:rPr lang="en-GB" sz="4800" dirty="0" err="1" smtClean="0">
                <a:latin typeface="Comic Sans MS" panose="030F0702030302020204" pitchFamily="66" charset="0"/>
              </a:rPr>
              <a:t>Asssembly</a:t>
            </a:r>
            <a:r>
              <a:rPr lang="en-GB" sz="4800" dirty="0" smtClean="0">
                <a:latin typeface="Comic Sans MS" panose="030F0702030302020204" pitchFamily="66" charset="0"/>
              </a:rPr>
              <a:t> and Class Visit.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4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3213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14" y="0"/>
            <a:ext cx="9161648" cy="6871236"/>
          </a:xfrm>
        </p:spPr>
      </p:pic>
    </p:spTree>
    <p:extLst>
      <p:ext uri="{BB962C8B-B14F-4D97-AF65-F5344CB8AC3E}">
        <p14:creationId xmlns:p14="http://schemas.microsoft.com/office/powerpoint/2010/main" val="6364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20" y="0"/>
            <a:ext cx="9087509" cy="6815632"/>
          </a:xfrm>
        </p:spPr>
      </p:pic>
    </p:spTree>
    <p:extLst>
      <p:ext uri="{BB962C8B-B14F-4D97-AF65-F5344CB8AC3E}">
        <p14:creationId xmlns:p14="http://schemas.microsoft.com/office/powerpoint/2010/main" val="17963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32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9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245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09" y="0"/>
            <a:ext cx="9145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3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4134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9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028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Year Two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Cafod Assembly and Class visit</dc:title>
  <dc:creator>Claire Parkinson</dc:creator>
  <cp:lastModifiedBy>Martin Murphy</cp:lastModifiedBy>
  <cp:revision>5</cp:revision>
  <dcterms:created xsi:type="dcterms:W3CDTF">2025-10-24T12:59:31Z</dcterms:created>
  <dcterms:modified xsi:type="dcterms:W3CDTF">2025-10-24T15:16:22Z</dcterms:modified>
</cp:coreProperties>
</file>