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6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9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2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6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2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0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4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2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8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7A22-D7CE-4C95-8B8D-C28C507FDCD2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5CCC-6932-42B4-8835-A5DB117CE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0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8837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Halle Day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16704"/>
            <a:ext cx="8940800" cy="322209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Year Two learned the importance of having a healthy body and mind during Halle day this year.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035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02810" y="-1"/>
            <a:ext cx="9178923" cy="6884193"/>
          </a:xfrm>
        </p:spPr>
      </p:pic>
    </p:spTree>
    <p:extLst>
      <p:ext uri="{BB962C8B-B14F-4D97-AF65-F5344CB8AC3E}">
        <p14:creationId xmlns:p14="http://schemas.microsoft.com/office/powerpoint/2010/main" val="13626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285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08" y="0"/>
            <a:ext cx="9200092" cy="6900069"/>
          </a:xfrm>
        </p:spPr>
      </p:pic>
    </p:spTree>
    <p:extLst>
      <p:ext uri="{BB962C8B-B14F-4D97-AF65-F5344CB8AC3E}">
        <p14:creationId xmlns:p14="http://schemas.microsoft.com/office/powerpoint/2010/main" val="17926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0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192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006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92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0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63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Halle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Halle Day</dc:title>
  <dc:creator>Claire Parkinson</dc:creator>
  <cp:lastModifiedBy>Martin Murphy</cp:lastModifiedBy>
  <cp:revision>3</cp:revision>
  <dcterms:created xsi:type="dcterms:W3CDTF">2024-10-24T13:25:38Z</dcterms:created>
  <dcterms:modified xsi:type="dcterms:W3CDTF">2024-10-24T14:42:57Z</dcterms:modified>
</cp:coreProperties>
</file>