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Clements" userId="10a4e30c-46fe-48b9-86ba-9b0043fc9415" providerId="ADAL" clId="{2CE49EA3-7318-47D1-ABFF-4EB807929E7C}"/>
    <pc:docChg chg="custSel modSld">
      <pc:chgData name="Kara Clements" userId="10a4e30c-46fe-48b9-86ba-9b0043fc9415" providerId="ADAL" clId="{2CE49EA3-7318-47D1-ABFF-4EB807929E7C}" dt="2026-02-05T16:31:05.430" v="546" actId="20577"/>
      <pc:docMkLst>
        <pc:docMk/>
      </pc:docMkLst>
      <pc:sldChg chg="addSp delSp modSp mod">
        <pc:chgData name="Kara Clements" userId="10a4e30c-46fe-48b9-86ba-9b0043fc9415" providerId="ADAL" clId="{2CE49EA3-7318-47D1-ABFF-4EB807929E7C}" dt="2026-02-05T16:31:05.430" v="546" actId="20577"/>
        <pc:sldMkLst>
          <pc:docMk/>
          <pc:sldMk cId="419446332" sldId="257"/>
        </pc:sldMkLst>
        <pc:spChg chg="mod">
          <ac:chgData name="Kara Clements" userId="10a4e30c-46fe-48b9-86ba-9b0043fc9415" providerId="ADAL" clId="{2CE49EA3-7318-47D1-ABFF-4EB807929E7C}" dt="2026-02-04T12:39:10" v="165" actId="20577"/>
          <ac:spMkLst>
            <pc:docMk/>
            <pc:sldMk cId="419446332" sldId="257"/>
            <ac:spMk id="11" creationId="{02624FAA-6D97-A448-BF33-85F2EC51689F}"/>
          </ac:spMkLst>
        </pc:spChg>
        <pc:spChg chg="mod">
          <ac:chgData name="Kara Clements" userId="10a4e30c-46fe-48b9-86ba-9b0043fc9415" providerId="ADAL" clId="{2CE49EA3-7318-47D1-ABFF-4EB807929E7C}" dt="2026-02-04T12:41:32.971" v="296" actId="6549"/>
          <ac:spMkLst>
            <pc:docMk/>
            <pc:sldMk cId="419446332" sldId="257"/>
            <ac:spMk id="12" creationId="{C9BBEEAD-46A0-9848-8C03-03EF8BB53022}"/>
          </ac:spMkLst>
        </pc:spChg>
        <pc:spChg chg="mod">
          <ac:chgData name="Kara Clements" userId="10a4e30c-46fe-48b9-86ba-9b0043fc9415" providerId="ADAL" clId="{2CE49EA3-7318-47D1-ABFF-4EB807929E7C}" dt="2026-02-04T12:43:16.383" v="445" actId="113"/>
          <ac:spMkLst>
            <pc:docMk/>
            <pc:sldMk cId="419446332" sldId="257"/>
            <ac:spMk id="13" creationId="{53584F6D-B23D-D646-BDCB-27D27656DA81}"/>
          </ac:spMkLst>
        </pc:spChg>
        <pc:spChg chg="mod">
          <ac:chgData name="Kara Clements" userId="10a4e30c-46fe-48b9-86ba-9b0043fc9415" providerId="ADAL" clId="{2CE49EA3-7318-47D1-ABFF-4EB807929E7C}" dt="2026-02-04T12:45:12.469" v="483" actId="113"/>
          <ac:spMkLst>
            <pc:docMk/>
            <pc:sldMk cId="419446332" sldId="257"/>
            <ac:spMk id="16" creationId="{DCAD15BE-E057-BD41-8D57-22CA66D6D610}"/>
          </ac:spMkLst>
        </pc:spChg>
        <pc:spChg chg="mod">
          <ac:chgData name="Kara Clements" userId="10a4e30c-46fe-48b9-86ba-9b0043fc9415" providerId="ADAL" clId="{2CE49EA3-7318-47D1-ABFF-4EB807929E7C}" dt="2026-02-05T16:31:05.430" v="546" actId="20577"/>
          <ac:spMkLst>
            <pc:docMk/>
            <pc:sldMk cId="419446332" sldId="257"/>
            <ac:spMk id="20" creationId="{8CD36CE8-781F-A64F-909C-7AFEDCD4E2D9}"/>
          </ac:spMkLst>
        </pc:spChg>
        <pc:spChg chg="mod">
          <ac:chgData name="Kara Clements" userId="10a4e30c-46fe-48b9-86ba-9b0043fc9415" providerId="ADAL" clId="{2CE49EA3-7318-47D1-ABFF-4EB807929E7C}" dt="2026-02-04T12:42:32.779" v="406" actId="20577"/>
          <ac:spMkLst>
            <pc:docMk/>
            <pc:sldMk cId="419446332" sldId="257"/>
            <ac:spMk id="41" creationId="{0825477C-05D3-1E41-A8C7-7831AA150DFE}"/>
          </ac:spMkLst>
        </pc:spChg>
        <pc:picChg chg="del">
          <ac:chgData name="Kara Clements" userId="10a4e30c-46fe-48b9-86ba-9b0043fc9415" providerId="ADAL" clId="{2CE49EA3-7318-47D1-ABFF-4EB807929E7C}" dt="2026-02-04T12:40:02.084" v="187" actId="478"/>
          <ac:picMkLst>
            <pc:docMk/>
            <pc:sldMk cId="419446332" sldId="257"/>
            <ac:picMk id="2" creationId="{00000000-0000-0000-0000-000000000000}"/>
          </ac:picMkLst>
        </pc:picChg>
        <pc:picChg chg="add mod">
          <ac:chgData name="Kara Clements" userId="10a4e30c-46fe-48b9-86ba-9b0043fc9415" providerId="ADAL" clId="{2CE49EA3-7318-47D1-ABFF-4EB807929E7C}" dt="2026-02-04T12:40:04.179" v="188" actId="1076"/>
          <ac:picMkLst>
            <pc:docMk/>
            <pc:sldMk cId="419446332" sldId="257"/>
            <ac:picMk id="5" creationId="{1016AD63-D0F5-468E-A781-5E60C3EF3D4D}"/>
          </ac:picMkLst>
        </pc:picChg>
      </pc:sldChg>
    </pc:docChg>
  </pc:docChgLst>
  <pc:docChgLst>
    <pc:chgData name="Kara Clements" userId="10a4e30c-46fe-48b9-86ba-9b0043fc9415" providerId="ADAL" clId="{17572C86-05D2-431B-8184-A694769A5666}"/>
    <pc:docChg chg="modSld">
      <pc:chgData name="Kara Clements" userId="10a4e30c-46fe-48b9-86ba-9b0043fc9415" providerId="ADAL" clId="{17572C86-05D2-431B-8184-A694769A5666}" dt="2026-02-12T15:05:08.748" v="1" actId="6549"/>
      <pc:docMkLst>
        <pc:docMk/>
      </pc:docMkLst>
      <pc:sldChg chg="modSp mod">
        <pc:chgData name="Kara Clements" userId="10a4e30c-46fe-48b9-86ba-9b0043fc9415" providerId="ADAL" clId="{17572C86-05D2-431B-8184-A694769A5666}" dt="2026-02-12T15:05:08.748" v="1" actId="6549"/>
        <pc:sldMkLst>
          <pc:docMk/>
          <pc:sldMk cId="419446332" sldId="257"/>
        </pc:sldMkLst>
        <pc:spChg chg="mod">
          <ac:chgData name="Kara Clements" userId="10a4e30c-46fe-48b9-86ba-9b0043fc9415" providerId="ADAL" clId="{17572C86-05D2-431B-8184-A694769A5666}" dt="2026-02-12T15:05:08.748" v="1" actId="6549"/>
          <ac:spMkLst>
            <pc:docMk/>
            <pc:sldMk cId="419446332" sldId="257"/>
            <ac:spMk id="20" creationId="{8CD36CE8-781F-A64F-909C-7AFEDCD4E2D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10888" y="131854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Spring 2</a:t>
            </a: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15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Reading scales without numbers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Multiplying 2-digit by 1-digit numbers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Investigating types of lines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Counting in tenths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Let children use scales at home.</a:t>
            </a:r>
            <a:endParaRPr lang="en-US" sz="77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044277" y="856656"/>
            <a:ext cx="1466186" cy="99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Writing</a:t>
            </a:r>
            <a:r>
              <a:rPr lang="en-US" sz="898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Our writing book is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Silence Seeker.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To use tenses correctly.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To use interesting words in our writing.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To punctuate speech. </a:t>
            </a: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197562" y="2404115"/>
            <a:ext cx="1942266" cy="13357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1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0" b="1" dirty="0">
                <a:latin typeface="Twinkl Cursive Looped" panose="02000000000000000000" pitchFamily="2" charset="77"/>
              </a:rPr>
              <a:t>Animals including Humans</a:t>
            </a:r>
          </a:p>
          <a:p>
            <a:r>
              <a:rPr lang="en-GB" sz="700" dirty="0"/>
              <a:t>Humans, need the right types and amount of nutrition .</a:t>
            </a:r>
          </a:p>
          <a:p>
            <a:r>
              <a:rPr lang="en-GB" sz="700" dirty="0"/>
              <a:t>Humans and some other animals have skeletons and muscles for support, protection and movement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670" dirty="0">
                <a:latin typeface="Twinkl Cursive Looped" panose="02000000000000000000" pitchFamily="2" charset="77"/>
              </a:rPr>
              <a:t>Talk to the children about what they are eating and what pets are eating.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209580" y="5066959"/>
            <a:ext cx="1998701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DT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Moving Books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Exploring different types of pop up and lift the flap books.  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Do you have any of these type of books at home?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28984" y="3934125"/>
            <a:ext cx="2079422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learning about our digital footprints and how to stay safe online.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Talk to your child about how YOU staff safe online.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950456" y="4085077"/>
            <a:ext cx="2079422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Geography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Our topic is 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Our European Neighbors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Use google earth/maps to look at European countries.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45787" y="2398944"/>
            <a:ext cx="1265825" cy="1557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Our class novel is The Last Bear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b="1" dirty="0">
                <a:latin typeface="Twinkl Cursive Looped" panose="02000000000000000000" pitchFamily="2" charset="77"/>
              </a:rPr>
              <a:t>How To Help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134940" y="6097215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PE is on a Wednesday </a:t>
            </a:r>
            <a:r>
              <a:rPr lang="en-US" sz="770">
                <a:latin typeface="Twinkl Cursive Looped" panose="02000000000000000000" pitchFamily="2" charset="77"/>
              </a:rPr>
              <a:t>afternoon. 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PSHE is Economic Wellbeing.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Music is going to be taught during </a:t>
            </a:r>
            <a:r>
              <a:rPr lang="en-US" sz="770" dirty="0" err="1">
                <a:latin typeface="Twinkl Cursive Looped" panose="02000000000000000000" pitchFamily="2" charset="77"/>
              </a:rPr>
              <a:t>Storyhouse</a:t>
            </a:r>
            <a:r>
              <a:rPr lang="en-US" sz="770" dirty="0">
                <a:latin typeface="Twinkl Cursive Looped" panose="02000000000000000000" pitchFamily="2" charset="77"/>
              </a:rPr>
              <a:t> sessions. . 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23782" y="2282919"/>
            <a:ext cx="2111043" cy="160795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03544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6786" y="4009735"/>
            <a:ext cx="2114692" cy="1003683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5787" y="5101466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6605" y="5101466"/>
            <a:ext cx="2108220" cy="92951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36057" y="5050124"/>
            <a:ext cx="2108219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Christianity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What do we know about Jesus?</a:t>
            </a: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Ask your child to tell you what they have learnt about Jesus.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Twinkl Cursive Looped" panose="02000000000000000000" pitchFamily="2" charset="77"/>
              </a:rPr>
              <a:t>How To Help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Practise picking out interesting words when reading and seeing if they can use it correctly.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0007" y="2556415"/>
            <a:ext cx="759071" cy="11023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16AD63-D0F5-468E-A781-5E60C3EF3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7179" y="928395"/>
            <a:ext cx="614661" cy="56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0B25641B4244F9F96251C682406D7" ma:contentTypeVersion="11" ma:contentTypeDescription="Create a new document." ma:contentTypeScope="" ma:versionID="29d247465f0297496269d8ab43919738">
  <xsd:schema xmlns:xsd="http://www.w3.org/2001/XMLSchema" xmlns:xs="http://www.w3.org/2001/XMLSchema" xmlns:p="http://schemas.microsoft.com/office/2006/metadata/properties" xmlns:ns3="eb4f02a9-f638-4312-9454-759ade5c6db4" targetNamespace="http://schemas.microsoft.com/office/2006/metadata/properties" ma:root="true" ma:fieldsID="c70164fc8ca3fa498b90e83b47b30a38" ns3:_="">
    <xsd:import namespace="eb4f02a9-f638-4312-9454-759ade5c6db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f02a9-f638-4312-9454-759ade5c6db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4f02a9-f638-4312-9454-759ade5c6db4" xsi:nil="true"/>
  </documentManagement>
</p:properties>
</file>

<file path=customXml/itemProps1.xml><?xml version="1.0" encoding="utf-8"?>
<ds:datastoreItem xmlns:ds="http://schemas.openxmlformats.org/officeDocument/2006/customXml" ds:itemID="{BD5EFB06-185F-4739-A0A4-F186ED8E6C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f02a9-f638-4312-9454-759ade5c6d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3D3CA4-015B-4A52-9C04-C7AC311C2A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5875FE-950F-495B-8F48-F8AADED8B46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b4f02a9-f638-4312-9454-759ade5c6db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296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14</cp:revision>
  <dcterms:created xsi:type="dcterms:W3CDTF">2024-09-02T18:44:12Z</dcterms:created>
  <dcterms:modified xsi:type="dcterms:W3CDTF">2026-02-12T15:05:12Z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0x0101004180B25641B4244F9F96251C682406D7</vt:lpwstr>
  </property>
</Properties>
</file>