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6A9"/>
    <a:srgbClr val="028B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26"/>
  </p:normalViewPr>
  <p:slideViewPr>
    <p:cSldViewPr snapToGrid="0" snapToObjects="1">
      <p:cViewPr>
        <p:scale>
          <a:sx n="110" d="100"/>
          <a:sy n="110" d="100"/>
        </p:scale>
        <p:origin x="121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ys allen" userId="28fd10fc-1227-493a-a410-b17a30865d25" providerId="ADAL" clId="{BE84FEBF-8DCC-4CAD-8275-A435B061BD37}"/>
    <pc:docChg chg="custSel modSld">
      <pc:chgData name="Carys allen" userId="28fd10fc-1227-493a-a410-b17a30865d25" providerId="ADAL" clId="{BE84FEBF-8DCC-4CAD-8275-A435B061BD37}" dt="2026-01-18T13:40:59.607" v="1152" actId="20577"/>
      <pc:docMkLst>
        <pc:docMk/>
      </pc:docMkLst>
      <pc:sldChg chg="addSp delSp modSp mod">
        <pc:chgData name="Carys allen" userId="28fd10fc-1227-493a-a410-b17a30865d25" providerId="ADAL" clId="{BE84FEBF-8DCC-4CAD-8275-A435B061BD37}" dt="2026-01-18T13:40:59.607" v="1152" actId="20577"/>
        <pc:sldMkLst>
          <pc:docMk/>
          <pc:sldMk cId="910780794" sldId="256"/>
        </pc:sldMkLst>
        <pc:spChg chg="mod">
          <ac:chgData name="Carys allen" userId="28fd10fc-1227-493a-a410-b17a30865d25" providerId="ADAL" clId="{BE84FEBF-8DCC-4CAD-8275-A435B061BD37}" dt="2026-01-18T13:40:59.607" v="1152" actId="20577"/>
          <ac:spMkLst>
            <pc:docMk/>
            <pc:sldMk cId="910780794" sldId="256"/>
            <ac:spMk id="8" creationId="{70C6FC07-B114-0348-B508-72C00F19E8B3}"/>
          </ac:spMkLst>
        </pc:spChg>
        <pc:spChg chg="mod">
          <ac:chgData name="Carys allen" userId="28fd10fc-1227-493a-a410-b17a30865d25" providerId="ADAL" clId="{BE84FEBF-8DCC-4CAD-8275-A435B061BD37}" dt="2026-01-18T13:33:39.296" v="186" actId="20577"/>
          <ac:spMkLst>
            <pc:docMk/>
            <pc:sldMk cId="910780794" sldId="256"/>
            <ac:spMk id="11" creationId="{02624FAA-6D97-A448-BF33-85F2EC51689F}"/>
          </ac:spMkLst>
        </pc:spChg>
        <pc:spChg chg="mod">
          <ac:chgData name="Carys allen" userId="28fd10fc-1227-493a-a410-b17a30865d25" providerId="ADAL" clId="{BE84FEBF-8DCC-4CAD-8275-A435B061BD37}" dt="2026-01-18T13:34:57.533" v="266" actId="20577"/>
          <ac:spMkLst>
            <pc:docMk/>
            <pc:sldMk cId="910780794" sldId="256"/>
            <ac:spMk id="12" creationId="{C9BBEEAD-46A0-9848-8C03-03EF8BB53022}"/>
          </ac:spMkLst>
        </pc:spChg>
        <pc:spChg chg="mod">
          <ac:chgData name="Carys allen" userId="28fd10fc-1227-493a-a410-b17a30865d25" providerId="ADAL" clId="{BE84FEBF-8DCC-4CAD-8275-A435B061BD37}" dt="2026-01-18T13:37:27.281" v="619" actId="313"/>
          <ac:spMkLst>
            <pc:docMk/>
            <pc:sldMk cId="910780794" sldId="256"/>
            <ac:spMk id="13" creationId="{53584F6D-B23D-D646-BDCB-27D27656DA81}"/>
          </ac:spMkLst>
        </pc:spChg>
        <pc:spChg chg="mod">
          <ac:chgData name="Carys allen" userId="28fd10fc-1227-493a-a410-b17a30865d25" providerId="ADAL" clId="{BE84FEBF-8DCC-4CAD-8275-A435B061BD37}" dt="2026-01-18T13:40:18.108" v="1048" actId="20577"/>
          <ac:spMkLst>
            <pc:docMk/>
            <pc:sldMk cId="910780794" sldId="256"/>
            <ac:spMk id="14" creationId="{04593279-35EA-C447-86FD-363BA740D684}"/>
          </ac:spMkLst>
        </pc:spChg>
        <pc:spChg chg="mod">
          <ac:chgData name="Carys allen" userId="28fd10fc-1227-493a-a410-b17a30865d25" providerId="ADAL" clId="{BE84FEBF-8DCC-4CAD-8275-A435B061BD37}" dt="2026-01-18T13:40:50.507" v="1144" actId="20577"/>
          <ac:spMkLst>
            <pc:docMk/>
            <pc:sldMk cId="910780794" sldId="256"/>
            <ac:spMk id="15" creationId="{3C0FC2AB-16F7-014E-92B0-D858D6C3CFB7}"/>
          </ac:spMkLst>
        </pc:spChg>
        <pc:spChg chg="mod">
          <ac:chgData name="Carys allen" userId="28fd10fc-1227-493a-a410-b17a30865d25" providerId="ADAL" clId="{BE84FEBF-8DCC-4CAD-8275-A435B061BD37}" dt="2026-01-18T13:38:33.970" v="807" actId="20577"/>
          <ac:spMkLst>
            <pc:docMk/>
            <pc:sldMk cId="910780794" sldId="256"/>
            <ac:spMk id="16" creationId="{DCAD15BE-E057-BD41-8D57-22CA66D6D610}"/>
          </ac:spMkLst>
        </pc:spChg>
        <pc:spChg chg="mod">
          <ac:chgData name="Carys allen" userId="28fd10fc-1227-493a-a410-b17a30865d25" providerId="ADAL" clId="{BE84FEBF-8DCC-4CAD-8275-A435B061BD37}" dt="2026-01-18T13:35:47.888" v="369" actId="20577"/>
          <ac:spMkLst>
            <pc:docMk/>
            <pc:sldMk cId="910780794" sldId="256"/>
            <ac:spMk id="17" creationId="{0BC2529F-B510-7A49-A59D-3F8C37013183}"/>
          </ac:spMkLst>
        </pc:spChg>
        <pc:spChg chg="mod">
          <ac:chgData name="Carys allen" userId="28fd10fc-1227-493a-a410-b17a30865d25" providerId="ADAL" clId="{BE84FEBF-8DCC-4CAD-8275-A435B061BD37}" dt="2026-01-18T13:39:42.045" v="967" actId="20577"/>
          <ac:spMkLst>
            <pc:docMk/>
            <pc:sldMk cId="910780794" sldId="256"/>
            <ac:spMk id="20" creationId="{8CD36CE8-781F-A64F-909C-7AFEDCD4E2D9}"/>
          </ac:spMkLst>
        </pc:spChg>
        <pc:spChg chg="mod">
          <ac:chgData name="Carys allen" userId="28fd10fc-1227-493a-a410-b17a30865d25" providerId="ADAL" clId="{BE84FEBF-8DCC-4CAD-8275-A435B061BD37}" dt="2026-01-18T13:35:09.822" v="308" actId="20577"/>
          <ac:spMkLst>
            <pc:docMk/>
            <pc:sldMk cId="910780794" sldId="256"/>
            <ac:spMk id="37" creationId="{815CBCEB-0E2B-D585-B309-04062EA65A59}"/>
          </ac:spMkLst>
        </pc:spChg>
        <pc:spChg chg="mod">
          <ac:chgData name="Carys allen" userId="28fd10fc-1227-493a-a410-b17a30865d25" providerId="ADAL" clId="{BE84FEBF-8DCC-4CAD-8275-A435B061BD37}" dt="2026-01-18T13:39:12.677" v="894" actId="313"/>
          <ac:spMkLst>
            <pc:docMk/>
            <pc:sldMk cId="910780794" sldId="256"/>
            <ac:spMk id="41" creationId="{0825477C-05D3-1E41-A8C7-7831AA150DFE}"/>
          </ac:spMkLst>
        </pc:spChg>
        <pc:picChg chg="del">
          <ac:chgData name="Carys allen" userId="28fd10fc-1227-493a-a410-b17a30865d25" providerId="ADAL" clId="{BE84FEBF-8DCC-4CAD-8275-A435B061BD37}" dt="2026-01-18T13:33:48.929" v="187" actId="478"/>
          <ac:picMkLst>
            <pc:docMk/>
            <pc:sldMk cId="910780794" sldId="256"/>
            <ac:picMk id="2" creationId="{00000000-0000-0000-0000-000000000000}"/>
          </ac:picMkLst>
        </pc:picChg>
        <pc:picChg chg="del">
          <ac:chgData name="Carys allen" userId="28fd10fc-1227-493a-a410-b17a30865d25" providerId="ADAL" clId="{BE84FEBF-8DCC-4CAD-8275-A435B061BD37}" dt="2026-01-18T13:35:13.961" v="309" actId="478"/>
          <ac:picMkLst>
            <pc:docMk/>
            <pc:sldMk cId="910780794" sldId="256"/>
            <ac:picMk id="3" creationId="{00000000-0000-0000-0000-000000000000}"/>
          </ac:picMkLst>
        </pc:picChg>
        <pc:picChg chg="add mod">
          <ac:chgData name="Carys allen" userId="28fd10fc-1227-493a-a410-b17a30865d25" providerId="ADAL" clId="{BE84FEBF-8DCC-4CAD-8275-A435B061BD37}" dt="2026-01-18T13:34:28.498" v="221" actId="1076"/>
          <ac:picMkLst>
            <pc:docMk/>
            <pc:sldMk cId="910780794" sldId="256"/>
            <ac:picMk id="5" creationId="{60145B55-0B46-4D95-9F8B-655B51CB7F6D}"/>
          </ac:picMkLst>
        </pc:picChg>
        <pc:picChg chg="add mod">
          <ac:chgData name="Carys allen" userId="28fd10fc-1227-493a-a410-b17a30865d25" providerId="ADAL" clId="{BE84FEBF-8DCC-4CAD-8275-A435B061BD37}" dt="2026-01-18T13:35:26.555" v="312" actId="1076"/>
          <ac:picMkLst>
            <pc:docMk/>
            <pc:sldMk cId="910780794" sldId="256"/>
            <ac:picMk id="7" creationId="{C7032F7B-27CD-46F8-BAA7-B8BBEAD86A1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3DD-EFFE-8044-AD8B-29CC855DA96D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51D1-A228-7249-AD71-B06CD3162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588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3DD-EFFE-8044-AD8B-29CC855DA96D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51D1-A228-7249-AD71-B06CD3162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363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3DD-EFFE-8044-AD8B-29CC855DA96D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51D1-A228-7249-AD71-B06CD3162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655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3DD-EFFE-8044-AD8B-29CC855DA96D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51D1-A228-7249-AD71-B06CD3162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934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3DD-EFFE-8044-AD8B-29CC855DA96D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51D1-A228-7249-AD71-B06CD3162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151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3DD-EFFE-8044-AD8B-29CC855DA96D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51D1-A228-7249-AD71-B06CD3162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576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3DD-EFFE-8044-AD8B-29CC855DA96D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51D1-A228-7249-AD71-B06CD3162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823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3DD-EFFE-8044-AD8B-29CC855DA96D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51D1-A228-7249-AD71-B06CD3162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646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3DD-EFFE-8044-AD8B-29CC855DA96D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51D1-A228-7249-AD71-B06CD3162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385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3DD-EFFE-8044-AD8B-29CC855DA96D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51D1-A228-7249-AD71-B06CD3162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166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3DD-EFFE-8044-AD8B-29CC855DA96D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51D1-A228-7249-AD71-B06CD3162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782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71E3DD-EFFE-8044-AD8B-29CC855DA96D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9551D1-A228-7249-AD71-B06CD3162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258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70C6FC07-B114-0348-B508-72C00F19E8B3}"/>
              </a:ext>
            </a:extLst>
          </p:cNvPr>
          <p:cNvSpPr txBox="1"/>
          <p:nvPr/>
        </p:nvSpPr>
        <p:spPr>
          <a:xfrm>
            <a:off x="1223249" y="269275"/>
            <a:ext cx="51131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>
                <a:latin typeface="Twinkl Cursive Looped" panose="02000000000000000000" pitchFamily="2" charset="77"/>
              </a:rPr>
              <a:t>Spring 1</a:t>
            </a:r>
            <a:endParaRPr lang="en-US" sz="2000" i="1" dirty="0">
              <a:latin typeface="Twinkl Cursive Looped" panose="02000000000000000000" pitchFamily="2" charset="77"/>
            </a:endParaRPr>
          </a:p>
          <a:p>
            <a:pPr algn="ctr"/>
            <a:r>
              <a:rPr lang="en-US" sz="2000" i="1" dirty="0">
                <a:latin typeface="Twinkl Cursive Looped" panose="02000000000000000000" pitchFamily="2" charset="77"/>
              </a:rPr>
              <a:t>Oak Class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624FAA-6D97-A448-BF33-85F2EC51689F}"/>
              </a:ext>
            </a:extLst>
          </p:cNvPr>
          <p:cNvSpPr txBox="1"/>
          <p:nvPr/>
        </p:nvSpPr>
        <p:spPr>
          <a:xfrm>
            <a:off x="900725" y="1236990"/>
            <a:ext cx="28085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err="1">
                <a:latin typeface="Twinkl Cursive Looped" panose="02000000000000000000" pitchFamily="2" charset="77"/>
              </a:rPr>
              <a:t>Maths</a:t>
            </a:r>
            <a:endParaRPr lang="en-US" sz="1200" b="1" dirty="0">
              <a:latin typeface="Twinkl Cursive Looped" panose="02000000000000000000" pitchFamily="2" charset="77"/>
            </a:endParaRPr>
          </a:p>
          <a:p>
            <a:endParaRPr lang="en-US" sz="1200" b="1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We will be working on topics including:</a:t>
            </a:r>
          </a:p>
          <a:p>
            <a:pPr algn="ctr"/>
            <a:r>
              <a:rPr lang="en-US" sz="1200" dirty="0">
                <a:latin typeface="Twinkl Cursive Looped" panose="02000000000000000000" pitchFamily="2" charset="77"/>
              </a:rPr>
              <a:t>Add, subtract and multiply fractions, reflecting shapes and solving comparison using line graphs</a:t>
            </a:r>
          </a:p>
          <a:p>
            <a:pPr algn="ctr"/>
            <a:endParaRPr lang="en-US" sz="1200" b="1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How To Help</a:t>
            </a:r>
            <a:endParaRPr lang="en-US" sz="120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200" dirty="0" err="1">
                <a:latin typeface="Twinkl Cursive Looped" panose="02000000000000000000" pitchFamily="2" charset="77"/>
              </a:rPr>
              <a:t>Practise</a:t>
            </a:r>
            <a:r>
              <a:rPr lang="en-US" sz="1200" dirty="0">
                <a:latin typeface="Twinkl Cursive Looped" panose="02000000000000000000" pitchFamily="2" charset="77"/>
              </a:rPr>
              <a:t> times tables.</a:t>
            </a:r>
            <a:endParaRPr lang="en-US" sz="1200" i="1" dirty="0">
              <a:latin typeface="Twinkl Cursive Looped" panose="02000000000000000000" pitchFamily="2" charset="7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9BBEEAD-46A0-9848-8C03-03EF8BB53022}"/>
              </a:ext>
            </a:extLst>
          </p:cNvPr>
          <p:cNvSpPr txBox="1"/>
          <p:nvPr/>
        </p:nvSpPr>
        <p:spPr>
          <a:xfrm>
            <a:off x="3840906" y="1237326"/>
            <a:ext cx="1877505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Writing</a:t>
            </a:r>
            <a:r>
              <a:rPr lang="en-US" sz="1400" b="1" dirty="0">
                <a:latin typeface="Twinkl Cursive Looped" panose="02000000000000000000" pitchFamily="2" charset="77"/>
              </a:rPr>
              <a:t> </a:t>
            </a:r>
          </a:p>
          <a:p>
            <a:pPr algn="ctr"/>
            <a:r>
              <a:rPr lang="en-US" sz="1100" dirty="0">
                <a:latin typeface="Twinkl Cursive Looped" panose="02000000000000000000" pitchFamily="2" charset="77"/>
              </a:rPr>
              <a:t>Our writing book is Malala’s Magic Pencil.</a:t>
            </a:r>
          </a:p>
          <a:p>
            <a:pPr algn="ctr"/>
            <a:r>
              <a:rPr lang="en-US" sz="1100" dirty="0">
                <a:latin typeface="Twinkl Cursive Looped" panose="02000000000000000000" pitchFamily="2" charset="77"/>
              </a:rPr>
              <a:t>Use commas to clarify, use relative clauses and a variety of verb forms.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3584F6D-B23D-D646-BDCB-27D27656DA81}"/>
              </a:ext>
            </a:extLst>
          </p:cNvPr>
          <p:cNvSpPr txBox="1"/>
          <p:nvPr/>
        </p:nvSpPr>
        <p:spPr>
          <a:xfrm>
            <a:off x="3962242" y="3878319"/>
            <a:ext cx="3028047" cy="178510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Science</a:t>
            </a:r>
          </a:p>
          <a:p>
            <a:pPr algn="ctr"/>
            <a:endParaRPr lang="en-US" sz="1400" b="1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We do not have a science topic this half term. </a:t>
            </a:r>
          </a:p>
          <a:p>
            <a:pPr algn="ctr"/>
            <a:endParaRPr lang="en-US" sz="1200" b="1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How To Help</a:t>
            </a:r>
          </a:p>
          <a:p>
            <a:pPr algn="ctr"/>
            <a:r>
              <a:rPr lang="en-US" sz="1200" dirty="0">
                <a:latin typeface="Twinkl Cursive Looped" panose="02000000000000000000" pitchFamily="2" charset="77"/>
              </a:rPr>
              <a:t>Continued exploration of our environment identifying animals and their habitats and any science investigation to inspire curiosity.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4593279-35EA-C447-86FD-363BA740D684}"/>
              </a:ext>
            </a:extLst>
          </p:cNvPr>
          <p:cNvSpPr txBox="1"/>
          <p:nvPr/>
        </p:nvSpPr>
        <p:spPr>
          <a:xfrm>
            <a:off x="3860477" y="8064382"/>
            <a:ext cx="32867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Art</a:t>
            </a:r>
          </a:p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Sculptures and 3D art</a:t>
            </a:r>
          </a:p>
          <a:p>
            <a:pPr algn="ctr"/>
            <a:endParaRPr lang="en-US" sz="120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How To Help</a:t>
            </a:r>
          </a:p>
          <a:p>
            <a:pPr algn="ctr"/>
            <a:r>
              <a:rPr lang="en-US" sz="1200" dirty="0">
                <a:latin typeface="Twinkl Cursive Looped" panose="02000000000000000000" pitchFamily="2" charset="77"/>
              </a:rPr>
              <a:t>Look at pictures of art installations. Create own 3D art.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C0FC2AB-16F7-014E-92B0-D858D6C3CFB7}"/>
              </a:ext>
            </a:extLst>
          </p:cNvPr>
          <p:cNvSpPr txBox="1"/>
          <p:nvPr/>
        </p:nvSpPr>
        <p:spPr>
          <a:xfrm>
            <a:off x="3917845" y="6365127"/>
            <a:ext cx="324187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200" b="1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Computing</a:t>
            </a:r>
          </a:p>
          <a:p>
            <a:pPr algn="ctr"/>
            <a:r>
              <a:rPr lang="en-US" sz="1200" dirty="0">
                <a:latin typeface="Twinkl Cursive Looped" panose="02000000000000000000" pitchFamily="2" charset="77"/>
              </a:rPr>
              <a:t>We will be learning how to make a maze game on scratch</a:t>
            </a:r>
          </a:p>
          <a:p>
            <a:pPr algn="ctr"/>
            <a:endParaRPr lang="en-US" sz="120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How To Help</a:t>
            </a:r>
          </a:p>
          <a:p>
            <a:pPr algn="ctr"/>
            <a:r>
              <a:rPr lang="en-US" sz="1200" dirty="0">
                <a:latin typeface="Twinkl Cursive Looped" panose="02000000000000000000" pitchFamily="2" charset="77"/>
              </a:rPr>
              <a:t>Watch coding videos. Play online maze games.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CAD15BE-E057-BD41-8D57-22CA66D6D610}"/>
              </a:ext>
            </a:extLst>
          </p:cNvPr>
          <p:cNvSpPr txBox="1"/>
          <p:nvPr/>
        </p:nvSpPr>
        <p:spPr>
          <a:xfrm>
            <a:off x="341690" y="6327224"/>
            <a:ext cx="348505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History</a:t>
            </a:r>
          </a:p>
          <a:p>
            <a:pPr algn="ctr"/>
            <a:r>
              <a:rPr lang="en-US" sz="1200" dirty="0">
                <a:latin typeface="Twinkl Cursive Looped" panose="02000000000000000000" pitchFamily="2" charset="77"/>
              </a:rPr>
              <a:t>World War Two. </a:t>
            </a:r>
          </a:p>
          <a:p>
            <a:pPr algn="ctr"/>
            <a:endParaRPr lang="en-US" sz="120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How To Help</a:t>
            </a:r>
          </a:p>
          <a:p>
            <a:pPr algn="ctr"/>
            <a:r>
              <a:rPr lang="en-US" sz="1200" dirty="0">
                <a:latin typeface="Twinkl Cursive Looped" panose="02000000000000000000" pitchFamily="2" charset="77"/>
              </a:rPr>
              <a:t>Read books about WW2, find out how local history during the war, ask family members of their memories.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BC2529F-B510-7A49-A59D-3F8C37013183}"/>
              </a:ext>
            </a:extLst>
          </p:cNvPr>
          <p:cNvSpPr txBox="1"/>
          <p:nvPr/>
        </p:nvSpPr>
        <p:spPr>
          <a:xfrm>
            <a:off x="427594" y="3740021"/>
            <a:ext cx="210988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Reading</a:t>
            </a:r>
          </a:p>
          <a:p>
            <a:pPr algn="ctr"/>
            <a:r>
              <a:rPr lang="en-US" sz="1050" dirty="0">
                <a:latin typeface="Twinkl Cursive Looped" panose="02000000000000000000" pitchFamily="2" charset="77"/>
              </a:rPr>
              <a:t>Our class novel is Can You Feel the Noise? By Stewart Foster.</a:t>
            </a:r>
          </a:p>
          <a:p>
            <a:pPr algn="ctr"/>
            <a:endParaRPr lang="en-US" sz="105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050" dirty="0">
                <a:latin typeface="Twinkl Cursive Looped" panose="02000000000000000000" pitchFamily="2" charset="77"/>
              </a:rPr>
              <a:t>We will also do a Whole Class Reading lesson every day, usually about our other subjects.</a:t>
            </a:r>
          </a:p>
          <a:p>
            <a:pPr algn="ctr"/>
            <a:endParaRPr lang="en-US" sz="105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050" b="1" dirty="0">
                <a:latin typeface="Twinkl Cursive Looped" panose="02000000000000000000" pitchFamily="2" charset="77"/>
              </a:rPr>
              <a:t>How To Help</a:t>
            </a:r>
            <a:endParaRPr lang="en-US" sz="105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050" dirty="0">
                <a:latin typeface="Twinkl Cursive Looped" panose="02000000000000000000" pitchFamily="2" charset="77"/>
              </a:rPr>
              <a:t>Read often with your child and talk to them about what they have read.</a:t>
            </a:r>
          </a:p>
          <a:p>
            <a:pPr algn="ctr"/>
            <a:endParaRPr lang="en-US" sz="1050" dirty="0">
              <a:latin typeface="Twinkl Cursive Looped" panose="02000000000000000000" pitchFamily="2" charset="7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CD36CE8-781F-A64F-909C-7AFEDCD4E2D9}"/>
              </a:ext>
            </a:extLst>
          </p:cNvPr>
          <p:cNvSpPr txBox="1"/>
          <p:nvPr/>
        </p:nvSpPr>
        <p:spPr>
          <a:xfrm>
            <a:off x="729897" y="9490115"/>
            <a:ext cx="61072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Twinkl Cursive Looped" panose="02000000000000000000" pitchFamily="2" charset="77"/>
              </a:rPr>
              <a:t>PE is on a Thursday morning. </a:t>
            </a:r>
          </a:p>
          <a:p>
            <a:pPr algn="ctr"/>
            <a:r>
              <a:rPr lang="en-US" sz="1200" dirty="0">
                <a:latin typeface="Twinkl Cursive Looped" panose="02000000000000000000" pitchFamily="2" charset="77"/>
              </a:rPr>
              <a:t>Year 5 also have </a:t>
            </a:r>
            <a:r>
              <a:rPr lang="en-US" sz="1200" dirty="0" err="1">
                <a:latin typeface="Twinkl Cursive Looped" panose="02000000000000000000" pitchFamily="2" charset="77"/>
              </a:rPr>
              <a:t>Storyhouse</a:t>
            </a:r>
            <a:r>
              <a:rPr lang="en-US" sz="1200" dirty="0">
                <a:latin typeface="Twinkl Cursive Looped" panose="02000000000000000000" pitchFamily="2" charset="77"/>
              </a:rPr>
              <a:t> workshops on a Tuesday afternoon.</a:t>
            </a: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6EAB8215-ED66-9F49-B632-435816F6CF50}"/>
              </a:ext>
            </a:extLst>
          </p:cNvPr>
          <p:cNvSpPr/>
          <p:nvPr/>
        </p:nvSpPr>
        <p:spPr>
          <a:xfrm>
            <a:off x="236293" y="1132449"/>
            <a:ext cx="7094362" cy="9268355"/>
          </a:xfrm>
          <a:prstGeom prst="roundRect">
            <a:avLst/>
          </a:prstGeom>
          <a:noFill/>
          <a:ln w="920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5F9AD603-C9D5-F841-9F35-6586D322F360}"/>
              </a:ext>
            </a:extLst>
          </p:cNvPr>
          <p:cNvSpPr/>
          <p:nvPr/>
        </p:nvSpPr>
        <p:spPr>
          <a:xfrm>
            <a:off x="3827926" y="1269884"/>
            <a:ext cx="2771810" cy="2065098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9C0EB557-103A-B547-B0AA-366E52559E04}"/>
              </a:ext>
            </a:extLst>
          </p:cNvPr>
          <p:cNvSpPr/>
          <p:nvPr/>
        </p:nvSpPr>
        <p:spPr>
          <a:xfrm>
            <a:off x="900724" y="1269883"/>
            <a:ext cx="2786645" cy="2067768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AE7EF12D-4117-C345-9E5E-C67C34F7BB7E}"/>
              </a:ext>
            </a:extLst>
          </p:cNvPr>
          <p:cNvSpPr/>
          <p:nvPr/>
        </p:nvSpPr>
        <p:spPr>
          <a:xfrm>
            <a:off x="381357" y="3621010"/>
            <a:ext cx="3305369" cy="2496584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ACC07467-FC39-4940-A9C6-34D94E219E80}"/>
              </a:ext>
            </a:extLst>
          </p:cNvPr>
          <p:cNvSpPr/>
          <p:nvPr/>
        </p:nvSpPr>
        <p:spPr>
          <a:xfrm>
            <a:off x="3850452" y="3556223"/>
            <a:ext cx="3291175" cy="2651756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E56FDBB2-4746-B042-A26E-4D1C00698BA7}"/>
              </a:ext>
            </a:extLst>
          </p:cNvPr>
          <p:cNvSpPr/>
          <p:nvPr/>
        </p:nvSpPr>
        <p:spPr>
          <a:xfrm>
            <a:off x="412426" y="6345612"/>
            <a:ext cx="3286773" cy="1615930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ounded Rectangle 31">
            <a:extLst>
              <a:ext uri="{FF2B5EF4-FFF2-40B4-BE49-F238E27FC236}">
                <a16:creationId xmlns:a16="http://schemas.microsoft.com/office/drawing/2014/main" id="{13B9B711-367A-F541-A346-13628FAF4C0C}"/>
              </a:ext>
            </a:extLst>
          </p:cNvPr>
          <p:cNvSpPr/>
          <p:nvPr/>
        </p:nvSpPr>
        <p:spPr>
          <a:xfrm>
            <a:off x="3850386" y="6578313"/>
            <a:ext cx="3296863" cy="1290511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DF94AECC-6A6C-EE4F-A11C-31BD73F3F271}"/>
              </a:ext>
            </a:extLst>
          </p:cNvPr>
          <p:cNvSpPr/>
          <p:nvPr/>
        </p:nvSpPr>
        <p:spPr>
          <a:xfrm>
            <a:off x="722489" y="9469905"/>
            <a:ext cx="6107289" cy="666541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F9A32F05-1CD1-CF4E-9A11-3792646EDF35}"/>
              </a:ext>
            </a:extLst>
          </p:cNvPr>
          <p:cNvSpPr/>
          <p:nvPr/>
        </p:nvSpPr>
        <p:spPr>
          <a:xfrm>
            <a:off x="425103" y="8060621"/>
            <a:ext cx="3286773" cy="1310205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ounded Rectangle 35">
            <a:extLst>
              <a:ext uri="{FF2B5EF4-FFF2-40B4-BE49-F238E27FC236}">
                <a16:creationId xmlns:a16="http://schemas.microsoft.com/office/drawing/2014/main" id="{F432452C-15FB-4347-A96A-87AAF44078E6}"/>
              </a:ext>
            </a:extLst>
          </p:cNvPr>
          <p:cNvSpPr/>
          <p:nvPr/>
        </p:nvSpPr>
        <p:spPr>
          <a:xfrm>
            <a:off x="3823149" y="8111654"/>
            <a:ext cx="3286773" cy="1310205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825477C-05D3-1E41-A8C7-7831AA150DFE}"/>
              </a:ext>
            </a:extLst>
          </p:cNvPr>
          <p:cNvSpPr txBox="1"/>
          <p:nvPr/>
        </p:nvSpPr>
        <p:spPr>
          <a:xfrm>
            <a:off x="422516" y="8241181"/>
            <a:ext cx="32867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RE</a:t>
            </a:r>
          </a:p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Christianity</a:t>
            </a:r>
          </a:p>
          <a:p>
            <a:pPr algn="ctr"/>
            <a:endParaRPr lang="en-US" sz="1200" b="1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How To Help</a:t>
            </a:r>
          </a:p>
          <a:p>
            <a:pPr algn="ctr"/>
            <a:r>
              <a:rPr lang="en-US" sz="1200" dirty="0">
                <a:latin typeface="Twinkl Cursive Looped" panose="02000000000000000000" pitchFamily="2" charset="77"/>
              </a:rPr>
              <a:t>Discuss how stories have meanings to help us in our daily lives.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15CBCEB-0E2B-D585-B309-04062EA65A59}"/>
              </a:ext>
            </a:extLst>
          </p:cNvPr>
          <p:cNvSpPr txBox="1"/>
          <p:nvPr/>
        </p:nvSpPr>
        <p:spPr>
          <a:xfrm>
            <a:off x="3827926" y="2566915"/>
            <a:ext cx="272733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latin typeface="Twinkl Cursive Looped" panose="02000000000000000000" pitchFamily="2" charset="77"/>
              </a:rPr>
              <a:t>How To Help</a:t>
            </a:r>
            <a:endParaRPr lang="en-US" sz="110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100" dirty="0" err="1">
                <a:latin typeface="Twinkl Cursive Looped" panose="02000000000000000000" pitchFamily="2" charset="77"/>
              </a:rPr>
              <a:t>Practise</a:t>
            </a:r>
            <a:r>
              <a:rPr lang="en-US" sz="1100" dirty="0">
                <a:latin typeface="Twinkl Cursive Looped" panose="02000000000000000000" pitchFamily="2" charset="77"/>
              </a:rPr>
              <a:t> using relative clauses to add extra information.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0145B55-0B46-4D95-9F8B-655B51CB7F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8881" y="1523349"/>
            <a:ext cx="849979" cy="94034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7032F7B-27CD-46F8-BAA7-B8BBEAD86A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83711" y="4087238"/>
            <a:ext cx="937242" cy="1426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780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11407</TotalTime>
  <Words>265</Words>
  <Application>Microsoft Office PowerPoint</Application>
  <PresentationFormat>Custom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Twinkl Cursive Looped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Liz Williams</dc:creator>
  <cp:lastModifiedBy>Carys allen</cp:lastModifiedBy>
  <cp:revision>9</cp:revision>
  <dcterms:created xsi:type="dcterms:W3CDTF">2022-01-03T22:45:25Z</dcterms:created>
  <dcterms:modified xsi:type="dcterms:W3CDTF">2026-01-18T13:41:00Z</dcterms:modified>
</cp:coreProperties>
</file>