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-407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Clements" userId="10a4e30c-46fe-48b9-86ba-9b0043fc9415" providerId="ADAL" clId="{91E96F3F-A41F-48D6-B14A-81B60192D353}"/>
    <pc:docChg chg="custSel modSld">
      <pc:chgData name="Kara Clements" userId="10a4e30c-46fe-48b9-86ba-9b0043fc9415" providerId="ADAL" clId="{91E96F3F-A41F-48D6-B14A-81B60192D353}" dt="2025-12-09T09:55:37.248" v="97" actId="20577"/>
      <pc:docMkLst>
        <pc:docMk/>
      </pc:docMkLst>
      <pc:sldChg chg="modSp mod">
        <pc:chgData name="Kara Clements" userId="10a4e30c-46fe-48b9-86ba-9b0043fc9415" providerId="ADAL" clId="{91E96F3F-A41F-48D6-B14A-81B60192D353}" dt="2025-12-09T09:55:37.248" v="97" actId="20577"/>
        <pc:sldMkLst>
          <pc:docMk/>
          <pc:sldMk cId="419446332" sldId="257"/>
        </pc:sldMkLst>
        <pc:spChg chg="mod">
          <ac:chgData name="Kara Clements" userId="10a4e30c-46fe-48b9-86ba-9b0043fc9415" providerId="ADAL" clId="{91E96F3F-A41F-48D6-B14A-81B60192D353}" dt="2025-12-09T09:55:37.248" v="97" actId="20577"/>
          <ac:spMkLst>
            <pc:docMk/>
            <pc:sldMk cId="419446332" sldId="257"/>
            <ac:spMk id="20" creationId="{8CD36CE8-781F-A64F-909C-7AFEDCD4E2D9}"/>
          </ac:spMkLst>
        </pc:spChg>
        <pc:spChg chg="mod">
          <ac:chgData name="Kara Clements" userId="10a4e30c-46fe-48b9-86ba-9b0043fc9415" providerId="ADAL" clId="{91E96F3F-A41F-48D6-B14A-81B60192D353}" dt="2025-12-08T17:28:08.793" v="80" actId="20577"/>
          <ac:spMkLst>
            <pc:docMk/>
            <pc:sldMk cId="419446332" sldId="257"/>
            <ac:spMk id="41" creationId="{0825477C-05D3-1E41-A8C7-7831AA150DF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09/12/2025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10888" y="131854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Spring1</a:t>
            </a: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158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working on topics including: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X and ÷ problems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Finding fractions of an amount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Rounding to the nearest 10 and 100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Practise times tables, including related division (e.g. – 3x5=15 so 15÷3=5)</a:t>
            </a:r>
            <a:endParaRPr lang="en-US" sz="77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044277" y="856656"/>
            <a:ext cx="1466186" cy="88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Writing</a:t>
            </a:r>
            <a:r>
              <a:rPr lang="en-US" sz="898" b="1" dirty="0">
                <a:latin typeface="Twinkl Cursive Looped" panose="02000000000000000000" pitchFamily="2" charset="77"/>
              </a:rPr>
              <a:t>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Our writing book is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Stone Age Boy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Build a rich and varied </a:t>
            </a: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vocabulary, use the correct tense in writing  and punctuate speech.</a:t>
            </a:r>
          </a:p>
          <a:p>
            <a:pPr algn="ctr"/>
            <a:endParaRPr lang="en-US" sz="706" dirty="0">
              <a:latin typeface="Twinkl Cursive Looped" panose="02000000000000000000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197562" y="2404115"/>
            <a:ext cx="1942266" cy="14570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898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Rocks and Soils</a:t>
            </a:r>
          </a:p>
          <a:p>
            <a:pPr algn="ctr"/>
            <a:r>
              <a:rPr lang="en-GB" sz="670" dirty="0">
                <a:effectLst/>
                <a:latin typeface="Twinkl Cursive Looped" panose="02000000000000000000"/>
                <a:ea typeface="Calibri" panose="020F0502020204030204" pitchFamily="34" charset="0"/>
                <a:cs typeface="Times New Roman" panose="02020603050405020304" pitchFamily="18" charset="0"/>
              </a:rPr>
              <a:t>We will compare and group together different kinds of rocks. Learn how fossils are formed and recognise that soils are made from rocks and organic matter.</a:t>
            </a:r>
          </a:p>
          <a:p>
            <a:pPr algn="ctr"/>
            <a:endParaRPr lang="en-US" sz="670" b="1" dirty="0">
              <a:latin typeface="Twinkl Cursive Looped" panose="02000000000000000000" pitchFamily="2" charset="77"/>
            </a:endParaRP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670" dirty="0">
                <a:latin typeface="Twinkl Cursive Looped" panose="02000000000000000000" pitchFamily="2" charset="77"/>
              </a:rPr>
              <a:t>Look out for different rocks and what their purpose is.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209580" y="5066959"/>
            <a:ext cx="1998701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DT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British Inventors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Exploring different inventors and inventions that have made a difference to our lives. 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Research how an everyday object was invented.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55403" y="4060809"/>
            <a:ext cx="2079422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working on designing a web page about the Stone Age.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Give your child chance to type on a keyboard.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3950456" y="4085077"/>
            <a:ext cx="2079422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History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We will be learning about Stone Age .</a:t>
            </a:r>
          </a:p>
          <a:p>
            <a:pPr algn="ctr"/>
            <a:endParaRPr lang="en-US" sz="77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Talk to your child about what they have learnt – can they quiz you?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Watch videos together about Stone Age.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45787" y="2398944"/>
            <a:ext cx="1265825" cy="145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Our class novel is Alien in the Jam Factory. 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We will also do a Reading lesson every day, usually about our other subjects.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b="1" dirty="0">
                <a:latin typeface="Twinkl Cursive Looped" panose="02000000000000000000" pitchFamily="2" charset="77"/>
              </a:rPr>
              <a:t>How To Help</a:t>
            </a:r>
            <a:endParaRPr lang="en-US" sz="673" dirty="0">
              <a:latin typeface="Twinkl Cursive Looped" panose="02000000000000000000" pitchFamily="2" charset="77"/>
            </a:endParaRPr>
          </a:p>
          <a:p>
            <a:pPr algn="ctr"/>
            <a:r>
              <a:rPr lang="en-US" sz="673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134940" y="6097215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PE is on a Monday afternoon.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PSHE is Safety and the Changing Body.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Music is Latin percussion.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23782" y="2282919"/>
            <a:ext cx="2111043" cy="170090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03544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6786" y="4089621"/>
            <a:ext cx="2114692" cy="923797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5787" y="5101466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6605" y="5101466"/>
            <a:ext cx="2108220" cy="92951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36057" y="5050124"/>
            <a:ext cx="2108219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Christianity</a:t>
            </a: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What is the Bible?</a:t>
            </a:r>
          </a:p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770" dirty="0">
                <a:latin typeface="Twinkl Cursive Looped" panose="02000000000000000000" pitchFamily="2" charset="77"/>
              </a:rPr>
              <a:t>Talk about special books they have. What makes the special?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Twinkl Cursive Looped" panose="02000000000000000000" pitchFamily="2" charset="77"/>
              </a:rPr>
              <a:t>How To Help</a:t>
            </a:r>
            <a:endParaRPr lang="en-US" sz="706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06" dirty="0">
                <a:latin typeface="Twinkl Cursive Looped" panose="02000000000000000000" pitchFamily="2" charset="77"/>
              </a:rPr>
              <a:t>Practise picking out interesting words when reading and seeing if they can use it correctly.</a:t>
            </a:r>
          </a:p>
        </p:txBody>
      </p:sp>
      <p:pic>
        <p:nvPicPr>
          <p:cNvPr id="1026" name="Picture 2" descr="Stone Age Boy: Amazon.co.uk: Kitamura, Satoshi, Kitamura, Satoshi:  9781406312195: Books">
            <a:extLst>
              <a:ext uri="{FF2B5EF4-FFF2-40B4-BE49-F238E27FC236}">
                <a16:creationId xmlns:a16="http://schemas.microsoft.com/office/drawing/2014/main" id="{2EE2728A-DA87-4CE6-A98D-0F536E620E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306" y="886045"/>
            <a:ext cx="450508" cy="47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659BC82-C247-45CB-A607-627079422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538" y="2486657"/>
            <a:ext cx="757406" cy="117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0B25641B4244F9F96251C682406D7" ma:contentTypeVersion="10" ma:contentTypeDescription="Create a new document." ma:contentTypeScope="" ma:versionID="08c3ef9bad512c6c6980c95f9b9fd439">
  <xsd:schema xmlns:xsd="http://www.w3.org/2001/XMLSchema" xmlns:xs="http://www.w3.org/2001/XMLSchema" xmlns:p="http://schemas.microsoft.com/office/2006/metadata/properties" xmlns:ns3="eb4f02a9-f638-4312-9454-759ade5c6db4" targetNamespace="http://schemas.microsoft.com/office/2006/metadata/properties" ma:root="true" ma:fieldsID="0ff690cc63e4694756b49bf22646e1ba" ns3:_="">
    <xsd:import namespace="eb4f02a9-f638-4312-9454-759ade5c6db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f02a9-f638-4312-9454-759ade5c6db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4f02a9-f638-4312-9454-759ade5c6db4" xsi:nil="true"/>
  </documentManagement>
</p:properties>
</file>

<file path=customXml/itemProps1.xml><?xml version="1.0" encoding="utf-8"?>
<ds:datastoreItem xmlns:ds="http://schemas.openxmlformats.org/officeDocument/2006/customXml" ds:itemID="{2789BC46-BE44-43AB-9FC2-B9015C33B2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f02a9-f638-4312-9454-759ade5c6d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5C490F-4DC0-49E3-9596-E659CD97AA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E35725-0E0F-4C3A-A06E-9E0BAD618702}">
  <ds:schemaRefs>
    <ds:schemaRef ds:uri="http://schemas.microsoft.com/office/2006/documentManagement/types"/>
    <ds:schemaRef ds:uri="http://schemas.microsoft.com/office/infopath/2007/PartnerControls"/>
    <ds:schemaRef ds:uri="eb4f02a9-f638-4312-9454-759ade5c6db4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315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9</cp:revision>
  <dcterms:created xsi:type="dcterms:W3CDTF">2024-09-02T18:44:12Z</dcterms:created>
  <dcterms:modified xsi:type="dcterms:W3CDTF">2025-12-09T09:56:45Z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0x0101004180B25641B4244F9F96251C682406D7</vt:lpwstr>
  </property>
</Properties>
</file>