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>
        <p:scale>
          <a:sx n="80" d="100"/>
          <a:sy n="80" d="100"/>
        </p:scale>
        <p:origin x="648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on Moroney" userId="5cb111e3-14f1-4f19-81f8-271db5cda099" providerId="ADAL" clId="{9D315F74-E274-4218-94F3-8CF56986BFC9}"/>
    <pc:docChg chg="undo custSel modSld">
      <pc:chgData name="Sharon Moroney" userId="5cb111e3-14f1-4f19-81f8-271db5cda099" providerId="ADAL" clId="{9D315F74-E274-4218-94F3-8CF56986BFC9}" dt="2025-09-09T18:22:05.268" v="447" actId="1076"/>
      <pc:docMkLst>
        <pc:docMk/>
      </pc:docMkLst>
      <pc:sldChg chg="addSp delSp modSp mod">
        <pc:chgData name="Sharon Moroney" userId="5cb111e3-14f1-4f19-81f8-271db5cda099" providerId="ADAL" clId="{9D315F74-E274-4218-94F3-8CF56986BFC9}" dt="2025-09-09T18:22:05.268" v="447" actId="1076"/>
        <pc:sldMkLst>
          <pc:docMk/>
          <pc:sldMk cId="419446332" sldId="257"/>
        </pc:sldMkLst>
        <pc:spChg chg="mod">
          <ac:chgData name="Sharon Moroney" userId="5cb111e3-14f1-4f19-81f8-271db5cda099" providerId="ADAL" clId="{9D315F74-E274-4218-94F3-8CF56986BFC9}" dt="2025-09-09T17:57:28.723" v="7" actId="20577"/>
          <ac:spMkLst>
            <pc:docMk/>
            <pc:sldMk cId="419446332" sldId="257"/>
            <ac:spMk id="8" creationId="{70C6FC07-B114-0348-B508-72C00F19E8B3}"/>
          </ac:spMkLst>
        </pc:spChg>
        <pc:spChg chg="mod">
          <ac:chgData name="Sharon Moroney" userId="5cb111e3-14f1-4f19-81f8-271db5cda099" providerId="ADAL" clId="{9D315F74-E274-4218-94F3-8CF56986BFC9}" dt="2025-09-09T18:00:41.514" v="114" actId="20577"/>
          <ac:spMkLst>
            <pc:docMk/>
            <pc:sldMk cId="419446332" sldId="257"/>
            <ac:spMk id="11" creationId="{02624FAA-6D97-A448-BF33-85F2EC51689F}"/>
          </ac:spMkLst>
        </pc:spChg>
        <pc:spChg chg="mod">
          <ac:chgData name="Sharon Moroney" userId="5cb111e3-14f1-4f19-81f8-271db5cda099" providerId="ADAL" clId="{9D315F74-E274-4218-94F3-8CF56986BFC9}" dt="2025-09-09T18:13:25.903" v="423" actId="14100"/>
          <ac:spMkLst>
            <pc:docMk/>
            <pc:sldMk cId="419446332" sldId="257"/>
            <ac:spMk id="12" creationId="{C9BBEEAD-46A0-9848-8C03-03EF8BB53022}"/>
          </ac:spMkLst>
        </pc:spChg>
        <pc:spChg chg="mod">
          <ac:chgData name="Sharon Moroney" userId="5cb111e3-14f1-4f19-81f8-271db5cda099" providerId="ADAL" clId="{9D315F74-E274-4218-94F3-8CF56986BFC9}" dt="2025-09-09T18:11:56.179" v="410" actId="20577"/>
          <ac:spMkLst>
            <pc:docMk/>
            <pc:sldMk cId="419446332" sldId="257"/>
            <ac:spMk id="15" creationId="{3C0FC2AB-16F7-014E-92B0-D858D6C3CFB7}"/>
          </ac:spMkLst>
        </pc:spChg>
        <pc:spChg chg="mod">
          <ac:chgData name="Sharon Moroney" userId="5cb111e3-14f1-4f19-81f8-271db5cda099" providerId="ADAL" clId="{9D315F74-E274-4218-94F3-8CF56986BFC9}" dt="2025-09-09T18:10:45.239" v="288" actId="20577"/>
          <ac:spMkLst>
            <pc:docMk/>
            <pc:sldMk cId="419446332" sldId="257"/>
            <ac:spMk id="16" creationId="{DCAD15BE-E057-BD41-8D57-22CA66D6D610}"/>
          </ac:spMkLst>
        </pc:spChg>
        <pc:spChg chg="mod">
          <ac:chgData name="Sharon Moroney" userId="5cb111e3-14f1-4f19-81f8-271db5cda099" providerId="ADAL" clId="{9D315F74-E274-4218-94F3-8CF56986BFC9}" dt="2025-09-09T18:09:09.876" v="231" actId="20577"/>
          <ac:spMkLst>
            <pc:docMk/>
            <pc:sldMk cId="419446332" sldId="257"/>
            <ac:spMk id="17" creationId="{0BC2529F-B510-7A49-A59D-3F8C37013183}"/>
          </ac:spMkLst>
        </pc:spChg>
        <pc:spChg chg="del mod">
          <ac:chgData name="Sharon Moroney" userId="5cb111e3-14f1-4f19-81f8-271db5cda099" providerId="ADAL" clId="{9D315F74-E274-4218-94F3-8CF56986BFC9}" dt="2025-09-09T18:12:14.286" v="413" actId="478"/>
          <ac:spMkLst>
            <pc:docMk/>
            <pc:sldMk cId="419446332" sldId="257"/>
            <ac:spMk id="20" creationId="{8CD36CE8-781F-A64F-909C-7AFEDCD4E2D9}"/>
          </ac:spMkLst>
        </pc:spChg>
        <pc:spChg chg="del">
          <ac:chgData name="Sharon Moroney" userId="5cb111e3-14f1-4f19-81f8-271db5cda099" providerId="ADAL" clId="{9D315F74-E274-4218-94F3-8CF56986BFC9}" dt="2025-09-09T18:12:09.017" v="411" actId="478"/>
          <ac:spMkLst>
            <pc:docMk/>
            <pc:sldMk cId="419446332" sldId="257"/>
            <ac:spMk id="34" creationId="{DF94AECC-6A6C-EE4F-A11C-31BD73F3F271}"/>
          </ac:spMkLst>
        </pc:spChg>
        <pc:spChg chg="mod">
          <ac:chgData name="Sharon Moroney" userId="5cb111e3-14f1-4f19-81f8-271db5cda099" providerId="ADAL" clId="{9D315F74-E274-4218-94F3-8CF56986BFC9}" dt="2025-09-09T18:21:59.687" v="445" actId="1076"/>
          <ac:spMkLst>
            <pc:docMk/>
            <pc:sldMk cId="419446332" sldId="257"/>
            <ac:spMk id="37" creationId="{815CBCEB-0E2B-D585-B309-04062EA65A59}"/>
          </ac:spMkLst>
        </pc:spChg>
        <pc:picChg chg="del">
          <ac:chgData name="Sharon Moroney" userId="5cb111e3-14f1-4f19-81f8-271db5cda099" providerId="ADAL" clId="{9D315F74-E274-4218-94F3-8CF56986BFC9}" dt="2025-09-09T18:07:56.985" v="216" actId="478"/>
          <ac:picMkLst>
            <pc:docMk/>
            <pc:sldMk cId="419446332" sldId="257"/>
            <ac:picMk id="2" creationId="{00000000-0000-0000-0000-000000000000}"/>
          </ac:picMkLst>
        </pc:picChg>
        <pc:picChg chg="add mod">
          <ac:chgData name="Sharon Moroney" userId="5cb111e3-14f1-4f19-81f8-271db5cda099" providerId="ADAL" clId="{9D315F74-E274-4218-94F3-8CF56986BFC9}" dt="2025-09-09T18:09:17.538" v="232" actId="14100"/>
          <ac:picMkLst>
            <pc:docMk/>
            <pc:sldMk cId="419446332" sldId="257"/>
            <ac:picMk id="4" creationId="{30894A1A-82A2-4BFE-B09F-AFB6B4C7D2EE}"/>
          </ac:picMkLst>
        </pc:picChg>
        <pc:picChg chg="add mod">
          <ac:chgData name="Sharon Moroney" userId="5cb111e3-14f1-4f19-81f8-271db5cda099" providerId="ADAL" clId="{9D315F74-E274-4218-94F3-8CF56986BFC9}" dt="2025-09-09T18:10:00.178" v="237" actId="14100"/>
          <ac:picMkLst>
            <pc:docMk/>
            <pc:sldMk cId="419446332" sldId="257"/>
            <ac:picMk id="6" creationId="{408C7E1B-3080-4637-9AAC-9D61D00BCDDF}"/>
          </ac:picMkLst>
        </pc:picChg>
        <pc:picChg chg="del">
          <ac:chgData name="Sharon Moroney" userId="5cb111e3-14f1-4f19-81f8-271db5cda099" providerId="ADAL" clId="{9D315F74-E274-4218-94F3-8CF56986BFC9}" dt="2025-09-09T18:12:24.920" v="414" actId="478"/>
          <ac:picMkLst>
            <pc:docMk/>
            <pc:sldMk cId="419446332" sldId="257"/>
            <ac:picMk id="27" creationId="{00000000-0000-0000-0000-000000000000}"/>
          </ac:picMkLst>
        </pc:picChg>
        <pc:picChg chg="add mod">
          <ac:chgData name="Sharon Moroney" userId="5cb111e3-14f1-4f19-81f8-271db5cda099" providerId="ADAL" clId="{9D315F74-E274-4218-94F3-8CF56986BFC9}" dt="2025-09-09T18:13:21.187" v="422" actId="1076"/>
          <ac:picMkLst>
            <pc:docMk/>
            <pc:sldMk cId="419446332" sldId="257"/>
            <ac:picMk id="1026" creationId="{4123EF71-7446-4D9B-8326-A7A9F26792A6}"/>
          </ac:picMkLst>
        </pc:picChg>
        <pc:picChg chg="add del mod">
          <ac:chgData name="Sharon Moroney" userId="5cb111e3-14f1-4f19-81f8-271db5cda099" providerId="ADAL" clId="{9D315F74-E274-4218-94F3-8CF56986BFC9}" dt="2025-09-09T18:21:29.090" v="437"/>
          <ac:picMkLst>
            <pc:docMk/>
            <pc:sldMk cId="419446332" sldId="257"/>
            <ac:picMk id="1028" creationId="{AE38646D-A188-46B0-B14B-72BF8A56417E}"/>
          </ac:picMkLst>
        </pc:picChg>
        <pc:picChg chg="add mod">
          <ac:chgData name="Sharon Moroney" userId="5cb111e3-14f1-4f19-81f8-271db5cda099" providerId="ADAL" clId="{9D315F74-E274-4218-94F3-8CF56986BFC9}" dt="2025-09-09T18:22:05.268" v="447" actId="1076"/>
          <ac:picMkLst>
            <pc:docMk/>
            <pc:sldMk cId="419446332" sldId="257"/>
            <ac:picMk id="1030" creationId="{E04641B5-512B-472E-B439-C41EE846E89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777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805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40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74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23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25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93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024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914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66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31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7B2FF-27CB-40AC-93AA-968ECDB69F32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723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C6FC07-B114-0348-B508-72C00F19E8B3}"/>
              </a:ext>
            </a:extLst>
          </p:cNvPr>
          <p:cNvSpPr txBox="1"/>
          <p:nvPr/>
        </p:nvSpPr>
        <p:spPr>
          <a:xfrm>
            <a:off x="4410888" y="131854"/>
            <a:ext cx="3279720" cy="48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83" i="1" dirty="0">
                <a:latin typeface="Twinkl Cursive Looped" panose="02000000000000000000" pitchFamily="2" charset="77"/>
              </a:rPr>
              <a:t>Autumn 1</a:t>
            </a:r>
          </a:p>
          <a:p>
            <a:pPr algn="ctr"/>
            <a:r>
              <a:rPr lang="en-US" sz="1283" i="1" dirty="0">
                <a:latin typeface="Twinkl Cursive Looped" panose="02000000000000000000" pitchFamily="2" charset="77"/>
              </a:rPr>
              <a:t>Sycamore Class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624FAA-6D97-A448-BF33-85F2EC51689F}"/>
              </a:ext>
            </a:extLst>
          </p:cNvPr>
          <p:cNvSpPr txBox="1"/>
          <p:nvPr/>
        </p:nvSpPr>
        <p:spPr>
          <a:xfrm>
            <a:off x="4249265" y="793437"/>
            <a:ext cx="1801484" cy="1158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Maths</a:t>
            </a:r>
          </a:p>
          <a:p>
            <a:endParaRPr lang="en-US" sz="770" b="1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Number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Counting sets of up to 5. recognizing numerals to 5</a:t>
            </a:r>
          </a:p>
          <a:p>
            <a:pPr algn="ctr"/>
            <a:endParaRPr lang="en-US" sz="770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How To Help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Practice counting objects around the home.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BBEEAD-46A0-9848-8C03-03EF8BB53022}"/>
              </a:ext>
            </a:extLst>
          </p:cNvPr>
          <p:cNvSpPr txBox="1"/>
          <p:nvPr/>
        </p:nvSpPr>
        <p:spPr>
          <a:xfrm>
            <a:off x="6093625" y="834997"/>
            <a:ext cx="1777909" cy="556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English</a:t>
            </a:r>
            <a:r>
              <a:rPr lang="en-US" sz="898" b="1" dirty="0">
                <a:latin typeface="Twinkl Cursive Looped" panose="02000000000000000000" pitchFamily="2" charset="77"/>
              </a:rPr>
              <a:t> </a:t>
            </a:r>
          </a:p>
          <a:p>
            <a:pPr algn="ctr"/>
            <a:r>
              <a:rPr lang="en-US" sz="706" dirty="0">
                <a:latin typeface="Twinkl Cursive Looped" panose="02000000000000000000" pitchFamily="2" charset="77"/>
              </a:rPr>
              <a:t>Our writing books are </a:t>
            </a:r>
            <a:r>
              <a:rPr lang="en-US" sz="706" dirty="0" err="1">
                <a:latin typeface="Twinkl Cursive Looped" panose="02000000000000000000" pitchFamily="2" charset="77"/>
              </a:rPr>
              <a:t>Colour</a:t>
            </a:r>
            <a:r>
              <a:rPr lang="en-US" sz="706" dirty="0">
                <a:latin typeface="Twinkl Cursive Looped" panose="02000000000000000000" pitchFamily="2" charset="77"/>
              </a:rPr>
              <a:t> Monster and The Three Little Pigs.</a:t>
            </a:r>
          </a:p>
          <a:p>
            <a:pPr algn="ctr"/>
            <a:endParaRPr lang="en-US" sz="706" dirty="0">
              <a:latin typeface="Twinkl Cursive Looped" panose="02000000000000000000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C0FC2AB-16F7-014E-92B0-D858D6C3CFB7}"/>
              </a:ext>
            </a:extLst>
          </p:cNvPr>
          <p:cNvSpPr txBox="1"/>
          <p:nvPr/>
        </p:nvSpPr>
        <p:spPr>
          <a:xfrm>
            <a:off x="6378964" y="4035994"/>
            <a:ext cx="138983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70" b="1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Expressive Art and Design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We will be mixing autumnal </a:t>
            </a:r>
            <a:r>
              <a:rPr lang="en-US" sz="770" dirty="0" err="1">
                <a:latin typeface="Twinkl Cursive Looped" panose="02000000000000000000" pitchFamily="2" charset="77"/>
              </a:rPr>
              <a:t>colours</a:t>
            </a:r>
            <a:r>
              <a:rPr lang="en-US" sz="770" dirty="0">
                <a:latin typeface="Twinkl Cursive Looped" panose="02000000000000000000" pitchFamily="2" charset="77"/>
              </a:rPr>
              <a:t> and creating Rangoli patterns.</a:t>
            </a:r>
          </a:p>
          <a:p>
            <a:pPr algn="ctr"/>
            <a:endParaRPr lang="en-US" sz="770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How To Help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Make pictures with autumn treasures such as acorns, leaves, twigs.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AD15BE-E057-BD41-8D57-22CA66D6D610}"/>
              </a:ext>
            </a:extLst>
          </p:cNvPr>
          <p:cNvSpPr txBox="1"/>
          <p:nvPr/>
        </p:nvSpPr>
        <p:spPr>
          <a:xfrm>
            <a:off x="4045706" y="4136856"/>
            <a:ext cx="1674057" cy="92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Understanding the World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We will explore seasonal changes of autumn and learn about Diwali.</a:t>
            </a:r>
          </a:p>
          <a:p>
            <a:pPr algn="ctr"/>
            <a:endParaRPr lang="en-US" sz="770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How To Help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Go on a walk around your local area and search for signs of autumn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C2529F-B510-7A49-A59D-3F8C37013183}"/>
              </a:ext>
            </a:extLst>
          </p:cNvPr>
          <p:cNvSpPr txBox="1"/>
          <p:nvPr/>
        </p:nvSpPr>
        <p:spPr>
          <a:xfrm>
            <a:off x="4173174" y="2314346"/>
            <a:ext cx="3840901" cy="1557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Phonics</a:t>
            </a:r>
          </a:p>
          <a:p>
            <a:pPr algn="ctr"/>
            <a:r>
              <a:rPr lang="en-US" sz="673" dirty="0">
                <a:latin typeface="Twinkl Cursive Looped" panose="02000000000000000000" pitchFamily="2" charset="77"/>
              </a:rPr>
              <a:t>We will be learning Phase 2 sounds. </a:t>
            </a:r>
          </a:p>
          <a:p>
            <a:pPr algn="ctr"/>
            <a:endParaRPr lang="en-US" sz="673" dirty="0">
              <a:latin typeface="Twinkl Cursive Looped" panose="02000000000000000000" pitchFamily="2" charset="77"/>
            </a:endParaRPr>
          </a:p>
          <a:p>
            <a:pPr algn="ctr"/>
            <a:endParaRPr lang="en-US" sz="673" b="1" dirty="0">
              <a:latin typeface="Twinkl Cursive Looped" panose="02000000000000000000" pitchFamily="2" charset="77"/>
            </a:endParaRPr>
          </a:p>
          <a:p>
            <a:pPr algn="ctr"/>
            <a:endParaRPr lang="en-US" sz="673" b="1" dirty="0">
              <a:latin typeface="Twinkl Cursive Looped" panose="02000000000000000000" pitchFamily="2" charset="77"/>
            </a:endParaRPr>
          </a:p>
          <a:p>
            <a:pPr algn="ctr"/>
            <a:endParaRPr lang="en-US" sz="673" b="1" dirty="0">
              <a:latin typeface="Twinkl Cursive Looped" panose="02000000000000000000" pitchFamily="2" charset="77"/>
            </a:endParaRPr>
          </a:p>
          <a:p>
            <a:pPr algn="ctr"/>
            <a:endParaRPr lang="en-US" sz="673" b="1" dirty="0">
              <a:latin typeface="Twinkl Cursive Looped" panose="02000000000000000000" pitchFamily="2" charset="77"/>
            </a:endParaRPr>
          </a:p>
          <a:p>
            <a:pPr algn="ctr"/>
            <a:endParaRPr lang="en-US" sz="673" b="1" dirty="0">
              <a:latin typeface="Twinkl Cursive Looped" panose="02000000000000000000" pitchFamily="2" charset="77"/>
            </a:endParaRPr>
          </a:p>
          <a:p>
            <a:pPr algn="ctr"/>
            <a:endParaRPr lang="en-US" sz="673" b="1" dirty="0">
              <a:latin typeface="Twinkl Cursive Looped" panose="02000000000000000000" pitchFamily="2" charset="77"/>
            </a:endParaRPr>
          </a:p>
          <a:p>
            <a:pPr algn="ctr"/>
            <a:endParaRPr lang="en-US" sz="673" b="1" dirty="0">
              <a:latin typeface="Twinkl Cursive Looped" panose="02000000000000000000" pitchFamily="2" charset="77"/>
            </a:endParaRPr>
          </a:p>
          <a:p>
            <a:pPr algn="ctr"/>
            <a:endParaRPr lang="en-US" sz="673" b="1" dirty="0">
              <a:latin typeface="Twinkl Cursive Looped" panose="02000000000000000000" pitchFamily="2" charset="77"/>
            </a:endParaRPr>
          </a:p>
          <a:p>
            <a:pPr algn="ctr"/>
            <a:r>
              <a:rPr lang="en-US" sz="673" b="1" dirty="0">
                <a:latin typeface="Twinkl Cursive Looped" panose="02000000000000000000" pitchFamily="2" charset="77"/>
              </a:rPr>
              <a:t>How To Help</a:t>
            </a:r>
            <a:endParaRPr lang="en-US" sz="673" dirty="0">
              <a:latin typeface="Twinkl Cursive Looped" panose="02000000000000000000" pitchFamily="2" charset="77"/>
            </a:endParaRPr>
          </a:p>
          <a:p>
            <a:pPr algn="ctr"/>
            <a:r>
              <a:rPr lang="en-US" sz="673" dirty="0">
                <a:latin typeface="Twinkl Cursive Looped" panose="02000000000000000000" pitchFamily="2" charset="77"/>
              </a:rPr>
              <a:t>Encourage your child to read their reading book to you.</a:t>
            </a:r>
          </a:p>
          <a:p>
            <a:pPr algn="ctr"/>
            <a:endParaRPr lang="en-US" sz="673" dirty="0">
              <a:latin typeface="Twinkl Cursive Looped" panose="02000000000000000000" pitchFamily="2" charset="77"/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6EAB8215-ED66-9F49-B632-435816F6CF50}"/>
              </a:ext>
            </a:extLst>
          </p:cNvPr>
          <p:cNvSpPr/>
          <p:nvPr/>
        </p:nvSpPr>
        <p:spPr>
          <a:xfrm>
            <a:off x="3823081" y="726382"/>
            <a:ext cx="4550504" cy="5944958"/>
          </a:xfrm>
          <a:prstGeom prst="roundRect">
            <a:avLst/>
          </a:prstGeom>
          <a:noFill/>
          <a:ln w="920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 dirty="0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5F9AD603-C9D5-F841-9F35-6586D322F360}"/>
              </a:ext>
            </a:extLst>
          </p:cNvPr>
          <p:cNvSpPr/>
          <p:nvPr/>
        </p:nvSpPr>
        <p:spPr>
          <a:xfrm>
            <a:off x="6126846" y="814536"/>
            <a:ext cx="1777909" cy="1324606"/>
          </a:xfrm>
          <a:prstGeom prst="roundRect">
            <a:avLst/>
          </a:prstGeom>
          <a:noFill/>
          <a:ln w="50800">
            <a:solidFill>
              <a:srgbClr val="005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 dirty="0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9C0EB557-103A-B547-B0AA-366E52559E04}"/>
              </a:ext>
            </a:extLst>
          </p:cNvPr>
          <p:cNvSpPr/>
          <p:nvPr/>
        </p:nvSpPr>
        <p:spPr>
          <a:xfrm>
            <a:off x="4249264" y="814535"/>
            <a:ext cx="1787425" cy="1326319"/>
          </a:xfrm>
          <a:prstGeom prst="roundRect">
            <a:avLst/>
          </a:prstGeom>
          <a:noFill/>
          <a:ln w="50800">
            <a:solidFill>
              <a:srgbClr val="005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 dirty="0"/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AE7EF12D-4117-C345-9E5E-C67C34F7BB7E}"/>
              </a:ext>
            </a:extLst>
          </p:cNvPr>
          <p:cNvSpPr/>
          <p:nvPr/>
        </p:nvSpPr>
        <p:spPr>
          <a:xfrm>
            <a:off x="3966744" y="2299849"/>
            <a:ext cx="4085566" cy="1552570"/>
          </a:xfrm>
          <a:prstGeom prst="roundRect">
            <a:avLst/>
          </a:prstGeom>
          <a:noFill/>
          <a:ln w="50800">
            <a:solidFill>
              <a:srgbClr val="005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 dirty="0"/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E56FDBB2-4746-B042-A26E-4D1C00698BA7}"/>
              </a:ext>
            </a:extLst>
          </p:cNvPr>
          <p:cNvSpPr/>
          <p:nvPr/>
        </p:nvSpPr>
        <p:spPr>
          <a:xfrm>
            <a:off x="4045706" y="4024539"/>
            <a:ext cx="1878956" cy="1501906"/>
          </a:xfrm>
          <a:prstGeom prst="roundRect">
            <a:avLst/>
          </a:prstGeom>
          <a:noFill/>
          <a:ln w="50800">
            <a:solidFill>
              <a:srgbClr val="005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 dirty="0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13B9B711-367A-F541-A346-13628FAF4C0C}"/>
              </a:ext>
            </a:extLst>
          </p:cNvPr>
          <p:cNvSpPr/>
          <p:nvPr/>
        </p:nvSpPr>
        <p:spPr>
          <a:xfrm>
            <a:off x="6172550" y="4001703"/>
            <a:ext cx="1732205" cy="1549414"/>
          </a:xfrm>
          <a:prstGeom prst="roundRect">
            <a:avLst/>
          </a:prstGeom>
          <a:noFill/>
          <a:ln w="50800">
            <a:solidFill>
              <a:srgbClr val="005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15CBCEB-0E2B-D585-B309-04062EA65A59}"/>
              </a:ext>
            </a:extLst>
          </p:cNvPr>
          <p:cNvSpPr txBox="1"/>
          <p:nvPr/>
        </p:nvSpPr>
        <p:spPr>
          <a:xfrm>
            <a:off x="6178434" y="1737356"/>
            <a:ext cx="1749384" cy="418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6" b="1" dirty="0">
                <a:latin typeface="Twinkl Cursive Looped" panose="02000000000000000000" pitchFamily="2" charset="77"/>
              </a:rPr>
              <a:t>How To Help</a:t>
            </a:r>
            <a:endParaRPr lang="en-US" sz="706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06" dirty="0">
                <a:latin typeface="Twinkl Cursive Looped" panose="02000000000000000000" pitchFamily="2" charset="77"/>
              </a:rPr>
              <a:t>Practice forming letters from our phonics list.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894A1A-82A2-4BFE-B09F-AFB6B4C7D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174" y="2613725"/>
            <a:ext cx="2165383" cy="7086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8C7E1B-3080-4637-9AAC-9D61D00BCD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1291" y="2613724"/>
            <a:ext cx="1469015" cy="708671"/>
          </a:xfrm>
          <a:prstGeom prst="rect">
            <a:avLst/>
          </a:prstGeom>
        </p:spPr>
      </p:pic>
      <p:pic>
        <p:nvPicPr>
          <p:cNvPr id="1026" name="Picture 2" descr="The colour monster - read aloud story - YouTube">
            <a:extLst>
              <a:ext uri="{FF2B5EF4-FFF2-40B4-BE49-F238E27FC236}">
                <a16:creationId xmlns:a16="http://schemas.microsoft.com/office/drawing/2014/main" id="{4123EF71-7446-4D9B-8326-A7A9F2679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81291" y="1250854"/>
            <a:ext cx="669124" cy="37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y First Fairy Tales: Three Little Pigs (Paperback) - Walmart.com ...">
            <a:extLst>
              <a:ext uri="{FF2B5EF4-FFF2-40B4-BE49-F238E27FC236}">
                <a16:creationId xmlns:a16="http://schemas.microsoft.com/office/drawing/2014/main" id="{E04641B5-512B-472E-B439-C41EE846E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361" y="1227964"/>
            <a:ext cx="544038" cy="54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46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3454</TotalTime>
  <Words>137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 Cursive Looped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 Clements</dc:creator>
  <cp:lastModifiedBy>Sharon Moroney</cp:lastModifiedBy>
  <cp:revision>11</cp:revision>
  <dcterms:created xsi:type="dcterms:W3CDTF">2024-09-02T18:44:12Z</dcterms:created>
  <dcterms:modified xsi:type="dcterms:W3CDTF">2025-09-09T18:27:03Z</dcterms:modified>
</cp:coreProperties>
</file>