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C53F7-A184-4718-84BD-83CEB65E1584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829EB-FF8B-46D1-9E93-4AD1CC8A7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00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Explore website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29EB-FF8B-46D1-9E93-4AD1CC8A78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95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Packed lunch (disposable) Arrive</a:t>
            </a:r>
            <a:r>
              <a:rPr lang="en-US" baseline="0" dirty="0" smtClean="0"/>
              <a:t> at school non-uniform. Coach will leave school at </a:t>
            </a:r>
            <a:r>
              <a:rPr lang="en-US" baseline="0" dirty="0" smtClean="0"/>
              <a:t>12pm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29EB-FF8B-46D1-9E93-4AD1CC8A78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09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Message</a:t>
            </a:r>
            <a:r>
              <a:rPr lang="en-GB" baseline="0" dirty="0" smtClean="0"/>
              <a:t> on school spider to say when we will be on our 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29EB-FF8B-46D1-9E93-4AD1CC8A78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43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Medical form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29EB-FF8B-46D1-9E93-4AD1CC8A78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18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84C3-8E6A-4F05-A4B7-C25DF80FBD22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444-616C-4CC0-A6DE-1488D9689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0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84C3-8E6A-4F05-A4B7-C25DF80FBD22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444-616C-4CC0-A6DE-1488D9689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1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84C3-8E6A-4F05-A4B7-C25DF80FBD22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444-616C-4CC0-A6DE-1488D9689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84C3-8E6A-4F05-A4B7-C25DF80FBD22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444-616C-4CC0-A6DE-1488D9689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39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84C3-8E6A-4F05-A4B7-C25DF80FBD22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444-616C-4CC0-A6DE-1488D9689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93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84C3-8E6A-4F05-A4B7-C25DF80FBD22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444-616C-4CC0-A6DE-1488D9689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0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84C3-8E6A-4F05-A4B7-C25DF80FBD22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444-616C-4CC0-A6DE-1488D9689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8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84C3-8E6A-4F05-A4B7-C25DF80FBD22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444-616C-4CC0-A6DE-1488D9689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40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84C3-8E6A-4F05-A4B7-C25DF80FBD22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444-616C-4CC0-A6DE-1488D9689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5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84C3-8E6A-4F05-A4B7-C25DF80FBD22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444-616C-4CC0-A6DE-1488D9689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47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84C3-8E6A-4F05-A4B7-C25DF80FBD22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444-616C-4CC0-A6DE-1488D9689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9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84C3-8E6A-4F05-A4B7-C25DF80FBD22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D8444-616C-4CC0-A6DE-1488D9689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2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ndertoncentre.co.uk/education/primary-day-visits-residential-trip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70338"/>
            <a:ext cx="11757710" cy="224919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59289" y="2319536"/>
            <a:ext cx="9020906" cy="4079796"/>
            <a:chOff x="1028701" y="956893"/>
            <a:chExt cx="9642230" cy="487973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Flowchart: Data 5"/>
            <p:cNvSpPr/>
            <p:nvPr/>
          </p:nvSpPr>
          <p:spPr>
            <a:xfrm>
              <a:off x="1028701" y="956893"/>
              <a:ext cx="2945422" cy="4879731"/>
            </a:xfrm>
            <a:prstGeom prst="flowChartInputOutp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lowchart: Data 6"/>
            <p:cNvSpPr/>
            <p:nvPr/>
          </p:nvSpPr>
          <p:spPr>
            <a:xfrm>
              <a:off x="4443048" y="956893"/>
              <a:ext cx="2945422" cy="4879731"/>
            </a:xfrm>
            <a:prstGeom prst="flowChartInputOutp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8" name="Flowchart: Data 7"/>
            <p:cNvSpPr/>
            <p:nvPr/>
          </p:nvSpPr>
          <p:spPr>
            <a:xfrm>
              <a:off x="7725509" y="956893"/>
              <a:ext cx="2945422" cy="4879731"/>
            </a:xfrm>
            <a:prstGeom prst="flowChartInputOutp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960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39" y="235943"/>
            <a:ext cx="11552921" cy="63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69477"/>
              </p:ext>
            </p:extLst>
          </p:nvPr>
        </p:nvGraphicFramePr>
        <p:xfrm>
          <a:off x="413240" y="193430"/>
          <a:ext cx="5969975" cy="3789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033">
                  <a:extLst>
                    <a:ext uri="{9D8B030D-6E8A-4147-A177-3AD203B41FA5}">
                      <a16:colId xmlns:a16="http://schemas.microsoft.com/office/drawing/2014/main" val="88114567"/>
                    </a:ext>
                  </a:extLst>
                </a:gridCol>
                <a:gridCol w="4464942">
                  <a:extLst>
                    <a:ext uri="{9D8B030D-6E8A-4147-A177-3AD203B41FA5}">
                      <a16:colId xmlns:a16="http://schemas.microsoft.com/office/drawing/2014/main" val="2278440973"/>
                    </a:ext>
                  </a:extLst>
                </a:gridCol>
              </a:tblGrid>
              <a:tr h="5143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Itinerary – Day 1 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082748"/>
                  </a:ext>
                </a:extLst>
              </a:tr>
              <a:tr h="541378">
                <a:tc>
                  <a:txBody>
                    <a:bodyPr/>
                    <a:lstStyle/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2000" dirty="0" smtClean="0"/>
                        <a:t>1pm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2000" dirty="0" smtClean="0"/>
                        <a:t>Arrive &amp; </a:t>
                      </a:r>
                      <a:r>
                        <a:rPr lang="en-GB" sz="2000" dirty="0" err="1" smtClean="0"/>
                        <a:t>Sitewalk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02705"/>
                  </a:ext>
                </a:extLst>
              </a:tr>
              <a:tr h="541378">
                <a:tc>
                  <a:txBody>
                    <a:bodyPr/>
                    <a:lstStyle/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2000" dirty="0" smtClean="0"/>
                        <a:t>1.30pm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2000" dirty="0" smtClean="0"/>
                        <a:t>XL Stand-up Paddleboards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793016"/>
                  </a:ext>
                </a:extLst>
              </a:tr>
              <a:tr h="541378">
                <a:tc>
                  <a:txBody>
                    <a:bodyPr/>
                    <a:lstStyle/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2000" dirty="0" smtClean="0"/>
                        <a:t>4pm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r>
                        <a:rPr lang="en-GB" sz="2000" dirty="0" smtClean="0"/>
                        <a:t>Check In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312880"/>
                  </a:ext>
                </a:extLst>
              </a:tr>
              <a:tr h="541378">
                <a:tc>
                  <a:txBody>
                    <a:bodyPr/>
                    <a:lstStyle/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2000" dirty="0" smtClean="0"/>
                        <a:t>5pm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2000" dirty="0" smtClean="0"/>
                        <a:t>Evening Meal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925353"/>
                  </a:ext>
                </a:extLst>
              </a:tr>
              <a:tr h="772413">
                <a:tc>
                  <a:txBody>
                    <a:bodyPr/>
                    <a:lstStyle/>
                    <a:p>
                      <a:pPr algn="ctr"/>
                      <a:endParaRPr lang="en-GB" sz="1100" dirty="0" smtClean="0"/>
                    </a:p>
                    <a:p>
                      <a:pPr algn="ctr"/>
                      <a:r>
                        <a:rPr lang="en-GB" sz="2000" dirty="0" smtClean="0"/>
                        <a:t>6pm – </a:t>
                      </a:r>
                      <a:r>
                        <a:rPr lang="en-GB" sz="2000" dirty="0" smtClean="0"/>
                        <a:t>8pm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r>
                        <a:rPr lang="en-GB" sz="2000" dirty="0" err="1" smtClean="0"/>
                        <a:t>Bushcraft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60932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215" y="667702"/>
            <a:ext cx="5613421" cy="3315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834" y="3694256"/>
            <a:ext cx="3071802" cy="3115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1" y="3508705"/>
            <a:ext cx="3237652" cy="33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186691"/>
              </p:ext>
            </p:extLst>
          </p:nvPr>
        </p:nvGraphicFramePr>
        <p:xfrm>
          <a:off x="518748" y="192129"/>
          <a:ext cx="5518158" cy="5229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482">
                  <a:extLst>
                    <a:ext uri="{9D8B030D-6E8A-4147-A177-3AD203B41FA5}">
                      <a16:colId xmlns:a16="http://schemas.microsoft.com/office/drawing/2014/main" val="88114567"/>
                    </a:ext>
                  </a:extLst>
                </a:gridCol>
                <a:gridCol w="4226676">
                  <a:extLst>
                    <a:ext uri="{9D8B030D-6E8A-4147-A177-3AD203B41FA5}">
                      <a16:colId xmlns:a16="http://schemas.microsoft.com/office/drawing/2014/main" val="2278440973"/>
                    </a:ext>
                  </a:extLst>
                </a:gridCol>
              </a:tblGrid>
              <a:tr h="6490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Itinerary – Day </a:t>
                      </a:r>
                      <a:r>
                        <a:rPr lang="en-GB" sz="3200" dirty="0" smtClean="0"/>
                        <a:t>2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082748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2000" dirty="0" smtClean="0"/>
                        <a:t>8.30am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2000" dirty="0" smtClean="0"/>
                        <a:t>Breakfast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0270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2000" dirty="0" smtClean="0"/>
                        <a:t>9.30am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2000" dirty="0" smtClean="0"/>
                        <a:t>Archery / High All Aboard / Tree Climb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79301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2000" dirty="0" smtClean="0"/>
                        <a:t>12.30pm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r>
                        <a:rPr lang="en-GB" sz="2000" dirty="0" smtClean="0"/>
                        <a:t>Lunch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312880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en-US" sz="2000" baseline="0" dirty="0" smtClean="0"/>
                        <a:t> – 4pm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2000" dirty="0" smtClean="0"/>
                        <a:t>Rafted Open Canoes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925353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2000" dirty="0" smtClean="0"/>
                        <a:t>5pm 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2000" dirty="0" smtClean="0"/>
                        <a:t>Evening Meal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6171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2000" dirty="0" smtClean="0"/>
                        <a:t>6-8pm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2000" dirty="0" smtClean="0"/>
                        <a:t>Forest Craft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2929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251" y="4142034"/>
            <a:ext cx="2788720" cy="1942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44" y="192129"/>
            <a:ext cx="3878916" cy="3878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46" y="3660988"/>
            <a:ext cx="3133830" cy="319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662726"/>
              </p:ext>
            </p:extLst>
          </p:nvPr>
        </p:nvGraphicFramePr>
        <p:xfrm>
          <a:off x="413240" y="193430"/>
          <a:ext cx="596997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033">
                  <a:extLst>
                    <a:ext uri="{9D8B030D-6E8A-4147-A177-3AD203B41FA5}">
                      <a16:colId xmlns:a16="http://schemas.microsoft.com/office/drawing/2014/main" val="88114567"/>
                    </a:ext>
                  </a:extLst>
                </a:gridCol>
                <a:gridCol w="4464942">
                  <a:extLst>
                    <a:ext uri="{9D8B030D-6E8A-4147-A177-3AD203B41FA5}">
                      <a16:colId xmlns:a16="http://schemas.microsoft.com/office/drawing/2014/main" val="2278440973"/>
                    </a:ext>
                  </a:extLst>
                </a:gridCol>
              </a:tblGrid>
              <a:tr h="5143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Itinerary – Day </a:t>
                      </a:r>
                      <a:r>
                        <a:rPr lang="en-GB" sz="3200" dirty="0" smtClean="0"/>
                        <a:t>3 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082748"/>
                  </a:ext>
                </a:extLst>
              </a:tr>
              <a:tr h="541378">
                <a:tc>
                  <a:txBody>
                    <a:bodyPr/>
                    <a:lstStyle/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2000" dirty="0" smtClean="0"/>
                        <a:t>1pm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2000" dirty="0" smtClean="0"/>
                        <a:t>Breakfast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02705"/>
                  </a:ext>
                </a:extLst>
              </a:tr>
              <a:tr h="541378">
                <a:tc>
                  <a:txBody>
                    <a:bodyPr/>
                    <a:lstStyle/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2000" dirty="0" smtClean="0"/>
                        <a:t>9.30pm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2000" dirty="0" smtClean="0"/>
                        <a:t>Archery / High All Aboard / Tree Climb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793016"/>
                  </a:ext>
                </a:extLst>
              </a:tr>
              <a:tr h="541378">
                <a:tc>
                  <a:txBody>
                    <a:bodyPr/>
                    <a:lstStyle/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2000" dirty="0" smtClean="0"/>
                        <a:t>12.30pm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r>
                        <a:rPr lang="en-GB" sz="2000" dirty="0" smtClean="0"/>
                        <a:t>Lunch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312880"/>
                  </a:ext>
                </a:extLst>
              </a:tr>
              <a:tr h="541378">
                <a:tc>
                  <a:txBody>
                    <a:bodyPr/>
                    <a:lstStyle/>
                    <a:p>
                      <a:pPr algn="ctr"/>
                      <a:endParaRPr lang="en-GB" sz="1400" dirty="0" smtClean="0"/>
                    </a:p>
                    <a:p>
                      <a:pPr algn="ctr"/>
                      <a:r>
                        <a:rPr lang="en-GB" sz="2000" dirty="0" smtClean="0"/>
                        <a:t>1pm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2000" dirty="0" smtClean="0"/>
                        <a:t>Return to School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92535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82" y="120043"/>
            <a:ext cx="3810330" cy="3856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10" y="2874283"/>
            <a:ext cx="3825572" cy="38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9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254" y="2832"/>
            <a:ext cx="6383215" cy="68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0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109</Words>
  <Application>Microsoft Office PowerPoint</Application>
  <PresentationFormat>Widescreen</PresentationFormat>
  <Paragraphs>71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Aitken</dc:creator>
  <cp:lastModifiedBy>Alison Aitken</cp:lastModifiedBy>
  <cp:revision>27</cp:revision>
  <dcterms:created xsi:type="dcterms:W3CDTF">2024-07-01T20:08:25Z</dcterms:created>
  <dcterms:modified xsi:type="dcterms:W3CDTF">2026-02-04T22:37:06Z</dcterms:modified>
</cp:coreProperties>
</file>