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4" r:id="rId1"/>
    <p:sldMasterId id="2147483837" r:id="rId2"/>
  </p:sldMasterIdLst>
  <p:notesMasterIdLst>
    <p:notesMasterId r:id="rId27"/>
  </p:notesMasterIdLst>
  <p:sldIdLst>
    <p:sldId id="256" r:id="rId3"/>
    <p:sldId id="257" r:id="rId4"/>
    <p:sldId id="278" r:id="rId5"/>
    <p:sldId id="339" r:id="rId6"/>
    <p:sldId id="321" r:id="rId7"/>
    <p:sldId id="319" r:id="rId8"/>
    <p:sldId id="275" r:id="rId9"/>
    <p:sldId id="340" r:id="rId10"/>
    <p:sldId id="341" r:id="rId11"/>
    <p:sldId id="342" r:id="rId12"/>
    <p:sldId id="329" r:id="rId13"/>
    <p:sldId id="322" r:id="rId14"/>
    <p:sldId id="260" r:id="rId15"/>
    <p:sldId id="271" r:id="rId16"/>
    <p:sldId id="316" r:id="rId17"/>
    <p:sldId id="302" r:id="rId18"/>
    <p:sldId id="269" r:id="rId19"/>
    <p:sldId id="300" r:id="rId20"/>
    <p:sldId id="348" r:id="rId21"/>
    <p:sldId id="345" r:id="rId22"/>
    <p:sldId id="346" r:id="rId23"/>
    <p:sldId id="317" r:id="rId24"/>
    <p:sldId id="324" r:id="rId25"/>
    <p:sldId id="343"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26" autoAdjust="0"/>
    <p:restoredTop sz="92284"/>
  </p:normalViewPr>
  <p:slideViewPr>
    <p:cSldViewPr snapToObjects="1">
      <p:cViewPr varScale="1">
        <p:scale>
          <a:sx n="76" d="100"/>
          <a:sy n="76" d="100"/>
        </p:scale>
        <p:origin x="1800" y="5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B6C6ED-985B-D047-82FD-EE701AD59F1D}" type="datetimeFigureOut">
              <a:rPr lang="en-US" smtClean="0"/>
              <a:pPr/>
              <a:t>9/8/2025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DE295F-9D7B-5641-BE41-948DB05233D6}" type="slidenum">
              <a:rPr lang="en-US" smtClean="0"/>
              <a:pPr/>
              <a:t>‹#›</a:t>
            </a:fld>
            <a:endParaRPr lang="en-US" dirty="0"/>
          </a:p>
        </p:txBody>
      </p:sp>
    </p:spTree>
    <p:extLst>
      <p:ext uri="{BB962C8B-B14F-4D97-AF65-F5344CB8AC3E}">
        <p14:creationId xmlns:p14="http://schemas.microsoft.com/office/powerpoint/2010/main" val="11667092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DE295F-9D7B-5641-BE41-948DB05233D6}" type="slidenum">
              <a:rPr lang="en-US" smtClean="0"/>
              <a:pPr/>
              <a:t>13</a:t>
            </a:fld>
            <a:endParaRPr lang="en-US" dirty="0"/>
          </a:p>
        </p:txBody>
      </p:sp>
    </p:spTree>
    <p:extLst>
      <p:ext uri="{BB962C8B-B14F-4D97-AF65-F5344CB8AC3E}">
        <p14:creationId xmlns:p14="http://schemas.microsoft.com/office/powerpoint/2010/main" val="1335156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endParaRPr lang="en-US">
              <a:ea typeface="ＭＳ Ｐゴシック" pitchFamily="34" charset="-128"/>
            </a:endParaRPr>
          </a:p>
        </p:txBody>
      </p:sp>
      <p:sp>
        <p:nvSpPr>
          <p:cNvPr id="35844" name="Slide Number Placeholder 3"/>
          <p:cNvSpPr>
            <a:spLocks noGrp="1"/>
          </p:cNvSpPr>
          <p:nvPr>
            <p:ph type="sldNum" sz="quarter" idx="5"/>
          </p:nvPr>
        </p:nvSpPr>
        <p:spPr>
          <a:noFill/>
        </p:spPr>
        <p:txBody>
          <a:bodyPr/>
          <a:lstStyle/>
          <a:p>
            <a:fld id="{430EFD64-F4F4-41AC-AE68-7E057D80D46E}" type="slidenum">
              <a:rPr lang="en-GB" smtClean="0">
                <a:ea typeface="ＭＳ Ｐゴシック" pitchFamily="34" charset="-128"/>
              </a:rPr>
              <a:pPr/>
              <a:t>18</a:t>
            </a:fld>
            <a:endParaRPr lang="en-GB">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endParaRPr lang="en-US">
              <a:ea typeface="ＭＳ Ｐゴシック" pitchFamily="34" charset="-128"/>
            </a:endParaRPr>
          </a:p>
        </p:txBody>
      </p:sp>
      <p:sp>
        <p:nvSpPr>
          <p:cNvPr id="35844" name="Slide Number Placeholder 3"/>
          <p:cNvSpPr>
            <a:spLocks noGrp="1"/>
          </p:cNvSpPr>
          <p:nvPr>
            <p:ph type="sldNum" sz="quarter" idx="5"/>
          </p:nvPr>
        </p:nvSpPr>
        <p:spPr>
          <a:noFill/>
        </p:spPr>
        <p:txBody>
          <a:bodyPr/>
          <a:lstStyle/>
          <a:p>
            <a:fld id="{430EFD64-F4F4-41AC-AE68-7E057D80D46E}" type="slidenum">
              <a:rPr lang="en-GB" smtClean="0">
                <a:ea typeface="ＭＳ Ｐゴシック" pitchFamily="34" charset="-128"/>
              </a:rPr>
              <a:pPr/>
              <a:t>19</a:t>
            </a:fld>
            <a:endParaRPr lang="en-GB">
              <a:ea typeface="ＭＳ Ｐゴシック" pitchFamily="34" charset="-128"/>
            </a:endParaRPr>
          </a:p>
        </p:txBody>
      </p:sp>
    </p:spTree>
    <p:extLst>
      <p:ext uri="{BB962C8B-B14F-4D97-AF65-F5344CB8AC3E}">
        <p14:creationId xmlns:p14="http://schemas.microsoft.com/office/powerpoint/2010/main" val="2183769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endParaRPr lang="en-US">
              <a:ea typeface="ＭＳ Ｐゴシック" pitchFamily="34" charset="-128"/>
            </a:endParaRPr>
          </a:p>
        </p:txBody>
      </p:sp>
      <p:sp>
        <p:nvSpPr>
          <p:cNvPr id="35844" name="Slide Number Placeholder 3"/>
          <p:cNvSpPr>
            <a:spLocks noGrp="1"/>
          </p:cNvSpPr>
          <p:nvPr>
            <p:ph type="sldNum" sz="quarter" idx="5"/>
          </p:nvPr>
        </p:nvSpPr>
        <p:spPr>
          <a:noFill/>
        </p:spPr>
        <p:txBody>
          <a:bodyPr/>
          <a:lstStyle/>
          <a:p>
            <a:fld id="{430EFD64-F4F4-41AC-AE68-7E057D80D46E}" type="slidenum">
              <a:rPr lang="en-GB" smtClean="0">
                <a:ea typeface="ＭＳ Ｐゴシック" pitchFamily="34" charset="-128"/>
              </a:rPr>
              <a:pPr/>
              <a:t>22</a:t>
            </a:fld>
            <a:endParaRPr lang="en-GB">
              <a:ea typeface="ＭＳ Ｐゴシック" pitchFamily="34" charset="-128"/>
            </a:endParaRPr>
          </a:p>
        </p:txBody>
      </p:sp>
    </p:spTree>
    <p:extLst>
      <p:ext uri="{BB962C8B-B14F-4D97-AF65-F5344CB8AC3E}">
        <p14:creationId xmlns:p14="http://schemas.microsoft.com/office/powerpoint/2010/main" val="938829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endParaRPr lang="en-US">
              <a:ea typeface="ＭＳ Ｐゴシック" pitchFamily="34" charset="-128"/>
            </a:endParaRPr>
          </a:p>
        </p:txBody>
      </p:sp>
      <p:sp>
        <p:nvSpPr>
          <p:cNvPr id="35844" name="Slide Number Placeholder 3"/>
          <p:cNvSpPr>
            <a:spLocks noGrp="1"/>
          </p:cNvSpPr>
          <p:nvPr>
            <p:ph type="sldNum" sz="quarter" idx="5"/>
          </p:nvPr>
        </p:nvSpPr>
        <p:spPr>
          <a:noFill/>
        </p:spPr>
        <p:txBody>
          <a:bodyPr/>
          <a:lstStyle/>
          <a:p>
            <a:fld id="{430EFD64-F4F4-41AC-AE68-7E057D80D46E}" type="slidenum">
              <a:rPr lang="en-GB" smtClean="0">
                <a:ea typeface="ＭＳ Ｐゴシック" pitchFamily="34" charset="-128"/>
              </a:rPr>
              <a:pPr/>
              <a:t>24</a:t>
            </a:fld>
            <a:endParaRPr lang="en-GB">
              <a:ea typeface="ＭＳ Ｐゴシック" pitchFamily="34" charset="-128"/>
            </a:endParaRPr>
          </a:p>
        </p:txBody>
      </p:sp>
    </p:spTree>
    <p:extLst>
      <p:ext uri="{BB962C8B-B14F-4D97-AF65-F5344CB8AC3E}">
        <p14:creationId xmlns:p14="http://schemas.microsoft.com/office/powerpoint/2010/main" val="863970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68204-2F25-6643-BF45-9C26FB09F54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43A3672-4B7C-3E4A-B65D-E01B257708F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F9AF7C9-C41B-334F-9A2C-CAA49BDE5FFA}"/>
              </a:ext>
            </a:extLst>
          </p:cNvPr>
          <p:cNvSpPr>
            <a:spLocks noGrp="1"/>
          </p:cNvSpPr>
          <p:nvPr>
            <p:ph type="dt" sz="half" idx="10"/>
          </p:nvPr>
        </p:nvSpPr>
        <p:spPr/>
        <p:txBody>
          <a:bodyPr/>
          <a:lstStyle/>
          <a:p>
            <a:fld id="{FA1EC68A-B50F-6A40-9495-A31729F10880}" type="datetimeFigureOut">
              <a:rPr lang="en-US" smtClean="0"/>
              <a:pPr/>
              <a:t>9/8/2025</a:t>
            </a:fld>
            <a:endParaRPr lang="en-US" dirty="0"/>
          </a:p>
        </p:txBody>
      </p:sp>
      <p:sp>
        <p:nvSpPr>
          <p:cNvPr id="5" name="Footer Placeholder 4">
            <a:extLst>
              <a:ext uri="{FF2B5EF4-FFF2-40B4-BE49-F238E27FC236}">
                <a16:creationId xmlns:a16="http://schemas.microsoft.com/office/drawing/2014/main" id="{25ACF937-1CBD-2A4A-AE98-9D97908605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C466941-28E1-E749-848A-9864B3C2E1C9}"/>
              </a:ext>
            </a:extLst>
          </p:cNvPr>
          <p:cNvSpPr>
            <a:spLocks noGrp="1"/>
          </p:cNvSpPr>
          <p:nvPr>
            <p:ph type="sldNum" sz="quarter" idx="12"/>
          </p:nvPr>
        </p:nvSpPr>
        <p:spPr/>
        <p:txBody>
          <a:bodyPr/>
          <a:lstStyle/>
          <a:p>
            <a:fld id="{6D5F423D-70C1-4F4F-98E1-8C39B979DDD4}" type="slidenum">
              <a:rPr lang="en-US" smtClean="0"/>
              <a:pPr/>
              <a:t>‹#›</a:t>
            </a:fld>
            <a:endParaRPr lang="en-US" dirty="0"/>
          </a:p>
        </p:txBody>
      </p:sp>
    </p:spTree>
    <p:extLst>
      <p:ext uri="{BB962C8B-B14F-4D97-AF65-F5344CB8AC3E}">
        <p14:creationId xmlns:p14="http://schemas.microsoft.com/office/powerpoint/2010/main" val="1394613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6A3D4-1F32-1C4D-80AB-8AB6A1F919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277AF0-B7EC-A94B-B094-BF52217006C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6F37C5-1584-7145-95C9-5295B5814297}"/>
              </a:ext>
            </a:extLst>
          </p:cNvPr>
          <p:cNvSpPr>
            <a:spLocks noGrp="1"/>
          </p:cNvSpPr>
          <p:nvPr>
            <p:ph type="dt" sz="half" idx="10"/>
          </p:nvPr>
        </p:nvSpPr>
        <p:spPr/>
        <p:txBody>
          <a:bodyPr/>
          <a:lstStyle/>
          <a:p>
            <a:fld id="{FA1EC68A-B50F-6A40-9495-A31729F10880}" type="datetimeFigureOut">
              <a:rPr lang="en-US" smtClean="0"/>
              <a:pPr/>
              <a:t>9/8/2025</a:t>
            </a:fld>
            <a:endParaRPr lang="en-US" dirty="0"/>
          </a:p>
        </p:txBody>
      </p:sp>
      <p:sp>
        <p:nvSpPr>
          <p:cNvPr id="5" name="Footer Placeholder 4">
            <a:extLst>
              <a:ext uri="{FF2B5EF4-FFF2-40B4-BE49-F238E27FC236}">
                <a16:creationId xmlns:a16="http://schemas.microsoft.com/office/drawing/2014/main" id="{7543C6CC-510C-5A4A-A4FF-1A326023EA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4FE42A-0860-484F-9C9D-EB36B22C9351}"/>
              </a:ext>
            </a:extLst>
          </p:cNvPr>
          <p:cNvSpPr>
            <a:spLocks noGrp="1"/>
          </p:cNvSpPr>
          <p:nvPr>
            <p:ph type="sldNum" sz="quarter" idx="12"/>
          </p:nvPr>
        </p:nvSpPr>
        <p:spPr/>
        <p:txBody>
          <a:bodyPr/>
          <a:lstStyle/>
          <a:p>
            <a:fld id="{6D5F423D-70C1-4F4F-98E1-8C39B979DDD4}" type="slidenum">
              <a:rPr lang="en-US" smtClean="0"/>
              <a:pPr/>
              <a:t>‹#›</a:t>
            </a:fld>
            <a:endParaRPr lang="en-US" dirty="0"/>
          </a:p>
        </p:txBody>
      </p:sp>
    </p:spTree>
    <p:extLst>
      <p:ext uri="{BB962C8B-B14F-4D97-AF65-F5344CB8AC3E}">
        <p14:creationId xmlns:p14="http://schemas.microsoft.com/office/powerpoint/2010/main" val="3440847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5FEE89-C09F-FC4D-B159-7DEC9A440FC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BE4945-1CCE-3D4D-AEDD-C36609352CB5}"/>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EADA95-BE84-4C4A-A2FB-4A73C7B478CA}"/>
              </a:ext>
            </a:extLst>
          </p:cNvPr>
          <p:cNvSpPr>
            <a:spLocks noGrp="1"/>
          </p:cNvSpPr>
          <p:nvPr>
            <p:ph type="dt" sz="half" idx="10"/>
          </p:nvPr>
        </p:nvSpPr>
        <p:spPr/>
        <p:txBody>
          <a:bodyPr/>
          <a:lstStyle/>
          <a:p>
            <a:fld id="{FA1EC68A-B50F-6A40-9495-A31729F10880}" type="datetimeFigureOut">
              <a:rPr lang="en-US" smtClean="0"/>
              <a:pPr/>
              <a:t>9/8/2025</a:t>
            </a:fld>
            <a:endParaRPr lang="en-US" dirty="0"/>
          </a:p>
        </p:txBody>
      </p:sp>
      <p:sp>
        <p:nvSpPr>
          <p:cNvPr id="5" name="Footer Placeholder 4">
            <a:extLst>
              <a:ext uri="{FF2B5EF4-FFF2-40B4-BE49-F238E27FC236}">
                <a16:creationId xmlns:a16="http://schemas.microsoft.com/office/drawing/2014/main" id="{4AD85773-8AB9-F44D-A0FD-3DACDC6501E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49CCAF9-A22C-EA4B-A690-C41C6A75CE2A}"/>
              </a:ext>
            </a:extLst>
          </p:cNvPr>
          <p:cNvSpPr>
            <a:spLocks noGrp="1"/>
          </p:cNvSpPr>
          <p:nvPr>
            <p:ph type="sldNum" sz="quarter" idx="12"/>
          </p:nvPr>
        </p:nvSpPr>
        <p:spPr/>
        <p:txBody>
          <a:bodyPr/>
          <a:lstStyle/>
          <a:p>
            <a:fld id="{6D5F423D-70C1-4F4F-98E1-8C39B979DDD4}" type="slidenum">
              <a:rPr lang="en-US" smtClean="0"/>
              <a:pPr/>
              <a:t>‹#›</a:t>
            </a:fld>
            <a:endParaRPr lang="en-US" dirty="0"/>
          </a:p>
        </p:txBody>
      </p:sp>
    </p:spTree>
    <p:extLst>
      <p:ext uri="{BB962C8B-B14F-4D97-AF65-F5344CB8AC3E}">
        <p14:creationId xmlns:p14="http://schemas.microsoft.com/office/powerpoint/2010/main" val="2114910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GB"/>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dirty="0"/>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dirty="0"/>
          </a:p>
        </p:txBody>
      </p:sp>
      <p:sp>
        <p:nvSpPr>
          <p:cNvPr id="7" name="Slide Number Placeholder 6"/>
          <p:cNvSpPr>
            <a:spLocks noGrp="1"/>
          </p:cNvSpPr>
          <p:nvPr>
            <p:ph type="sldNum" sz="quarter" idx="12"/>
          </p:nvPr>
        </p:nvSpPr>
        <p:spPr>
          <a:xfrm>
            <a:off x="6553200" y="6245225"/>
            <a:ext cx="2133600" cy="476250"/>
          </a:xfrm>
        </p:spPr>
        <p:txBody>
          <a:bodyPr/>
          <a:lstStyle>
            <a:lvl1pPr>
              <a:defRPr smtClean="0"/>
            </a:lvl1pPr>
          </a:lstStyle>
          <a:p>
            <a:fld id="{F06AEED0-BA30-0740-8C9C-8F6AE861BEE5}" type="slidenum">
              <a:rPr lang="en-US"/>
              <a:pPr/>
              <a:t>‹#›</a:t>
            </a:fld>
            <a:endParaRPr lang="en-US" dirty="0"/>
          </a:p>
        </p:txBody>
      </p:sp>
    </p:spTree>
    <p:extLst>
      <p:ext uri="{BB962C8B-B14F-4D97-AF65-F5344CB8AC3E}">
        <p14:creationId xmlns:p14="http://schemas.microsoft.com/office/powerpoint/2010/main" val="2952176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66BE1-8A12-4118-939A-34AEEE11E3C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81548E56-0B2B-4627-8A0B-459463DFD0C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0EF3522-0E55-47D4-B90A-100853EB284B}"/>
              </a:ext>
            </a:extLst>
          </p:cNvPr>
          <p:cNvSpPr>
            <a:spLocks noGrp="1"/>
          </p:cNvSpPr>
          <p:nvPr>
            <p:ph type="dt" sz="half" idx="10"/>
          </p:nvPr>
        </p:nvSpPr>
        <p:spPr/>
        <p:txBody>
          <a:bodyPr/>
          <a:lstStyle/>
          <a:p>
            <a:pPr defTabSz="685800"/>
            <a:fld id="{BA9AD777-B8E4-4ED4-9B90-724143AD7D2C}" type="datetimeFigureOut">
              <a:rPr lang="en-GB" smtClean="0">
                <a:solidFill>
                  <a:prstClr val="black">
                    <a:tint val="75000"/>
                  </a:prstClr>
                </a:solidFill>
              </a:rPr>
              <a:pPr defTabSz="685800"/>
              <a:t>08/09/2025</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28E9B9E6-5A29-4CBA-9D80-981CD7A76461}"/>
              </a:ext>
            </a:extLst>
          </p:cNvPr>
          <p:cNvSpPr>
            <a:spLocks noGrp="1"/>
          </p:cNvSpPr>
          <p:nvPr>
            <p:ph type="ftr" sz="quarter" idx="11"/>
          </p:nvPr>
        </p:nvSpPr>
        <p:spPr/>
        <p:txBody>
          <a:bodyPr/>
          <a:lstStyle/>
          <a:p>
            <a:pPr defTabSz="685800"/>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52E5BA4C-F99E-4D42-A803-F70F9093E17A}"/>
              </a:ext>
            </a:extLst>
          </p:cNvPr>
          <p:cNvSpPr>
            <a:spLocks noGrp="1"/>
          </p:cNvSpPr>
          <p:nvPr>
            <p:ph type="sldNum" sz="quarter" idx="12"/>
          </p:nvPr>
        </p:nvSpPr>
        <p:spPr/>
        <p:txBody>
          <a:bodyPr/>
          <a:lstStyle/>
          <a:p>
            <a:pPr defTabSz="685800"/>
            <a:fld id="{D8D701DA-8754-4670-9C92-F3F89F64F522}"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3238915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D895F-CFE4-4725-82D9-496D8CD294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D2256BE-D51E-405A-98D6-51522A604C4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DD737F-DF76-4961-AA6B-CDFE53F9A2D4}"/>
              </a:ext>
            </a:extLst>
          </p:cNvPr>
          <p:cNvSpPr>
            <a:spLocks noGrp="1"/>
          </p:cNvSpPr>
          <p:nvPr>
            <p:ph type="dt" sz="half" idx="10"/>
          </p:nvPr>
        </p:nvSpPr>
        <p:spPr/>
        <p:txBody>
          <a:bodyPr/>
          <a:lstStyle/>
          <a:p>
            <a:pPr defTabSz="685800"/>
            <a:fld id="{BA9AD777-B8E4-4ED4-9B90-724143AD7D2C}" type="datetimeFigureOut">
              <a:rPr lang="en-GB" smtClean="0">
                <a:solidFill>
                  <a:prstClr val="black">
                    <a:tint val="75000"/>
                  </a:prstClr>
                </a:solidFill>
              </a:rPr>
              <a:pPr defTabSz="685800"/>
              <a:t>08/09/2025</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AD8A1FFD-90B6-4875-84AA-6346B2A1F37F}"/>
              </a:ext>
            </a:extLst>
          </p:cNvPr>
          <p:cNvSpPr>
            <a:spLocks noGrp="1"/>
          </p:cNvSpPr>
          <p:nvPr>
            <p:ph type="ftr" sz="quarter" idx="11"/>
          </p:nvPr>
        </p:nvSpPr>
        <p:spPr/>
        <p:txBody>
          <a:bodyPr/>
          <a:lstStyle/>
          <a:p>
            <a:pPr defTabSz="685800"/>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E42A5754-8ED6-4C42-AD8C-F65E9117D743}"/>
              </a:ext>
            </a:extLst>
          </p:cNvPr>
          <p:cNvSpPr>
            <a:spLocks noGrp="1"/>
          </p:cNvSpPr>
          <p:nvPr>
            <p:ph type="sldNum" sz="quarter" idx="12"/>
          </p:nvPr>
        </p:nvSpPr>
        <p:spPr/>
        <p:txBody>
          <a:bodyPr/>
          <a:lstStyle/>
          <a:p>
            <a:pPr defTabSz="685800"/>
            <a:fld id="{D8D701DA-8754-4670-9C92-F3F89F64F522}"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3355810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C672C-A2DD-4FB3-9A80-0FBCD0DC434B}"/>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ADC17E1-5731-4CBD-B5E6-B61233846CE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C27540D-6F0B-40AC-BCC4-0C324759E13D}"/>
              </a:ext>
            </a:extLst>
          </p:cNvPr>
          <p:cNvSpPr>
            <a:spLocks noGrp="1"/>
          </p:cNvSpPr>
          <p:nvPr>
            <p:ph type="dt" sz="half" idx="10"/>
          </p:nvPr>
        </p:nvSpPr>
        <p:spPr/>
        <p:txBody>
          <a:bodyPr/>
          <a:lstStyle/>
          <a:p>
            <a:pPr defTabSz="685800"/>
            <a:fld id="{BA9AD777-B8E4-4ED4-9B90-724143AD7D2C}" type="datetimeFigureOut">
              <a:rPr lang="en-GB" smtClean="0">
                <a:solidFill>
                  <a:prstClr val="black">
                    <a:tint val="75000"/>
                  </a:prstClr>
                </a:solidFill>
              </a:rPr>
              <a:pPr defTabSz="685800"/>
              <a:t>08/09/2025</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4F46C485-5C21-46B3-AC40-C48AA2AF146A}"/>
              </a:ext>
            </a:extLst>
          </p:cNvPr>
          <p:cNvSpPr>
            <a:spLocks noGrp="1"/>
          </p:cNvSpPr>
          <p:nvPr>
            <p:ph type="ftr" sz="quarter" idx="11"/>
          </p:nvPr>
        </p:nvSpPr>
        <p:spPr/>
        <p:txBody>
          <a:bodyPr/>
          <a:lstStyle/>
          <a:p>
            <a:pPr defTabSz="685800"/>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EAF330B4-A04E-43C3-B9F2-39F129C4FD6A}"/>
              </a:ext>
            </a:extLst>
          </p:cNvPr>
          <p:cNvSpPr>
            <a:spLocks noGrp="1"/>
          </p:cNvSpPr>
          <p:nvPr>
            <p:ph type="sldNum" sz="quarter" idx="12"/>
          </p:nvPr>
        </p:nvSpPr>
        <p:spPr/>
        <p:txBody>
          <a:bodyPr/>
          <a:lstStyle/>
          <a:p>
            <a:pPr defTabSz="685800"/>
            <a:fld id="{D8D701DA-8754-4670-9C92-F3F89F64F522}"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2390976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8509B-C847-4994-B58F-C4ABFD69CA8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D574877-4BCA-499C-9024-273161A2A2B9}"/>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417D3EA-CC43-47F7-990F-53933B2DB14C}"/>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D4B8814-4CD6-4564-A7D8-D81D2EAC7AB1}"/>
              </a:ext>
            </a:extLst>
          </p:cNvPr>
          <p:cNvSpPr>
            <a:spLocks noGrp="1"/>
          </p:cNvSpPr>
          <p:nvPr>
            <p:ph type="dt" sz="half" idx="10"/>
          </p:nvPr>
        </p:nvSpPr>
        <p:spPr/>
        <p:txBody>
          <a:bodyPr/>
          <a:lstStyle/>
          <a:p>
            <a:pPr defTabSz="685800"/>
            <a:fld id="{BA9AD777-B8E4-4ED4-9B90-724143AD7D2C}" type="datetimeFigureOut">
              <a:rPr lang="en-GB" smtClean="0">
                <a:solidFill>
                  <a:prstClr val="black">
                    <a:tint val="75000"/>
                  </a:prstClr>
                </a:solidFill>
              </a:rPr>
              <a:pPr defTabSz="685800"/>
              <a:t>08/09/2025</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7AEDB199-1F39-4413-9865-5F52CA3D9423}"/>
              </a:ext>
            </a:extLst>
          </p:cNvPr>
          <p:cNvSpPr>
            <a:spLocks noGrp="1"/>
          </p:cNvSpPr>
          <p:nvPr>
            <p:ph type="ftr" sz="quarter" idx="11"/>
          </p:nvPr>
        </p:nvSpPr>
        <p:spPr/>
        <p:txBody>
          <a:bodyPr/>
          <a:lstStyle/>
          <a:p>
            <a:pPr defTabSz="685800"/>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7ADF1343-8106-42E7-87AD-14CB12EC56C4}"/>
              </a:ext>
            </a:extLst>
          </p:cNvPr>
          <p:cNvSpPr>
            <a:spLocks noGrp="1"/>
          </p:cNvSpPr>
          <p:nvPr>
            <p:ph type="sldNum" sz="quarter" idx="12"/>
          </p:nvPr>
        </p:nvSpPr>
        <p:spPr/>
        <p:txBody>
          <a:bodyPr/>
          <a:lstStyle/>
          <a:p>
            <a:pPr defTabSz="685800"/>
            <a:fld id="{D8D701DA-8754-4670-9C92-F3F89F64F522}"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484931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D900-4549-405F-A5D5-778F2E2FFD73}"/>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450A8AB-869F-4420-B240-1CC0614CA7C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435DD6AF-A720-465B-A8D6-BBCE632556C7}"/>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ADE0690-BFE2-41D4-9C6E-5C070186640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3F8A5392-2833-4FC8-97F7-5D6CEA8ADC51}"/>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2C2901F-A98A-47D8-BC9D-686B6282E32D}"/>
              </a:ext>
            </a:extLst>
          </p:cNvPr>
          <p:cNvSpPr>
            <a:spLocks noGrp="1"/>
          </p:cNvSpPr>
          <p:nvPr>
            <p:ph type="dt" sz="half" idx="10"/>
          </p:nvPr>
        </p:nvSpPr>
        <p:spPr/>
        <p:txBody>
          <a:bodyPr/>
          <a:lstStyle/>
          <a:p>
            <a:pPr defTabSz="685800"/>
            <a:fld id="{BA9AD777-B8E4-4ED4-9B90-724143AD7D2C}" type="datetimeFigureOut">
              <a:rPr lang="en-GB" smtClean="0">
                <a:solidFill>
                  <a:prstClr val="black">
                    <a:tint val="75000"/>
                  </a:prstClr>
                </a:solidFill>
              </a:rPr>
              <a:pPr defTabSz="685800"/>
              <a:t>08/09/2025</a:t>
            </a:fld>
            <a:endParaRPr lang="en-GB">
              <a:solidFill>
                <a:prstClr val="black">
                  <a:tint val="75000"/>
                </a:prstClr>
              </a:solidFill>
            </a:endParaRPr>
          </a:p>
        </p:txBody>
      </p:sp>
      <p:sp>
        <p:nvSpPr>
          <p:cNvPr id="8" name="Footer Placeholder 7">
            <a:extLst>
              <a:ext uri="{FF2B5EF4-FFF2-40B4-BE49-F238E27FC236}">
                <a16:creationId xmlns:a16="http://schemas.microsoft.com/office/drawing/2014/main" id="{42922FA7-CC9D-4660-92BF-418D9065C21D}"/>
              </a:ext>
            </a:extLst>
          </p:cNvPr>
          <p:cNvSpPr>
            <a:spLocks noGrp="1"/>
          </p:cNvSpPr>
          <p:nvPr>
            <p:ph type="ftr" sz="quarter" idx="11"/>
          </p:nvPr>
        </p:nvSpPr>
        <p:spPr/>
        <p:txBody>
          <a:bodyPr/>
          <a:lstStyle/>
          <a:p>
            <a:pPr defTabSz="685800"/>
            <a:endParaRPr lang="en-GB">
              <a:solidFill>
                <a:prstClr val="black">
                  <a:tint val="75000"/>
                </a:prstClr>
              </a:solidFill>
            </a:endParaRPr>
          </a:p>
        </p:txBody>
      </p:sp>
      <p:sp>
        <p:nvSpPr>
          <p:cNvPr id="9" name="Slide Number Placeholder 8">
            <a:extLst>
              <a:ext uri="{FF2B5EF4-FFF2-40B4-BE49-F238E27FC236}">
                <a16:creationId xmlns:a16="http://schemas.microsoft.com/office/drawing/2014/main" id="{A5790D07-A7F6-49D2-AFDC-B6BD4DD5AA88}"/>
              </a:ext>
            </a:extLst>
          </p:cNvPr>
          <p:cNvSpPr>
            <a:spLocks noGrp="1"/>
          </p:cNvSpPr>
          <p:nvPr>
            <p:ph type="sldNum" sz="quarter" idx="12"/>
          </p:nvPr>
        </p:nvSpPr>
        <p:spPr/>
        <p:txBody>
          <a:bodyPr/>
          <a:lstStyle/>
          <a:p>
            <a:pPr defTabSz="685800"/>
            <a:fld id="{D8D701DA-8754-4670-9C92-F3F89F64F522}"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37540528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B9A3A-7360-465E-B81B-5A32ACCD133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45C62E7-2FCF-427B-A7DB-B79ACA66D313}"/>
              </a:ext>
            </a:extLst>
          </p:cNvPr>
          <p:cNvSpPr>
            <a:spLocks noGrp="1"/>
          </p:cNvSpPr>
          <p:nvPr>
            <p:ph type="dt" sz="half" idx="10"/>
          </p:nvPr>
        </p:nvSpPr>
        <p:spPr/>
        <p:txBody>
          <a:bodyPr/>
          <a:lstStyle/>
          <a:p>
            <a:pPr defTabSz="685800"/>
            <a:fld id="{BA9AD777-B8E4-4ED4-9B90-724143AD7D2C}" type="datetimeFigureOut">
              <a:rPr lang="en-GB" smtClean="0">
                <a:solidFill>
                  <a:prstClr val="black">
                    <a:tint val="75000"/>
                  </a:prstClr>
                </a:solidFill>
              </a:rPr>
              <a:pPr defTabSz="685800"/>
              <a:t>08/09/2025</a:t>
            </a:fld>
            <a:endParaRPr lang="en-GB">
              <a:solidFill>
                <a:prstClr val="black">
                  <a:tint val="75000"/>
                </a:prstClr>
              </a:solidFill>
            </a:endParaRPr>
          </a:p>
        </p:txBody>
      </p:sp>
      <p:sp>
        <p:nvSpPr>
          <p:cNvPr id="4" name="Footer Placeholder 3">
            <a:extLst>
              <a:ext uri="{FF2B5EF4-FFF2-40B4-BE49-F238E27FC236}">
                <a16:creationId xmlns:a16="http://schemas.microsoft.com/office/drawing/2014/main" id="{BD653FF8-C03F-4C02-BDE5-1EB0426C525E}"/>
              </a:ext>
            </a:extLst>
          </p:cNvPr>
          <p:cNvSpPr>
            <a:spLocks noGrp="1"/>
          </p:cNvSpPr>
          <p:nvPr>
            <p:ph type="ftr" sz="quarter" idx="11"/>
          </p:nvPr>
        </p:nvSpPr>
        <p:spPr/>
        <p:txBody>
          <a:bodyPr/>
          <a:lstStyle/>
          <a:p>
            <a:pPr defTabSz="685800"/>
            <a:endParaRPr lang="en-GB">
              <a:solidFill>
                <a:prstClr val="black">
                  <a:tint val="75000"/>
                </a:prstClr>
              </a:solidFill>
            </a:endParaRPr>
          </a:p>
        </p:txBody>
      </p:sp>
      <p:sp>
        <p:nvSpPr>
          <p:cNvPr id="5" name="Slide Number Placeholder 4">
            <a:extLst>
              <a:ext uri="{FF2B5EF4-FFF2-40B4-BE49-F238E27FC236}">
                <a16:creationId xmlns:a16="http://schemas.microsoft.com/office/drawing/2014/main" id="{637F39D8-BA66-49A9-ADB4-6ACBDF5982D1}"/>
              </a:ext>
            </a:extLst>
          </p:cNvPr>
          <p:cNvSpPr>
            <a:spLocks noGrp="1"/>
          </p:cNvSpPr>
          <p:nvPr>
            <p:ph type="sldNum" sz="quarter" idx="12"/>
          </p:nvPr>
        </p:nvSpPr>
        <p:spPr/>
        <p:txBody>
          <a:bodyPr/>
          <a:lstStyle/>
          <a:p>
            <a:pPr defTabSz="685800"/>
            <a:fld id="{D8D701DA-8754-4670-9C92-F3F89F64F522}"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2449261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0ACB6F-2D2B-4659-8C62-B87F315DD3C1}"/>
              </a:ext>
            </a:extLst>
          </p:cNvPr>
          <p:cNvSpPr>
            <a:spLocks noGrp="1"/>
          </p:cNvSpPr>
          <p:nvPr>
            <p:ph type="dt" sz="half" idx="10"/>
          </p:nvPr>
        </p:nvSpPr>
        <p:spPr/>
        <p:txBody>
          <a:bodyPr/>
          <a:lstStyle/>
          <a:p>
            <a:pPr defTabSz="685800"/>
            <a:fld id="{BA9AD777-B8E4-4ED4-9B90-724143AD7D2C}" type="datetimeFigureOut">
              <a:rPr lang="en-GB" smtClean="0">
                <a:solidFill>
                  <a:prstClr val="black">
                    <a:tint val="75000"/>
                  </a:prstClr>
                </a:solidFill>
              </a:rPr>
              <a:pPr defTabSz="685800"/>
              <a:t>08/09/2025</a:t>
            </a:fld>
            <a:endParaRPr lang="en-GB">
              <a:solidFill>
                <a:prstClr val="black">
                  <a:tint val="75000"/>
                </a:prstClr>
              </a:solidFill>
            </a:endParaRPr>
          </a:p>
        </p:txBody>
      </p:sp>
      <p:sp>
        <p:nvSpPr>
          <p:cNvPr id="3" name="Footer Placeholder 2">
            <a:extLst>
              <a:ext uri="{FF2B5EF4-FFF2-40B4-BE49-F238E27FC236}">
                <a16:creationId xmlns:a16="http://schemas.microsoft.com/office/drawing/2014/main" id="{E5C95DC7-F110-47C7-BD89-CC6C1D25E4E8}"/>
              </a:ext>
            </a:extLst>
          </p:cNvPr>
          <p:cNvSpPr>
            <a:spLocks noGrp="1"/>
          </p:cNvSpPr>
          <p:nvPr>
            <p:ph type="ftr" sz="quarter" idx="11"/>
          </p:nvPr>
        </p:nvSpPr>
        <p:spPr/>
        <p:txBody>
          <a:bodyPr/>
          <a:lstStyle/>
          <a:p>
            <a:pPr defTabSz="685800"/>
            <a:endParaRPr lang="en-GB">
              <a:solidFill>
                <a:prstClr val="black">
                  <a:tint val="75000"/>
                </a:prstClr>
              </a:solidFill>
            </a:endParaRPr>
          </a:p>
        </p:txBody>
      </p:sp>
      <p:sp>
        <p:nvSpPr>
          <p:cNvPr id="4" name="Slide Number Placeholder 3">
            <a:extLst>
              <a:ext uri="{FF2B5EF4-FFF2-40B4-BE49-F238E27FC236}">
                <a16:creationId xmlns:a16="http://schemas.microsoft.com/office/drawing/2014/main" id="{6F203F9D-E434-4A89-A514-04EF1CE22415}"/>
              </a:ext>
            </a:extLst>
          </p:cNvPr>
          <p:cNvSpPr>
            <a:spLocks noGrp="1"/>
          </p:cNvSpPr>
          <p:nvPr>
            <p:ph type="sldNum" sz="quarter" idx="12"/>
          </p:nvPr>
        </p:nvSpPr>
        <p:spPr/>
        <p:txBody>
          <a:bodyPr/>
          <a:lstStyle/>
          <a:p>
            <a:pPr defTabSz="685800"/>
            <a:fld id="{D8D701DA-8754-4670-9C92-F3F89F64F522}"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3233760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42AD7-120B-AA42-947C-BA0163A19C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09FD2F-1E70-F14F-A485-248497B2FA2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15789-0E66-CF45-9D5B-B6E7D23AD711}"/>
              </a:ext>
            </a:extLst>
          </p:cNvPr>
          <p:cNvSpPr>
            <a:spLocks noGrp="1"/>
          </p:cNvSpPr>
          <p:nvPr>
            <p:ph type="dt" sz="half" idx="10"/>
          </p:nvPr>
        </p:nvSpPr>
        <p:spPr/>
        <p:txBody>
          <a:bodyPr/>
          <a:lstStyle/>
          <a:p>
            <a:fld id="{FA1EC68A-B50F-6A40-9495-A31729F10880}" type="datetimeFigureOut">
              <a:rPr lang="en-US" smtClean="0"/>
              <a:pPr/>
              <a:t>9/8/2025</a:t>
            </a:fld>
            <a:endParaRPr lang="en-US" dirty="0"/>
          </a:p>
        </p:txBody>
      </p:sp>
      <p:sp>
        <p:nvSpPr>
          <p:cNvPr id="5" name="Footer Placeholder 4">
            <a:extLst>
              <a:ext uri="{FF2B5EF4-FFF2-40B4-BE49-F238E27FC236}">
                <a16:creationId xmlns:a16="http://schemas.microsoft.com/office/drawing/2014/main" id="{FA295CDE-661E-774F-9A88-CB534CB86F8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0856134-4BB2-2D42-AA6F-BFA392058412}"/>
              </a:ext>
            </a:extLst>
          </p:cNvPr>
          <p:cNvSpPr>
            <a:spLocks noGrp="1"/>
          </p:cNvSpPr>
          <p:nvPr>
            <p:ph type="sldNum" sz="quarter" idx="12"/>
          </p:nvPr>
        </p:nvSpPr>
        <p:spPr/>
        <p:txBody>
          <a:bodyPr/>
          <a:lstStyle/>
          <a:p>
            <a:fld id="{6D5F423D-70C1-4F4F-98E1-8C39B979DDD4}" type="slidenum">
              <a:rPr lang="en-US" smtClean="0"/>
              <a:pPr/>
              <a:t>‹#›</a:t>
            </a:fld>
            <a:endParaRPr lang="en-US" dirty="0"/>
          </a:p>
        </p:txBody>
      </p:sp>
    </p:spTree>
    <p:extLst>
      <p:ext uri="{BB962C8B-B14F-4D97-AF65-F5344CB8AC3E}">
        <p14:creationId xmlns:p14="http://schemas.microsoft.com/office/powerpoint/2010/main" val="6793267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5B082-52A7-4ECB-995F-908B06B3791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89B3D6-7383-4099-B613-76267A17203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D4DF875-8EE7-44FB-9CA7-AA92B9E6623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68D08AB-8990-4AD8-B9AB-4A93FEC6D902}"/>
              </a:ext>
            </a:extLst>
          </p:cNvPr>
          <p:cNvSpPr>
            <a:spLocks noGrp="1"/>
          </p:cNvSpPr>
          <p:nvPr>
            <p:ph type="dt" sz="half" idx="10"/>
          </p:nvPr>
        </p:nvSpPr>
        <p:spPr/>
        <p:txBody>
          <a:bodyPr/>
          <a:lstStyle/>
          <a:p>
            <a:pPr defTabSz="685800"/>
            <a:fld id="{BA9AD777-B8E4-4ED4-9B90-724143AD7D2C}" type="datetimeFigureOut">
              <a:rPr lang="en-GB" smtClean="0">
                <a:solidFill>
                  <a:prstClr val="black">
                    <a:tint val="75000"/>
                  </a:prstClr>
                </a:solidFill>
              </a:rPr>
              <a:pPr defTabSz="685800"/>
              <a:t>08/09/2025</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601BDFB0-4207-4F11-9B0B-4D56BF7C36E6}"/>
              </a:ext>
            </a:extLst>
          </p:cNvPr>
          <p:cNvSpPr>
            <a:spLocks noGrp="1"/>
          </p:cNvSpPr>
          <p:nvPr>
            <p:ph type="ftr" sz="quarter" idx="11"/>
          </p:nvPr>
        </p:nvSpPr>
        <p:spPr/>
        <p:txBody>
          <a:bodyPr/>
          <a:lstStyle/>
          <a:p>
            <a:pPr defTabSz="685800"/>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30B60D57-D507-410E-B025-0C7CD23F3DD7}"/>
              </a:ext>
            </a:extLst>
          </p:cNvPr>
          <p:cNvSpPr>
            <a:spLocks noGrp="1"/>
          </p:cNvSpPr>
          <p:nvPr>
            <p:ph type="sldNum" sz="quarter" idx="12"/>
          </p:nvPr>
        </p:nvSpPr>
        <p:spPr/>
        <p:txBody>
          <a:bodyPr/>
          <a:lstStyle/>
          <a:p>
            <a:pPr defTabSz="685800"/>
            <a:fld id="{D8D701DA-8754-4670-9C92-F3F89F64F522}"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1679440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58023-A827-481B-8A9D-C7954FB52CB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A404C1B-BDB1-4557-B815-006BE11EFF96}"/>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19B072B5-D7E8-4EAE-83B5-104ED09292F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F73BC86-4320-4D9A-A5E5-C0CE565CEAD8}"/>
              </a:ext>
            </a:extLst>
          </p:cNvPr>
          <p:cNvSpPr>
            <a:spLocks noGrp="1"/>
          </p:cNvSpPr>
          <p:nvPr>
            <p:ph type="dt" sz="half" idx="10"/>
          </p:nvPr>
        </p:nvSpPr>
        <p:spPr/>
        <p:txBody>
          <a:bodyPr/>
          <a:lstStyle/>
          <a:p>
            <a:pPr defTabSz="685800"/>
            <a:fld id="{BA9AD777-B8E4-4ED4-9B90-724143AD7D2C}" type="datetimeFigureOut">
              <a:rPr lang="en-GB" smtClean="0">
                <a:solidFill>
                  <a:prstClr val="black">
                    <a:tint val="75000"/>
                  </a:prstClr>
                </a:solidFill>
              </a:rPr>
              <a:pPr defTabSz="685800"/>
              <a:t>08/09/2025</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764FFFF8-E56C-4342-BC4F-CB93E6647393}"/>
              </a:ext>
            </a:extLst>
          </p:cNvPr>
          <p:cNvSpPr>
            <a:spLocks noGrp="1"/>
          </p:cNvSpPr>
          <p:nvPr>
            <p:ph type="ftr" sz="quarter" idx="11"/>
          </p:nvPr>
        </p:nvSpPr>
        <p:spPr/>
        <p:txBody>
          <a:bodyPr/>
          <a:lstStyle/>
          <a:p>
            <a:pPr defTabSz="685800"/>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21B6B6DD-0ADB-438C-B281-05D13A56D063}"/>
              </a:ext>
            </a:extLst>
          </p:cNvPr>
          <p:cNvSpPr>
            <a:spLocks noGrp="1"/>
          </p:cNvSpPr>
          <p:nvPr>
            <p:ph type="sldNum" sz="quarter" idx="12"/>
          </p:nvPr>
        </p:nvSpPr>
        <p:spPr/>
        <p:txBody>
          <a:bodyPr/>
          <a:lstStyle/>
          <a:p>
            <a:pPr defTabSz="685800"/>
            <a:fld id="{D8D701DA-8754-4670-9C92-F3F89F64F522}"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3843534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96D88-E91D-40DB-92A9-8C045DA3E28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216B2A5-19F7-4A02-A4E8-A784B21ECC6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39D8EEE-D949-4BFA-8FF4-3307662E42B6}"/>
              </a:ext>
            </a:extLst>
          </p:cNvPr>
          <p:cNvSpPr>
            <a:spLocks noGrp="1"/>
          </p:cNvSpPr>
          <p:nvPr>
            <p:ph type="dt" sz="half" idx="10"/>
          </p:nvPr>
        </p:nvSpPr>
        <p:spPr/>
        <p:txBody>
          <a:bodyPr/>
          <a:lstStyle/>
          <a:p>
            <a:pPr defTabSz="685800"/>
            <a:fld id="{BA9AD777-B8E4-4ED4-9B90-724143AD7D2C}" type="datetimeFigureOut">
              <a:rPr lang="en-GB" smtClean="0">
                <a:solidFill>
                  <a:prstClr val="black">
                    <a:tint val="75000"/>
                  </a:prstClr>
                </a:solidFill>
              </a:rPr>
              <a:pPr defTabSz="685800"/>
              <a:t>08/09/2025</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5156087C-6CA9-4555-BFBF-D0C5731CB475}"/>
              </a:ext>
            </a:extLst>
          </p:cNvPr>
          <p:cNvSpPr>
            <a:spLocks noGrp="1"/>
          </p:cNvSpPr>
          <p:nvPr>
            <p:ph type="ftr" sz="quarter" idx="11"/>
          </p:nvPr>
        </p:nvSpPr>
        <p:spPr/>
        <p:txBody>
          <a:bodyPr/>
          <a:lstStyle/>
          <a:p>
            <a:pPr defTabSz="685800"/>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F7C1CBF7-1B54-4E98-85CC-C316CA0A1BFB}"/>
              </a:ext>
            </a:extLst>
          </p:cNvPr>
          <p:cNvSpPr>
            <a:spLocks noGrp="1"/>
          </p:cNvSpPr>
          <p:nvPr>
            <p:ph type="sldNum" sz="quarter" idx="12"/>
          </p:nvPr>
        </p:nvSpPr>
        <p:spPr/>
        <p:txBody>
          <a:bodyPr/>
          <a:lstStyle/>
          <a:p>
            <a:pPr defTabSz="685800"/>
            <a:fld id="{D8D701DA-8754-4670-9C92-F3F89F64F522}"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22016460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E6D52F-3E45-4F06-A537-0145256674C9}"/>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E28D321-9A75-44AF-A2E4-32BEF25E5CAE}"/>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1A10E3-4025-4BCD-9AC1-47A5C6760720}"/>
              </a:ext>
            </a:extLst>
          </p:cNvPr>
          <p:cNvSpPr>
            <a:spLocks noGrp="1"/>
          </p:cNvSpPr>
          <p:nvPr>
            <p:ph type="dt" sz="half" idx="10"/>
          </p:nvPr>
        </p:nvSpPr>
        <p:spPr/>
        <p:txBody>
          <a:bodyPr/>
          <a:lstStyle/>
          <a:p>
            <a:pPr defTabSz="685800"/>
            <a:fld id="{BA9AD777-B8E4-4ED4-9B90-724143AD7D2C}" type="datetimeFigureOut">
              <a:rPr lang="en-GB" smtClean="0">
                <a:solidFill>
                  <a:prstClr val="black">
                    <a:tint val="75000"/>
                  </a:prstClr>
                </a:solidFill>
              </a:rPr>
              <a:pPr defTabSz="685800"/>
              <a:t>08/09/2025</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695BBD47-1D70-4050-A612-5EA0A3623B56}"/>
              </a:ext>
            </a:extLst>
          </p:cNvPr>
          <p:cNvSpPr>
            <a:spLocks noGrp="1"/>
          </p:cNvSpPr>
          <p:nvPr>
            <p:ph type="ftr" sz="quarter" idx="11"/>
          </p:nvPr>
        </p:nvSpPr>
        <p:spPr/>
        <p:txBody>
          <a:bodyPr/>
          <a:lstStyle/>
          <a:p>
            <a:pPr defTabSz="685800"/>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B7B3C927-6A1C-474D-9911-77DF9E426DD8}"/>
              </a:ext>
            </a:extLst>
          </p:cNvPr>
          <p:cNvSpPr>
            <a:spLocks noGrp="1"/>
          </p:cNvSpPr>
          <p:nvPr>
            <p:ph type="sldNum" sz="quarter" idx="12"/>
          </p:nvPr>
        </p:nvSpPr>
        <p:spPr/>
        <p:txBody>
          <a:bodyPr/>
          <a:lstStyle/>
          <a:p>
            <a:pPr defTabSz="685800"/>
            <a:fld id="{D8D701DA-8754-4670-9C92-F3F89F64F522}"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40288237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5D5D19DF-9FC1-48FE-AE8A-D432907B7C0B}"/>
              </a:ext>
            </a:extLst>
          </p:cNvPr>
          <p:cNvSpPr>
            <a:spLocks noGrp="1" noChangeArrowheads="1"/>
          </p:cNvSpPr>
          <p:nvPr>
            <p:ph type="dt" sz="half" idx="10"/>
          </p:nvPr>
        </p:nvSpPr>
        <p:spPr>
          <a:ln/>
        </p:spPr>
        <p:txBody>
          <a:bodyPr/>
          <a:lstStyle>
            <a:lvl1pPr>
              <a:defRPr/>
            </a:lvl1pPr>
          </a:lstStyle>
          <a:p>
            <a:pPr defTabSz="685800">
              <a:defRPr/>
            </a:pPr>
            <a:endParaRPr lang="en-GB">
              <a:solidFill>
                <a:prstClr val="black">
                  <a:tint val="75000"/>
                </a:prstClr>
              </a:solidFill>
            </a:endParaRPr>
          </a:p>
        </p:txBody>
      </p:sp>
      <p:sp>
        <p:nvSpPr>
          <p:cNvPr id="6" name="Rectangle 5">
            <a:extLst>
              <a:ext uri="{FF2B5EF4-FFF2-40B4-BE49-F238E27FC236}">
                <a16:creationId xmlns:a16="http://schemas.microsoft.com/office/drawing/2014/main" id="{7831EDF6-DF27-4AE1-BD97-A723F5A49954}"/>
              </a:ext>
            </a:extLst>
          </p:cNvPr>
          <p:cNvSpPr>
            <a:spLocks noGrp="1" noChangeArrowheads="1"/>
          </p:cNvSpPr>
          <p:nvPr>
            <p:ph type="ftr" sz="quarter" idx="11"/>
          </p:nvPr>
        </p:nvSpPr>
        <p:spPr>
          <a:ln/>
        </p:spPr>
        <p:txBody>
          <a:bodyPr/>
          <a:lstStyle>
            <a:lvl1pPr>
              <a:defRPr/>
            </a:lvl1pPr>
          </a:lstStyle>
          <a:p>
            <a:pPr defTabSz="685800">
              <a:defRPr/>
            </a:pPr>
            <a:endParaRPr lang="en-GB">
              <a:solidFill>
                <a:prstClr val="black">
                  <a:tint val="75000"/>
                </a:prstClr>
              </a:solidFill>
            </a:endParaRPr>
          </a:p>
        </p:txBody>
      </p:sp>
      <p:sp>
        <p:nvSpPr>
          <p:cNvPr id="7" name="Rectangle 6">
            <a:extLst>
              <a:ext uri="{FF2B5EF4-FFF2-40B4-BE49-F238E27FC236}">
                <a16:creationId xmlns:a16="http://schemas.microsoft.com/office/drawing/2014/main" id="{8D9D14CD-1360-48EE-8D72-B0DDE3959B30}"/>
              </a:ext>
            </a:extLst>
          </p:cNvPr>
          <p:cNvSpPr>
            <a:spLocks noGrp="1" noChangeArrowheads="1"/>
          </p:cNvSpPr>
          <p:nvPr>
            <p:ph type="sldNum" sz="quarter" idx="12"/>
          </p:nvPr>
        </p:nvSpPr>
        <p:spPr>
          <a:ln/>
        </p:spPr>
        <p:txBody>
          <a:bodyPr/>
          <a:lstStyle>
            <a:lvl1pPr>
              <a:defRPr/>
            </a:lvl1pPr>
          </a:lstStyle>
          <a:p>
            <a:pPr defTabSz="685800">
              <a:defRPr/>
            </a:pPr>
            <a:fld id="{00917874-5629-4080-B588-704CF733F825}" type="slidenum">
              <a:rPr lang="en-GB" altLang="en-US" smtClean="0">
                <a:solidFill>
                  <a:prstClr val="black">
                    <a:tint val="75000"/>
                  </a:prstClr>
                </a:solidFill>
              </a:rPr>
              <a:pPr defTabSz="685800">
                <a:defRPr/>
              </a:pPr>
              <a:t>‹#›</a:t>
            </a:fld>
            <a:endParaRPr lang="en-GB" altLang="en-US">
              <a:solidFill>
                <a:prstClr val="black">
                  <a:tint val="75000"/>
                </a:prstClr>
              </a:solidFill>
            </a:endParaRPr>
          </a:p>
        </p:txBody>
      </p:sp>
    </p:spTree>
    <p:extLst>
      <p:ext uri="{BB962C8B-B14F-4D97-AF65-F5344CB8AC3E}">
        <p14:creationId xmlns:p14="http://schemas.microsoft.com/office/powerpoint/2010/main" val="3187975213"/>
      </p:ext>
    </p:extLst>
  </p:cSld>
  <p:clrMapOvr>
    <a:masterClrMapping/>
  </p:clrMapOvr>
  <p:transition advTm="10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019A-3862-2E4E-B160-4AC1A7099946}"/>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91DB1DC-46B0-804C-A6C7-16A87C6C40A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A1EB213-1BC9-4844-B970-1F0F84DBC41E}"/>
              </a:ext>
            </a:extLst>
          </p:cNvPr>
          <p:cNvSpPr>
            <a:spLocks noGrp="1"/>
          </p:cNvSpPr>
          <p:nvPr>
            <p:ph type="dt" sz="half" idx="10"/>
          </p:nvPr>
        </p:nvSpPr>
        <p:spPr/>
        <p:txBody>
          <a:bodyPr/>
          <a:lstStyle/>
          <a:p>
            <a:fld id="{FA1EC68A-B50F-6A40-9495-A31729F10880}" type="datetimeFigureOut">
              <a:rPr lang="en-US" smtClean="0"/>
              <a:pPr/>
              <a:t>9/8/2025</a:t>
            </a:fld>
            <a:endParaRPr lang="en-US" dirty="0"/>
          </a:p>
        </p:txBody>
      </p:sp>
      <p:sp>
        <p:nvSpPr>
          <p:cNvPr id="5" name="Footer Placeholder 4">
            <a:extLst>
              <a:ext uri="{FF2B5EF4-FFF2-40B4-BE49-F238E27FC236}">
                <a16:creationId xmlns:a16="http://schemas.microsoft.com/office/drawing/2014/main" id="{F57DB44E-B2E4-DF42-B518-44C1976A17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71A8CC2-5C39-A246-8872-230F61275CEE}"/>
              </a:ext>
            </a:extLst>
          </p:cNvPr>
          <p:cNvSpPr>
            <a:spLocks noGrp="1"/>
          </p:cNvSpPr>
          <p:nvPr>
            <p:ph type="sldNum" sz="quarter" idx="12"/>
          </p:nvPr>
        </p:nvSpPr>
        <p:spPr/>
        <p:txBody>
          <a:bodyPr/>
          <a:lstStyle/>
          <a:p>
            <a:fld id="{6D5F423D-70C1-4F4F-98E1-8C39B979DDD4}" type="slidenum">
              <a:rPr lang="en-US" smtClean="0"/>
              <a:pPr/>
              <a:t>‹#›</a:t>
            </a:fld>
            <a:endParaRPr lang="en-US" dirty="0"/>
          </a:p>
        </p:txBody>
      </p:sp>
    </p:spTree>
    <p:extLst>
      <p:ext uri="{BB962C8B-B14F-4D97-AF65-F5344CB8AC3E}">
        <p14:creationId xmlns:p14="http://schemas.microsoft.com/office/powerpoint/2010/main" val="2030587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5258D-5880-6549-8005-17E6C10C23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50167D-DA9F-0F48-A021-0D9E199E7816}"/>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95F4A4-1180-DF42-8444-7F5E9DC25295}"/>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1E60E0-4B34-D245-8F10-627DF40D71DD}"/>
              </a:ext>
            </a:extLst>
          </p:cNvPr>
          <p:cNvSpPr>
            <a:spLocks noGrp="1"/>
          </p:cNvSpPr>
          <p:nvPr>
            <p:ph type="dt" sz="half" idx="10"/>
          </p:nvPr>
        </p:nvSpPr>
        <p:spPr/>
        <p:txBody>
          <a:bodyPr/>
          <a:lstStyle/>
          <a:p>
            <a:fld id="{FA1EC68A-B50F-6A40-9495-A31729F10880}" type="datetimeFigureOut">
              <a:rPr lang="en-US" smtClean="0"/>
              <a:pPr/>
              <a:t>9/8/2025</a:t>
            </a:fld>
            <a:endParaRPr lang="en-US" dirty="0"/>
          </a:p>
        </p:txBody>
      </p:sp>
      <p:sp>
        <p:nvSpPr>
          <p:cNvPr id="6" name="Footer Placeholder 5">
            <a:extLst>
              <a:ext uri="{FF2B5EF4-FFF2-40B4-BE49-F238E27FC236}">
                <a16:creationId xmlns:a16="http://schemas.microsoft.com/office/drawing/2014/main" id="{F88C279A-D79F-8C43-A861-1F60F9A3691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88DD608-01E3-4B47-9517-AB8EBF805C48}"/>
              </a:ext>
            </a:extLst>
          </p:cNvPr>
          <p:cNvSpPr>
            <a:spLocks noGrp="1"/>
          </p:cNvSpPr>
          <p:nvPr>
            <p:ph type="sldNum" sz="quarter" idx="12"/>
          </p:nvPr>
        </p:nvSpPr>
        <p:spPr/>
        <p:txBody>
          <a:bodyPr/>
          <a:lstStyle/>
          <a:p>
            <a:fld id="{6D5F423D-70C1-4F4F-98E1-8C39B979DDD4}" type="slidenum">
              <a:rPr lang="en-US" smtClean="0"/>
              <a:pPr/>
              <a:t>‹#›</a:t>
            </a:fld>
            <a:endParaRPr lang="en-US" dirty="0"/>
          </a:p>
        </p:txBody>
      </p:sp>
    </p:spTree>
    <p:extLst>
      <p:ext uri="{BB962C8B-B14F-4D97-AF65-F5344CB8AC3E}">
        <p14:creationId xmlns:p14="http://schemas.microsoft.com/office/powerpoint/2010/main" val="4283959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68541-4B5B-8F47-8F93-36923CA709BF}"/>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72F0B3-D1AD-8740-ADF3-7082B122B24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039EF83-422F-774B-A598-C4E4486FFE8B}"/>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03BD8-C850-3A42-AD36-64FF4FA2FA9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054D553F-ECEF-0944-A4B6-D75F761AE3B3}"/>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6D4378-23C5-FF48-8B1F-B83D70DA154E}"/>
              </a:ext>
            </a:extLst>
          </p:cNvPr>
          <p:cNvSpPr>
            <a:spLocks noGrp="1"/>
          </p:cNvSpPr>
          <p:nvPr>
            <p:ph type="dt" sz="half" idx="10"/>
          </p:nvPr>
        </p:nvSpPr>
        <p:spPr/>
        <p:txBody>
          <a:bodyPr/>
          <a:lstStyle/>
          <a:p>
            <a:fld id="{FA1EC68A-B50F-6A40-9495-A31729F10880}" type="datetimeFigureOut">
              <a:rPr lang="en-US" smtClean="0"/>
              <a:pPr/>
              <a:t>9/8/2025</a:t>
            </a:fld>
            <a:endParaRPr lang="en-US" dirty="0"/>
          </a:p>
        </p:txBody>
      </p:sp>
      <p:sp>
        <p:nvSpPr>
          <p:cNvPr id="8" name="Footer Placeholder 7">
            <a:extLst>
              <a:ext uri="{FF2B5EF4-FFF2-40B4-BE49-F238E27FC236}">
                <a16:creationId xmlns:a16="http://schemas.microsoft.com/office/drawing/2014/main" id="{FCC17E52-627D-9147-A5D1-2DED86A83AA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285EE59-658C-2A48-B926-61FF2221B150}"/>
              </a:ext>
            </a:extLst>
          </p:cNvPr>
          <p:cNvSpPr>
            <a:spLocks noGrp="1"/>
          </p:cNvSpPr>
          <p:nvPr>
            <p:ph type="sldNum" sz="quarter" idx="12"/>
          </p:nvPr>
        </p:nvSpPr>
        <p:spPr/>
        <p:txBody>
          <a:bodyPr/>
          <a:lstStyle/>
          <a:p>
            <a:fld id="{6D5F423D-70C1-4F4F-98E1-8C39B979DDD4}" type="slidenum">
              <a:rPr lang="en-US" smtClean="0"/>
              <a:pPr/>
              <a:t>‹#›</a:t>
            </a:fld>
            <a:endParaRPr lang="en-US" dirty="0"/>
          </a:p>
        </p:txBody>
      </p:sp>
    </p:spTree>
    <p:extLst>
      <p:ext uri="{BB962C8B-B14F-4D97-AF65-F5344CB8AC3E}">
        <p14:creationId xmlns:p14="http://schemas.microsoft.com/office/powerpoint/2010/main" val="3677132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8EF86-0267-CF4B-A786-41B81A4B28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28D2D7-6F7F-D743-977F-E8C847BDB381}"/>
              </a:ext>
            </a:extLst>
          </p:cNvPr>
          <p:cNvSpPr>
            <a:spLocks noGrp="1"/>
          </p:cNvSpPr>
          <p:nvPr>
            <p:ph type="dt" sz="half" idx="10"/>
          </p:nvPr>
        </p:nvSpPr>
        <p:spPr/>
        <p:txBody>
          <a:bodyPr/>
          <a:lstStyle/>
          <a:p>
            <a:fld id="{FA1EC68A-B50F-6A40-9495-A31729F10880}" type="datetimeFigureOut">
              <a:rPr lang="en-US" smtClean="0"/>
              <a:pPr/>
              <a:t>9/8/2025</a:t>
            </a:fld>
            <a:endParaRPr lang="en-US" dirty="0"/>
          </a:p>
        </p:txBody>
      </p:sp>
      <p:sp>
        <p:nvSpPr>
          <p:cNvPr id="4" name="Footer Placeholder 3">
            <a:extLst>
              <a:ext uri="{FF2B5EF4-FFF2-40B4-BE49-F238E27FC236}">
                <a16:creationId xmlns:a16="http://schemas.microsoft.com/office/drawing/2014/main" id="{DD8EA78C-7890-2642-A06D-0BEC2ED5EF4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CAE12BA-2C94-F34E-91F5-1E3A0B5F5F29}"/>
              </a:ext>
            </a:extLst>
          </p:cNvPr>
          <p:cNvSpPr>
            <a:spLocks noGrp="1"/>
          </p:cNvSpPr>
          <p:nvPr>
            <p:ph type="sldNum" sz="quarter" idx="12"/>
          </p:nvPr>
        </p:nvSpPr>
        <p:spPr/>
        <p:txBody>
          <a:bodyPr/>
          <a:lstStyle/>
          <a:p>
            <a:fld id="{6D5F423D-70C1-4F4F-98E1-8C39B979DDD4}" type="slidenum">
              <a:rPr lang="en-US" smtClean="0"/>
              <a:pPr/>
              <a:t>‹#›</a:t>
            </a:fld>
            <a:endParaRPr lang="en-US" dirty="0"/>
          </a:p>
        </p:txBody>
      </p:sp>
    </p:spTree>
    <p:extLst>
      <p:ext uri="{BB962C8B-B14F-4D97-AF65-F5344CB8AC3E}">
        <p14:creationId xmlns:p14="http://schemas.microsoft.com/office/powerpoint/2010/main" val="3990177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C39555-E56C-9E43-BC20-006975B42429}"/>
              </a:ext>
            </a:extLst>
          </p:cNvPr>
          <p:cNvSpPr>
            <a:spLocks noGrp="1"/>
          </p:cNvSpPr>
          <p:nvPr>
            <p:ph type="dt" sz="half" idx="10"/>
          </p:nvPr>
        </p:nvSpPr>
        <p:spPr/>
        <p:txBody>
          <a:bodyPr/>
          <a:lstStyle/>
          <a:p>
            <a:fld id="{FA1EC68A-B50F-6A40-9495-A31729F10880}" type="datetimeFigureOut">
              <a:rPr lang="en-US" smtClean="0"/>
              <a:pPr/>
              <a:t>9/8/2025</a:t>
            </a:fld>
            <a:endParaRPr lang="en-US" dirty="0"/>
          </a:p>
        </p:txBody>
      </p:sp>
      <p:sp>
        <p:nvSpPr>
          <p:cNvPr id="3" name="Footer Placeholder 2">
            <a:extLst>
              <a:ext uri="{FF2B5EF4-FFF2-40B4-BE49-F238E27FC236}">
                <a16:creationId xmlns:a16="http://schemas.microsoft.com/office/drawing/2014/main" id="{90078B50-2F92-B94E-A947-E3C52394222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15CE9D7-0288-D54A-84D9-BC0C4AA8B4F3}"/>
              </a:ext>
            </a:extLst>
          </p:cNvPr>
          <p:cNvSpPr>
            <a:spLocks noGrp="1"/>
          </p:cNvSpPr>
          <p:nvPr>
            <p:ph type="sldNum" sz="quarter" idx="12"/>
          </p:nvPr>
        </p:nvSpPr>
        <p:spPr/>
        <p:txBody>
          <a:bodyPr/>
          <a:lstStyle/>
          <a:p>
            <a:fld id="{6D5F423D-70C1-4F4F-98E1-8C39B979DDD4}" type="slidenum">
              <a:rPr lang="en-US" smtClean="0"/>
              <a:pPr/>
              <a:t>‹#›</a:t>
            </a:fld>
            <a:endParaRPr lang="en-US" dirty="0"/>
          </a:p>
        </p:txBody>
      </p:sp>
    </p:spTree>
    <p:extLst>
      <p:ext uri="{BB962C8B-B14F-4D97-AF65-F5344CB8AC3E}">
        <p14:creationId xmlns:p14="http://schemas.microsoft.com/office/powerpoint/2010/main" val="1326766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0ED13-A196-C741-9474-0462C672170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A1DA178-0295-5949-B32B-3EF667C162B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6E3B15-C4A3-6E4C-B169-E5CBB542311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5B32DE3-6503-6F48-86F7-650700F7AAA0}"/>
              </a:ext>
            </a:extLst>
          </p:cNvPr>
          <p:cNvSpPr>
            <a:spLocks noGrp="1"/>
          </p:cNvSpPr>
          <p:nvPr>
            <p:ph type="dt" sz="half" idx="10"/>
          </p:nvPr>
        </p:nvSpPr>
        <p:spPr/>
        <p:txBody>
          <a:bodyPr/>
          <a:lstStyle/>
          <a:p>
            <a:fld id="{FA1EC68A-B50F-6A40-9495-A31729F10880}" type="datetimeFigureOut">
              <a:rPr lang="en-US" smtClean="0"/>
              <a:pPr/>
              <a:t>9/8/2025</a:t>
            </a:fld>
            <a:endParaRPr lang="en-US" dirty="0"/>
          </a:p>
        </p:txBody>
      </p:sp>
      <p:sp>
        <p:nvSpPr>
          <p:cNvPr id="6" name="Footer Placeholder 5">
            <a:extLst>
              <a:ext uri="{FF2B5EF4-FFF2-40B4-BE49-F238E27FC236}">
                <a16:creationId xmlns:a16="http://schemas.microsoft.com/office/drawing/2014/main" id="{D2037BD6-CD0D-5A45-9A74-0B349D97F30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E08DED6-1240-E74B-AD7B-5374659F766D}"/>
              </a:ext>
            </a:extLst>
          </p:cNvPr>
          <p:cNvSpPr>
            <a:spLocks noGrp="1"/>
          </p:cNvSpPr>
          <p:nvPr>
            <p:ph type="sldNum" sz="quarter" idx="12"/>
          </p:nvPr>
        </p:nvSpPr>
        <p:spPr/>
        <p:txBody>
          <a:bodyPr/>
          <a:lstStyle/>
          <a:p>
            <a:fld id="{6D5F423D-70C1-4F4F-98E1-8C39B979DDD4}" type="slidenum">
              <a:rPr lang="en-US" smtClean="0"/>
              <a:pPr/>
              <a:t>‹#›</a:t>
            </a:fld>
            <a:endParaRPr lang="en-US" dirty="0"/>
          </a:p>
        </p:txBody>
      </p:sp>
    </p:spTree>
    <p:extLst>
      <p:ext uri="{BB962C8B-B14F-4D97-AF65-F5344CB8AC3E}">
        <p14:creationId xmlns:p14="http://schemas.microsoft.com/office/powerpoint/2010/main" val="4175177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80352-88F0-D641-BC87-2F6BE21CB3D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C1C59C3-32FE-0D44-82CD-E5454227976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5EBCFB4-9AAD-3341-BACE-F6F26E70D5C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F2D8603-3BE1-B34A-A9E4-817D3795F3B5}"/>
              </a:ext>
            </a:extLst>
          </p:cNvPr>
          <p:cNvSpPr>
            <a:spLocks noGrp="1"/>
          </p:cNvSpPr>
          <p:nvPr>
            <p:ph type="dt" sz="half" idx="10"/>
          </p:nvPr>
        </p:nvSpPr>
        <p:spPr/>
        <p:txBody>
          <a:bodyPr/>
          <a:lstStyle/>
          <a:p>
            <a:fld id="{FA1EC68A-B50F-6A40-9495-A31729F10880}" type="datetimeFigureOut">
              <a:rPr lang="en-US" smtClean="0"/>
              <a:pPr/>
              <a:t>9/8/2025</a:t>
            </a:fld>
            <a:endParaRPr lang="en-US" dirty="0"/>
          </a:p>
        </p:txBody>
      </p:sp>
      <p:sp>
        <p:nvSpPr>
          <p:cNvPr id="6" name="Footer Placeholder 5">
            <a:extLst>
              <a:ext uri="{FF2B5EF4-FFF2-40B4-BE49-F238E27FC236}">
                <a16:creationId xmlns:a16="http://schemas.microsoft.com/office/drawing/2014/main" id="{E06181E7-2F68-1042-AC82-32B970204C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A5DE324-6A29-E249-BC88-3A7201E62273}"/>
              </a:ext>
            </a:extLst>
          </p:cNvPr>
          <p:cNvSpPr>
            <a:spLocks noGrp="1"/>
          </p:cNvSpPr>
          <p:nvPr>
            <p:ph type="sldNum" sz="quarter" idx="12"/>
          </p:nvPr>
        </p:nvSpPr>
        <p:spPr/>
        <p:txBody>
          <a:bodyPr/>
          <a:lstStyle/>
          <a:p>
            <a:fld id="{6D5F423D-70C1-4F4F-98E1-8C39B979DDD4}" type="slidenum">
              <a:rPr lang="en-US" smtClean="0"/>
              <a:pPr/>
              <a:t>‹#›</a:t>
            </a:fld>
            <a:endParaRPr lang="en-US" dirty="0"/>
          </a:p>
        </p:txBody>
      </p:sp>
    </p:spTree>
    <p:extLst>
      <p:ext uri="{BB962C8B-B14F-4D97-AF65-F5344CB8AC3E}">
        <p14:creationId xmlns:p14="http://schemas.microsoft.com/office/powerpoint/2010/main" val="2339195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BD09E1-2BEC-B449-B99C-C06C503EC86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19E915-BBE0-7242-8603-8C625948B6C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F7C0CE-ADC1-774A-8F7B-FEAA48C6816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A1EC68A-B50F-6A40-9495-A31729F10880}" type="datetimeFigureOut">
              <a:rPr lang="en-US" smtClean="0"/>
              <a:pPr/>
              <a:t>9/8/2025</a:t>
            </a:fld>
            <a:endParaRPr lang="en-US" dirty="0"/>
          </a:p>
        </p:txBody>
      </p:sp>
      <p:sp>
        <p:nvSpPr>
          <p:cNvPr id="5" name="Footer Placeholder 4">
            <a:extLst>
              <a:ext uri="{FF2B5EF4-FFF2-40B4-BE49-F238E27FC236}">
                <a16:creationId xmlns:a16="http://schemas.microsoft.com/office/drawing/2014/main" id="{58E1B0AB-5C52-3C48-BE3A-1956C6A6AC8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992A848-3BB4-6E4E-B246-1F72743C58D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D5F423D-70C1-4F4F-98E1-8C39B979DDD4}" type="slidenum">
              <a:rPr lang="en-US" smtClean="0"/>
              <a:pPr/>
              <a:t>‹#›</a:t>
            </a:fld>
            <a:endParaRPr lang="en-US" dirty="0"/>
          </a:p>
        </p:txBody>
      </p:sp>
    </p:spTree>
    <p:extLst>
      <p:ext uri="{BB962C8B-B14F-4D97-AF65-F5344CB8AC3E}">
        <p14:creationId xmlns:p14="http://schemas.microsoft.com/office/powerpoint/2010/main" val="223547519"/>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BB6A64-62EB-4530-B4C8-A675A08C798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846321-4EF1-4D53-B773-F452199EEFD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65BEEF-5E26-4687-9F07-6EE465109E8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BA9AD777-B8E4-4ED4-9B90-724143AD7D2C}" type="datetimeFigureOut">
              <a:rPr lang="en-GB" smtClean="0">
                <a:solidFill>
                  <a:prstClr val="black">
                    <a:tint val="75000"/>
                  </a:prstClr>
                </a:solidFill>
              </a:rPr>
              <a:pPr defTabSz="685800"/>
              <a:t>08/09/2025</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68A5AB3C-D2EB-4E1F-B356-63BDBA87F8F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3C4AEE40-D749-4CC8-BE14-B13F6104A59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D8D701DA-8754-4670-9C92-F3F89F64F522}"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1972827326"/>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mailto:banksroad@kidz-place.org"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32856"/>
            <a:ext cx="9144000" cy="1470025"/>
          </a:xfrm>
        </p:spPr>
        <p:txBody>
          <a:bodyPr>
            <a:normAutofit/>
          </a:bodyPr>
          <a:lstStyle/>
          <a:p>
            <a:br>
              <a:rPr lang="en-US" dirty="0"/>
            </a:br>
            <a:r>
              <a:rPr lang="en-US" sz="4800" b="1" dirty="0">
                <a:solidFill>
                  <a:schemeClr val="bg1">
                    <a:lumMod val="10000"/>
                  </a:schemeClr>
                </a:solidFill>
                <a:latin typeface="Calibri" panose="020F0502020204030204" pitchFamily="34" charset="0"/>
                <a:cs typeface="Calibri" panose="020F0502020204030204" pitchFamily="34" charset="0"/>
              </a:rPr>
              <a:t>Welcome to Year 4!</a:t>
            </a:r>
            <a:endParaRPr lang="en-US" b="1" dirty="0">
              <a:solidFill>
                <a:srgbClr val="FF0000"/>
              </a:solidFill>
              <a:latin typeface="Calibri" panose="020F0502020204030204" pitchFamily="34" charset="0"/>
              <a:cs typeface="Calibri" panose="020F0502020204030204" pitchFamily="34" charset="0"/>
            </a:endParaRPr>
          </a:p>
        </p:txBody>
      </p:sp>
      <p:sp>
        <p:nvSpPr>
          <p:cNvPr id="3" name="Subtitle 2"/>
          <p:cNvSpPr>
            <a:spLocks noGrp="1"/>
          </p:cNvSpPr>
          <p:nvPr>
            <p:ph type="subTitle" idx="1"/>
          </p:nvPr>
        </p:nvSpPr>
        <p:spPr>
          <a:xfrm>
            <a:off x="0" y="3861048"/>
            <a:ext cx="9144000" cy="1752600"/>
          </a:xfrm>
        </p:spPr>
        <p:txBody>
          <a:bodyPr/>
          <a:lstStyle/>
          <a:p>
            <a:r>
              <a:rPr lang="en-US" sz="2800" dirty="0">
                <a:solidFill>
                  <a:schemeClr val="bg1">
                    <a:lumMod val="10000"/>
                  </a:schemeClr>
                </a:solidFill>
              </a:rPr>
              <a:t>Meet the Teacher Meeting</a:t>
            </a:r>
          </a:p>
          <a:p>
            <a:r>
              <a:rPr lang="en-US" sz="2400" dirty="0">
                <a:solidFill>
                  <a:schemeClr val="bg1">
                    <a:lumMod val="10000"/>
                  </a:schemeClr>
                </a:solidFill>
              </a:rPr>
              <a:t>September 2025</a:t>
            </a:r>
            <a:endParaRPr lang="en-US" dirty="0">
              <a:solidFill>
                <a:schemeClr val="bg1">
                  <a:lumMod val="10000"/>
                </a:schemeClr>
              </a:solidFill>
            </a:endParaRPr>
          </a:p>
        </p:txBody>
      </p:sp>
      <p:pic>
        <p:nvPicPr>
          <p:cNvPr id="4" name="Picture 2"/>
          <p:cNvPicPr>
            <a:picLocks noChangeAspect="1" noChangeArrowheads="1"/>
          </p:cNvPicPr>
          <p:nvPr/>
        </p:nvPicPr>
        <p:blipFill>
          <a:blip r:embed="rId2"/>
          <a:stretch>
            <a:fillRect/>
          </a:stretch>
        </p:blipFill>
        <p:spPr bwMode="auto">
          <a:xfrm>
            <a:off x="3932105" y="705596"/>
            <a:ext cx="1279789" cy="1958375"/>
          </a:xfrm>
          <a:prstGeom prst="rect">
            <a:avLst/>
          </a:prstGeom>
          <a:noFill/>
        </p:spPr>
      </p:pic>
      <p:sp>
        <p:nvSpPr>
          <p:cNvPr id="5" name="Subtitle 2"/>
          <p:cNvSpPr txBox="1">
            <a:spLocks/>
          </p:cNvSpPr>
          <p:nvPr/>
        </p:nvSpPr>
        <p:spPr>
          <a:xfrm>
            <a:off x="6012160" y="6061720"/>
            <a:ext cx="2952328" cy="796280"/>
          </a:xfrm>
          <a:prstGeom prst="rect">
            <a:avLst/>
          </a:prstGeom>
        </p:spPr>
        <p:txBody>
          <a:bodyPr vert="horz" lIns="91440" tIns="45720" rIns="91440" bIns="45720" rtlCol="0">
            <a:normAutofit/>
          </a:body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1" u="none" strike="noStrike" kern="1200" cap="none" spc="0" normalizeH="0" baseline="0" noProof="0" dirty="0">
                <a:ln>
                  <a:noFill/>
                </a:ln>
                <a:solidFill>
                  <a:schemeClr val="bg1">
                    <a:lumMod val="10000"/>
                  </a:schemeClr>
                </a:solidFill>
                <a:effectLst/>
                <a:uLnTx/>
                <a:uFillTx/>
                <a:latin typeface="+mn-lt"/>
                <a:ea typeface="+mn-ea"/>
                <a:cs typeface="+mn-cs"/>
              </a:rPr>
              <a:t>We Can Do It!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a:off x="457200" y="1600200"/>
            <a:ext cx="5698976" cy="4781128"/>
          </a:xfrm>
        </p:spPr>
        <p:txBody>
          <a:bodyPr>
            <a:normAutofit fontScale="92500"/>
          </a:bodyPr>
          <a:lstStyle/>
          <a:p>
            <a:r>
              <a:rPr lang="en-GB" sz="2400" dirty="0">
                <a:solidFill>
                  <a:schemeClr val="bg1">
                    <a:lumMod val="10000"/>
                  </a:schemeClr>
                </a:solidFill>
              </a:rPr>
              <a:t>Attendance </a:t>
            </a:r>
            <a:r>
              <a:rPr lang="en-GB" sz="2400" b="1" dirty="0"/>
              <a:t>below 90% </a:t>
            </a:r>
            <a:r>
              <a:rPr lang="en-GB" sz="2400" dirty="0">
                <a:solidFill>
                  <a:schemeClr val="bg1">
                    <a:lumMod val="10000"/>
                  </a:schemeClr>
                </a:solidFill>
              </a:rPr>
              <a:t>is called </a:t>
            </a:r>
            <a:r>
              <a:rPr lang="en-GB" sz="2400" b="1" dirty="0">
                <a:solidFill>
                  <a:schemeClr val="bg1">
                    <a:lumMod val="10000"/>
                  </a:schemeClr>
                </a:solidFill>
              </a:rPr>
              <a:t>Persistent </a:t>
            </a:r>
            <a:r>
              <a:rPr lang="en-GB" sz="2400" b="1" dirty="0" err="1">
                <a:solidFill>
                  <a:schemeClr val="bg1">
                    <a:lumMod val="10000"/>
                  </a:schemeClr>
                </a:solidFill>
              </a:rPr>
              <a:t>Absentism</a:t>
            </a:r>
            <a:r>
              <a:rPr lang="en-GB" sz="2400" b="1" dirty="0">
                <a:solidFill>
                  <a:schemeClr val="bg1">
                    <a:lumMod val="10000"/>
                  </a:schemeClr>
                </a:solidFill>
              </a:rPr>
              <a:t>. </a:t>
            </a:r>
          </a:p>
          <a:p>
            <a:endParaRPr lang="en-GB" sz="2400" dirty="0">
              <a:solidFill>
                <a:schemeClr val="bg1">
                  <a:lumMod val="10000"/>
                </a:schemeClr>
              </a:solidFill>
            </a:endParaRPr>
          </a:p>
          <a:p>
            <a:r>
              <a:rPr lang="en-GB" sz="2400" dirty="0">
                <a:solidFill>
                  <a:schemeClr val="bg1">
                    <a:lumMod val="10000"/>
                  </a:schemeClr>
                </a:solidFill>
              </a:rPr>
              <a:t>Children will fall into Persistent </a:t>
            </a:r>
            <a:r>
              <a:rPr lang="en-GB" sz="2400" dirty="0" err="1">
                <a:solidFill>
                  <a:schemeClr val="bg1">
                    <a:lumMod val="10000"/>
                  </a:schemeClr>
                </a:solidFill>
              </a:rPr>
              <a:t>Absentism</a:t>
            </a:r>
            <a:r>
              <a:rPr lang="en-GB" sz="2400" dirty="0">
                <a:solidFill>
                  <a:schemeClr val="bg1">
                    <a:lumMod val="10000"/>
                  </a:schemeClr>
                </a:solidFill>
              </a:rPr>
              <a:t> if they miss the equivalent of one afternoon or morning each week.</a:t>
            </a:r>
          </a:p>
          <a:p>
            <a:endParaRPr lang="en-GB" sz="2400" dirty="0">
              <a:solidFill>
                <a:schemeClr val="bg1">
                  <a:lumMod val="10000"/>
                </a:schemeClr>
              </a:solidFill>
            </a:endParaRPr>
          </a:p>
          <a:p>
            <a:r>
              <a:rPr lang="en-GB" sz="2400" dirty="0">
                <a:solidFill>
                  <a:schemeClr val="bg1">
                    <a:lumMod val="10000"/>
                  </a:schemeClr>
                </a:solidFill>
              </a:rPr>
              <a:t>10% of missed schooling is the equivalent of an entire month of school each year.</a:t>
            </a:r>
          </a:p>
          <a:p>
            <a:endParaRPr lang="en-GB" sz="2400" dirty="0">
              <a:solidFill>
                <a:schemeClr val="bg1">
                  <a:lumMod val="10000"/>
                </a:schemeClr>
              </a:solidFill>
            </a:endParaRPr>
          </a:p>
          <a:p>
            <a:r>
              <a:rPr lang="en-GB" sz="2400" dirty="0"/>
              <a:t>If a child missed 10% of school every year at primary school (Y1 – Y6), they will have missed over half a year of school – 24 weeks!!</a:t>
            </a:r>
          </a:p>
          <a:p>
            <a:endParaRPr lang="en-GB" sz="2400" dirty="0">
              <a:solidFill>
                <a:schemeClr val="bg1">
                  <a:lumMod val="10000"/>
                </a:schemeClr>
              </a:solidFill>
            </a:endParaRPr>
          </a:p>
        </p:txBody>
      </p:sp>
      <p:pic>
        <p:nvPicPr>
          <p:cNvPr id="9223" name="Picture 7" descr="j0200603"/>
          <p:cNvPicPr>
            <a:picLocks noGrp="1" noChangeAspect="1" noChangeArrowheads="1"/>
          </p:cNvPicPr>
          <p:nvPr>
            <p:ph sz="half" idx="2"/>
          </p:nvPr>
        </p:nvPicPr>
        <p:blipFill>
          <a:blip r:embed="rId2"/>
          <a:stretch>
            <a:fillRect/>
          </a:stretch>
        </p:blipFill>
        <p:spPr>
          <a:xfrm>
            <a:off x="6451480" y="1772816"/>
            <a:ext cx="2235320" cy="3741121"/>
          </a:xfrm>
          <a:noFill/>
          <a:ln/>
        </p:spPr>
      </p:pic>
      <p:sp>
        <p:nvSpPr>
          <p:cNvPr id="7" name="Title 1">
            <a:extLst>
              <a:ext uri="{FF2B5EF4-FFF2-40B4-BE49-F238E27FC236}">
                <a16:creationId xmlns:a16="http://schemas.microsoft.com/office/drawing/2014/main" id="{8BC78E28-0705-F74D-9EE3-1E97D256A57F}"/>
              </a:ext>
            </a:extLst>
          </p:cNvPr>
          <p:cNvSpPr>
            <a:spLocks noGrp="1"/>
          </p:cNvSpPr>
          <p:nvPr>
            <p:ph type="title"/>
          </p:nvPr>
        </p:nvSpPr>
        <p:spPr/>
        <p:txBody>
          <a:bodyPr>
            <a:normAutofit/>
          </a:bodyPr>
          <a:lstStyle/>
          <a:p>
            <a:pPr algn="ctr"/>
            <a:r>
              <a:rPr lang="en-US" sz="4000" b="1" u="sng" dirty="0">
                <a:solidFill>
                  <a:schemeClr val="bg1">
                    <a:lumMod val="10000"/>
                  </a:schemeClr>
                </a:solidFill>
                <a:latin typeface="Calibri" panose="020F0502020204030204" pitchFamily="34" charset="0"/>
                <a:cs typeface="Calibri" panose="020F0502020204030204" pitchFamily="34" charset="0"/>
              </a:rPr>
              <a:t>Attendance and Punctuality</a:t>
            </a:r>
          </a:p>
        </p:txBody>
      </p:sp>
    </p:spTree>
    <p:extLst>
      <p:ext uri="{BB962C8B-B14F-4D97-AF65-F5344CB8AC3E}">
        <p14:creationId xmlns:p14="http://schemas.microsoft.com/office/powerpoint/2010/main" val="2408806173"/>
      </p:ext>
    </p:extLst>
  </p:cSld>
  <p:clrMapOvr>
    <a:masterClrMapping/>
  </p:clrMapOvr>
  <p:transition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additive="base">
                                        <p:cTn id="7" dur="500" fill="hold"/>
                                        <p:tgtEl>
                                          <p:spTgt spid="92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2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219">
                                            <p:txEl>
                                              <p:pRg st="2" end="2"/>
                                            </p:txEl>
                                          </p:spTgt>
                                        </p:tgtEl>
                                        <p:attrNameLst>
                                          <p:attrName>style.visibility</p:attrName>
                                        </p:attrNameLst>
                                      </p:cBhvr>
                                      <p:to>
                                        <p:strVal val="visible"/>
                                      </p:to>
                                    </p:set>
                                    <p:anim calcmode="lin" valueType="num">
                                      <p:cBhvr additive="base">
                                        <p:cTn id="13" dur="500" fill="hold"/>
                                        <p:tgtEl>
                                          <p:spTgt spid="9219">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2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219">
                                            <p:txEl>
                                              <p:pRg st="4" end="4"/>
                                            </p:txEl>
                                          </p:spTgt>
                                        </p:tgtEl>
                                        <p:attrNameLst>
                                          <p:attrName>style.visibility</p:attrName>
                                        </p:attrNameLst>
                                      </p:cBhvr>
                                      <p:to>
                                        <p:strVal val="visible"/>
                                      </p:to>
                                    </p:set>
                                    <p:anim calcmode="lin" valueType="num">
                                      <p:cBhvr additive="base">
                                        <p:cTn id="19" dur="500" fill="hold"/>
                                        <p:tgtEl>
                                          <p:spTgt spid="9219">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2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219">
                                            <p:txEl>
                                              <p:pRg st="6" end="6"/>
                                            </p:txEl>
                                          </p:spTgt>
                                        </p:tgtEl>
                                        <p:attrNameLst>
                                          <p:attrName>style.visibility</p:attrName>
                                        </p:attrNameLst>
                                      </p:cBhvr>
                                      <p:to>
                                        <p:strVal val="visible"/>
                                      </p:to>
                                    </p:set>
                                    <p:anim calcmode="lin" valueType="num">
                                      <p:cBhvr additive="base">
                                        <p:cTn id="25" dur="500" fill="hold"/>
                                        <p:tgtEl>
                                          <p:spTgt spid="9219">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21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628650" y="1628800"/>
            <a:ext cx="7886700" cy="4824536"/>
          </a:xfrm>
        </p:spPr>
        <p:txBody>
          <a:bodyPr>
            <a:normAutofit/>
          </a:bodyPr>
          <a:lstStyle/>
          <a:p>
            <a:pPr marL="0" lvl="0" indent="0">
              <a:buNone/>
            </a:pPr>
            <a:r>
              <a:rPr lang="en-GB" dirty="0">
                <a:solidFill>
                  <a:schemeClr val="bg1">
                    <a:lumMod val="10000"/>
                  </a:schemeClr>
                </a:solidFill>
              </a:rPr>
              <a:t>The following absences will be unauthorised:</a:t>
            </a:r>
          </a:p>
          <a:p>
            <a:pPr lvl="1"/>
            <a:r>
              <a:rPr lang="en-GB" sz="2100" dirty="0">
                <a:solidFill>
                  <a:schemeClr val="bg1">
                    <a:lumMod val="10000"/>
                  </a:schemeClr>
                </a:solidFill>
              </a:rPr>
              <a:t>Staying off for birthdays</a:t>
            </a:r>
          </a:p>
          <a:p>
            <a:pPr lvl="1"/>
            <a:r>
              <a:rPr lang="en-GB" sz="2100" dirty="0">
                <a:solidFill>
                  <a:schemeClr val="bg1">
                    <a:lumMod val="10000"/>
                  </a:schemeClr>
                </a:solidFill>
              </a:rPr>
              <a:t>Poor weather</a:t>
            </a:r>
          </a:p>
          <a:p>
            <a:pPr lvl="1"/>
            <a:r>
              <a:rPr lang="en-US" sz="2100" dirty="0">
                <a:solidFill>
                  <a:schemeClr val="bg1">
                    <a:lumMod val="10000"/>
                  </a:schemeClr>
                </a:solidFill>
              </a:rPr>
              <a:t>Extra days at the caravan</a:t>
            </a:r>
          </a:p>
          <a:p>
            <a:pPr lvl="1"/>
            <a:r>
              <a:rPr lang="en-US" sz="2100" dirty="0">
                <a:solidFill>
                  <a:schemeClr val="bg1">
                    <a:lumMod val="10000"/>
                  </a:schemeClr>
                </a:solidFill>
              </a:rPr>
              <a:t>Feeling tired</a:t>
            </a:r>
          </a:p>
          <a:p>
            <a:pPr lvl="1"/>
            <a:r>
              <a:rPr lang="en-US" sz="2100" dirty="0">
                <a:solidFill>
                  <a:schemeClr val="bg1">
                    <a:lumMod val="10000"/>
                  </a:schemeClr>
                </a:solidFill>
              </a:rPr>
              <a:t>Uniform not dry</a:t>
            </a:r>
          </a:p>
          <a:p>
            <a:pPr lvl="1"/>
            <a:r>
              <a:rPr lang="en-US" sz="2100" dirty="0">
                <a:solidFill>
                  <a:schemeClr val="bg1">
                    <a:lumMod val="10000"/>
                  </a:schemeClr>
                </a:solidFill>
              </a:rPr>
              <a:t>Headache</a:t>
            </a:r>
          </a:p>
          <a:p>
            <a:pPr lvl="1"/>
            <a:r>
              <a:rPr lang="en-US" sz="2100" dirty="0">
                <a:solidFill>
                  <a:schemeClr val="bg1">
                    <a:lumMod val="10000"/>
                  </a:schemeClr>
                </a:solidFill>
              </a:rPr>
              <a:t>School trip</a:t>
            </a:r>
          </a:p>
          <a:p>
            <a:pPr lvl="1"/>
            <a:r>
              <a:rPr lang="en-US" sz="2100" dirty="0">
                <a:solidFill>
                  <a:schemeClr val="bg1">
                    <a:lumMod val="10000"/>
                  </a:schemeClr>
                </a:solidFill>
              </a:rPr>
              <a:t>Illness, without medical proof</a:t>
            </a:r>
          </a:p>
          <a:p>
            <a:pPr lvl="1"/>
            <a:r>
              <a:rPr lang="en-US" sz="2100" dirty="0">
                <a:solidFill>
                  <a:schemeClr val="bg1">
                    <a:lumMod val="10000"/>
                  </a:schemeClr>
                </a:solidFill>
              </a:rPr>
              <a:t>Staying with grandparents</a:t>
            </a:r>
          </a:p>
          <a:p>
            <a:pPr lvl="1"/>
            <a:r>
              <a:rPr lang="en-US" sz="2100" dirty="0">
                <a:solidFill>
                  <a:schemeClr val="bg1">
                    <a:lumMod val="10000"/>
                  </a:schemeClr>
                </a:solidFill>
              </a:rPr>
              <a:t>Sleeping in</a:t>
            </a:r>
          </a:p>
          <a:p>
            <a:pPr lvl="1"/>
            <a:r>
              <a:rPr lang="en-US" sz="2100" dirty="0">
                <a:solidFill>
                  <a:schemeClr val="bg1">
                    <a:lumMod val="10000"/>
                  </a:schemeClr>
                </a:solidFill>
              </a:rPr>
              <a:t>Sibling off school</a:t>
            </a:r>
          </a:p>
          <a:p>
            <a:pPr lvl="1"/>
            <a:r>
              <a:rPr lang="en-US" sz="2100" dirty="0">
                <a:solidFill>
                  <a:schemeClr val="bg1">
                    <a:lumMod val="10000"/>
                  </a:schemeClr>
                </a:solidFill>
              </a:rPr>
              <a:t>Nobody to bring them to school</a:t>
            </a:r>
          </a:p>
          <a:p>
            <a:pPr lvl="1"/>
            <a:r>
              <a:rPr lang="en-US" sz="2100" dirty="0">
                <a:solidFill>
                  <a:schemeClr val="bg1">
                    <a:lumMod val="10000"/>
                  </a:schemeClr>
                </a:solidFill>
              </a:rPr>
              <a:t>‘Mental health’ days</a:t>
            </a:r>
          </a:p>
        </p:txBody>
      </p:sp>
      <p:sp>
        <p:nvSpPr>
          <p:cNvPr id="7" name="Title 1">
            <a:extLst>
              <a:ext uri="{FF2B5EF4-FFF2-40B4-BE49-F238E27FC236}">
                <a16:creationId xmlns:a16="http://schemas.microsoft.com/office/drawing/2014/main" id="{37960262-091D-1540-86C9-F2AE373FBDC9}"/>
              </a:ext>
            </a:extLst>
          </p:cNvPr>
          <p:cNvSpPr>
            <a:spLocks noGrp="1"/>
          </p:cNvSpPr>
          <p:nvPr>
            <p:ph type="title"/>
          </p:nvPr>
        </p:nvSpPr>
        <p:spPr>
          <a:xfrm>
            <a:off x="628650" y="365126"/>
            <a:ext cx="7886700" cy="1325563"/>
          </a:xfrm>
        </p:spPr>
        <p:txBody>
          <a:bodyPr>
            <a:normAutofit/>
          </a:bodyPr>
          <a:lstStyle/>
          <a:p>
            <a:pPr algn="ctr"/>
            <a:r>
              <a:rPr lang="en-US" sz="4000" b="1" u="sng" dirty="0">
                <a:solidFill>
                  <a:schemeClr val="bg1">
                    <a:lumMod val="10000"/>
                  </a:schemeClr>
                </a:solidFill>
                <a:latin typeface="Calibri" panose="020F0502020204030204" pitchFamily="34" charset="0"/>
                <a:cs typeface="Calibri" panose="020F0502020204030204" pitchFamily="34" charset="0"/>
              </a:rPr>
              <a:t>Reporting your child’s absence</a:t>
            </a:r>
          </a:p>
        </p:txBody>
      </p:sp>
      <p:sp>
        <p:nvSpPr>
          <p:cNvPr id="4" name="Content Placeholder 9"/>
          <p:cNvSpPr txBox="1">
            <a:spLocks/>
          </p:cNvSpPr>
          <p:nvPr/>
        </p:nvSpPr>
        <p:spPr>
          <a:xfrm>
            <a:off x="5004048" y="1916832"/>
            <a:ext cx="3528392" cy="454662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r>
              <a:rPr lang="en-GB" sz="2100" dirty="0">
                <a:solidFill>
                  <a:schemeClr val="bg1">
                    <a:lumMod val="10000"/>
                  </a:schemeClr>
                </a:solidFill>
              </a:rPr>
              <a:t>Child ‘not feeling up to it’</a:t>
            </a:r>
          </a:p>
          <a:p>
            <a:pPr lvl="1"/>
            <a:r>
              <a:rPr lang="en-GB" sz="2100" dirty="0">
                <a:solidFill>
                  <a:schemeClr val="bg1">
                    <a:lumMod val="10000"/>
                  </a:schemeClr>
                </a:solidFill>
              </a:rPr>
              <a:t>Nobody to collect child at the end of the day</a:t>
            </a:r>
          </a:p>
          <a:p>
            <a:pPr lvl="1"/>
            <a:r>
              <a:rPr lang="en-US" sz="2100" dirty="0">
                <a:solidFill>
                  <a:schemeClr val="bg1">
                    <a:lumMod val="10000"/>
                  </a:schemeClr>
                </a:solidFill>
              </a:rPr>
              <a:t>Worried about a test</a:t>
            </a:r>
          </a:p>
          <a:p>
            <a:pPr lvl="1"/>
            <a:r>
              <a:rPr lang="en-US" sz="2100" dirty="0">
                <a:solidFill>
                  <a:schemeClr val="bg1">
                    <a:lumMod val="10000"/>
                  </a:schemeClr>
                </a:solidFill>
              </a:rPr>
              <a:t>Parents attending a wedding/funeral</a:t>
            </a:r>
          </a:p>
          <a:p>
            <a:pPr lvl="1"/>
            <a:r>
              <a:rPr lang="en-US" sz="2100" dirty="0">
                <a:solidFill>
                  <a:schemeClr val="bg1">
                    <a:lumMod val="10000"/>
                  </a:schemeClr>
                </a:solidFill>
              </a:rPr>
              <a:t>Vaccinations taking place in school</a:t>
            </a:r>
          </a:p>
          <a:p>
            <a:pPr lvl="1"/>
            <a:r>
              <a:rPr lang="en-US" sz="2100" dirty="0">
                <a:solidFill>
                  <a:schemeClr val="bg1">
                    <a:lumMod val="10000"/>
                  </a:schemeClr>
                </a:solidFill>
              </a:rPr>
              <a:t>Parent ‘babysitting’ somebody else’s children</a:t>
            </a:r>
          </a:p>
          <a:p>
            <a:pPr lvl="1"/>
            <a:r>
              <a:rPr lang="en-US" sz="2100" dirty="0">
                <a:solidFill>
                  <a:schemeClr val="bg1">
                    <a:lumMod val="10000"/>
                  </a:schemeClr>
                </a:solidFill>
              </a:rPr>
              <a:t>Car not working</a:t>
            </a:r>
          </a:p>
          <a:p>
            <a:pPr lvl="1"/>
            <a:r>
              <a:rPr lang="en-US" sz="2100" dirty="0">
                <a:solidFill>
                  <a:schemeClr val="bg1">
                    <a:lumMod val="10000"/>
                  </a:schemeClr>
                </a:solidFill>
              </a:rPr>
              <a:t>Parent is waiting for a meeting with someone from school</a:t>
            </a:r>
          </a:p>
        </p:txBody>
      </p:sp>
    </p:spTree>
    <p:extLst>
      <p:ext uri="{BB962C8B-B14F-4D97-AF65-F5344CB8AC3E}">
        <p14:creationId xmlns:p14="http://schemas.microsoft.com/office/powerpoint/2010/main" val="2223667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628650" y="1772816"/>
            <a:ext cx="7886700" cy="4351338"/>
          </a:xfrm>
        </p:spPr>
        <p:txBody>
          <a:bodyPr>
            <a:normAutofit fontScale="92500" lnSpcReduction="10000"/>
          </a:bodyPr>
          <a:lstStyle/>
          <a:p>
            <a:endParaRPr lang="en-GB" dirty="0">
              <a:solidFill>
                <a:schemeClr val="bg1">
                  <a:lumMod val="10000"/>
                </a:schemeClr>
              </a:solidFill>
            </a:endParaRPr>
          </a:p>
          <a:p>
            <a:pPr lvl="0"/>
            <a:r>
              <a:rPr lang="en-GB" dirty="0">
                <a:solidFill>
                  <a:schemeClr val="bg1">
                    <a:lumMod val="10000"/>
                  </a:schemeClr>
                </a:solidFill>
              </a:rPr>
              <a:t>If your child is going to be absent you can contact school by either:</a:t>
            </a:r>
          </a:p>
          <a:p>
            <a:pPr lvl="2"/>
            <a:r>
              <a:rPr lang="en-GB" sz="2100" dirty="0">
                <a:solidFill>
                  <a:schemeClr val="bg1">
                    <a:lumMod val="10000"/>
                  </a:schemeClr>
                </a:solidFill>
              </a:rPr>
              <a:t>Telephoning the school office from 8am on 0151 427 4360</a:t>
            </a:r>
          </a:p>
          <a:p>
            <a:pPr lvl="2"/>
            <a:r>
              <a:rPr lang="en-GB" sz="2100" dirty="0">
                <a:solidFill>
                  <a:schemeClr val="bg1">
                    <a:lumMod val="10000"/>
                  </a:schemeClr>
                </a:solidFill>
              </a:rPr>
              <a:t>Leaving a message on the school answer machine before 8am. </a:t>
            </a:r>
            <a:r>
              <a:rPr lang="en-GB" sz="2100" b="1" dirty="0">
                <a:solidFill>
                  <a:schemeClr val="bg1">
                    <a:lumMod val="10000"/>
                  </a:schemeClr>
                </a:solidFill>
              </a:rPr>
              <a:t>Please note: We will then call you back to see how we can support you in getting your child back into school.</a:t>
            </a:r>
          </a:p>
          <a:p>
            <a:pPr lvl="2"/>
            <a:r>
              <a:rPr lang="en-GB" sz="2100" dirty="0">
                <a:solidFill>
                  <a:schemeClr val="bg1">
                    <a:lumMod val="10000"/>
                  </a:schemeClr>
                </a:solidFill>
              </a:rPr>
              <a:t>Contacting Ms Barnes on Class Dojo</a:t>
            </a:r>
          </a:p>
          <a:p>
            <a:pPr lvl="2"/>
            <a:endParaRPr lang="en-GB" sz="2100" dirty="0">
              <a:solidFill>
                <a:schemeClr val="bg1">
                  <a:lumMod val="10000"/>
                </a:schemeClr>
              </a:solidFill>
            </a:endParaRPr>
          </a:p>
          <a:p>
            <a:r>
              <a:rPr lang="en-GB" dirty="0">
                <a:solidFill>
                  <a:schemeClr val="bg1">
                    <a:lumMod val="10000"/>
                  </a:schemeClr>
                </a:solidFill>
              </a:rPr>
              <a:t>If you do not contact school to let us know why your child is absent then we will make a home visit to your home. It is </a:t>
            </a:r>
            <a:r>
              <a:rPr lang="en-GB" b="1" u="sng" dirty="0">
                <a:solidFill>
                  <a:schemeClr val="bg1">
                    <a:lumMod val="10000"/>
                  </a:schemeClr>
                </a:solidFill>
              </a:rPr>
              <a:t>our legal duty</a:t>
            </a:r>
            <a:r>
              <a:rPr lang="en-GB" dirty="0">
                <a:solidFill>
                  <a:schemeClr val="bg1">
                    <a:lumMod val="10000"/>
                  </a:schemeClr>
                </a:solidFill>
              </a:rPr>
              <a:t> to account for every child each morning.</a:t>
            </a:r>
          </a:p>
          <a:p>
            <a:pPr lvl="2"/>
            <a:endParaRPr lang="en-GB" dirty="0">
              <a:solidFill>
                <a:schemeClr val="bg1">
                  <a:lumMod val="10000"/>
                </a:schemeClr>
              </a:solidFill>
            </a:endParaRPr>
          </a:p>
          <a:p>
            <a:pPr marL="0" indent="0">
              <a:buNone/>
            </a:pPr>
            <a:r>
              <a:rPr lang="en-GB" b="1" dirty="0">
                <a:solidFill>
                  <a:schemeClr val="bg1">
                    <a:lumMod val="10000"/>
                  </a:schemeClr>
                </a:solidFill>
              </a:rPr>
              <a:t>Please do not send class teachers or members of the school’s leadership team messages on Class Dojo about children’s absence. It is unlikely that this message will be read until later on in the school day and the absence may be recorded as unauthorised.</a:t>
            </a:r>
          </a:p>
          <a:p>
            <a:pPr marL="0" indent="0">
              <a:buNone/>
            </a:pPr>
            <a:endParaRPr lang="en-GB" dirty="0">
              <a:solidFill>
                <a:schemeClr val="bg1">
                  <a:lumMod val="10000"/>
                </a:schemeClr>
              </a:solidFill>
            </a:endParaRPr>
          </a:p>
          <a:p>
            <a:pPr lvl="2"/>
            <a:endParaRPr lang="en-GB" dirty="0">
              <a:solidFill>
                <a:schemeClr val="bg1">
                  <a:lumMod val="10000"/>
                </a:schemeClr>
              </a:solidFill>
            </a:endParaRPr>
          </a:p>
          <a:p>
            <a:pPr marL="685800" lvl="2" indent="0">
              <a:buNone/>
            </a:pPr>
            <a:endParaRPr lang="en-GB" dirty="0">
              <a:solidFill>
                <a:schemeClr val="bg1">
                  <a:lumMod val="10000"/>
                </a:schemeClr>
              </a:solidFill>
            </a:endParaRPr>
          </a:p>
        </p:txBody>
      </p:sp>
      <p:sp>
        <p:nvSpPr>
          <p:cNvPr id="7" name="Title 1">
            <a:extLst>
              <a:ext uri="{FF2B5EF4-FFF2-40B4-BE49-F238E27FC236}">
                <a16:creationId xmlns:a16="http://schemas.microsoft.com/office/drawing/2014/main" id="{37960262-091D-1540-86C9-F2AE373FBDC9}"/>
              </a:ext>
            </a:extLst>
          </p:cNvPr>
          <p:cNvSpPr>
            <a:spLocks noGrp="1"/>
          </p:cNvSpPr>
          <p:nvPr>
            <p:ph type="title"/>
          </p:nvPr>
        </p:nvSpPr>
        <p:spPr>
          <a:xfrm>
            <a:off x="628650" y="365126"/>
            <a:ext cx="7886700" cy="1325563"/>
          </a:xfrm>
        </p:spPr>
        <p:txBody>
          <a:bodyPr>
            <a:normAutofit/>
          </a:bodyPr>
          <a:lstStyle/>
          <a:p>
            <a:pPr algn="ctr"/>
            <a:r>
              <a:rPr lang="en-US" sz="4000" b="1" u="sng" dirty="0">
                <a:solidFill>
                  <a:schemeClr val="bg1">
                    <a:lumMod val="10000"/>
                  </a:schemeClr>
                </a:solidFill>
                <a:latin typeface="Calibri" panose="020F0502020204030204" pitchFamily="34" charset="0"/>
                <a:cs typeface="Calibri" panose="020F0502020204030204" pitchFamily="34" charset="0"/>
              </a:rPr>
              <a:t>Reporting your child’s absence</a:t>
            </a:r>
          </a:p>
        </p:txBody>
      </p:sp>
    </p:spTree>
    <p:extLst>
      <p:ext uri="{BB962C8B-B14F-4D97-AF65-F5344CB8AC3E}">
        <p14:creationId xmlns:p14="http://schemas.microsoft.com/office/powerpoint/2010/main" val="2452745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1CF50AD-B3E7-EB40-B5AB-8778F81CE7CF}"/>
              </a:ext>
            </a:extLst>
          </p:cNvPr>
          <p:cNvSpPr>
            <a:spLocks noGrp="1"/>
          </p:cNvSpPr>
          <p:nvPr>
            <p:ph type="title"/>
          </p:nvPr>
        </p:nvSpPr>
        <p:spPr>
          <a:xfrm>
            <a:off x="628650" y="365126"/>
            <a:ext cx="7886700" cy="1325563"/>
          </a:xfrm>
        </p:spPr>
        <p:txBody>
          <a:bodyPr>
            <a:normAutofit/>
          </a:bodyPr>
          <a:lstStyle/>
          <a:p>
            <a:pPr algn="ctr"/>
            <a:r>
              <a:rPr lang="en-US" sz="4000" b="1" u="sng" dirty="0">
                <a:solidFill>
                  <a:schemeClr val="bg1">
                    <a:lumMod val="10000"/>
                  </a:schemeClr>
                </a:solidFill>
                <a:latin typeface="Calibri" panose="020F0502020204030204" pitchFamily="34" charset="0"/>
                <a:cs typeface="Calibri" panose="020F0502020204030204" pitchFamily="34" charset="0"/>
              </a:rPr>
              <a:t>A Day in the Life of Year 4</a:t>
            </a:r>
            <a:endParaRPr lang="en-US" sz="4000" b="1" u="sng" dirty="0">
              <a:solidFill>
                <a:srgbClr val="FF0000"/>
              </a:solidFill>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D4893DE4-8B0C-694B-9ADD-450677835F4C}"/>
              </a:ext>
            </a:extLst>
          </p:cNvPr>
          <p:cNvSpPr>
            <a:spLocks noGrp="1"/>
          </p:cNvSpPr>
          <p:nvPr>
            <p:ph idx="1"/>
          </p:nvPr>
        </p:nvSpPr>
        <p:spPr>
          <a:xfrm>
            <a:off x="349581" y="1387823"/>
            <a:ext cx="7886700" cy="4351338"/>
          </a:xfrm>
        </p:spPr>
        <p:txBody>
          <a:bodyPr>
            <a:normAutofit/>
          </a:bodyPr>
          <a:lstStyle/>
          <a:p>
            <a:r>
              <a:rPr lang="en-US" b="1" dirty="0"/>
              <a:t>Calculations</a:t>
            </a:r>
          </a:p>
          <a:p>
            <a:r>
              <a:rPr lang="en-US" b="1" dirty="0" err="1"/>
              <a:t>Maths</a:t>
            </a:r>
            <a:r>
              <a:rPr lang="en-US" b="1" dirty="0"/>
              <a:t> </a:t>
            </a:r>
          </a:p>
          <a:p>
            <a:r>
              <a:rPr lang="en-US" b="1" dirty="0"/>
              <a:t>Shared reading </a:t>
            </a:r>
          </a:p>
          <a:p>
            <a:r>
              <a:rPr lang="en-US" dirty="0"/>
              <a:t>Break</a:t>
            </a:r>
          </a:p>
          <a:p>
            <a:r>
              <a:rPr lang="en-US" b="1" dirty="0"/>
              <a:t>English</a:t>
            </a:r>
          </a:p>
          <a:p>
            <a:r>
              <a:rPr lang="en-US" b="1" dirty="0"/>
              <a:t>Spellings/Handwriting</a:t>
            </a:r>
          </a:p>
          <a:p>
            <a:r>
              <a:rPr lang="en-US" dirty="0"/>
              <a:t>Lunch</a:t>
            </a:r>
          </a:p>
          <a:p>
            <a:r>
              <a:rPr lang="en-US" b="1" dirty="0"/>
              <a:t>Break</a:t>
            </a:r>
          </a:p>
          <a:p>
            <a:r>
              <a:rPr lang="en-US" b="1" dirty="0"/>
              <a:t>Foundation subjects/PE/Music/Art</a:t>
            </a:r>
          </a:p>
          <a:p>
            <a:r>
              <a:rPr lang="en-US" b="1" dirty="0"/>
              <a:t>Story of the Day</a:t>
            </a:r>
          </a:p>
          <a:p>
            <a:pPr marL="0" indent="0">
              <a:buNone/>
            </a:pPr>
            <a:endParaRPr lang="en-US" dirty="0"/>
          </a:p>
        </p:txBody>
      </p:sp>
      <p:pic>
        <p:nvPicPr>
          <p:cNvPr id="3" name="Picture 2">
            <a:extLst>
              <a:ext uri="{FF2B5EF4-FFF2-40B4-BE49-F238E27FC236}">
                <a16:creationId xmlns:a16="http://schemas.microsoft.com/office/drawing/2014/main" id="{9A18F540-90E4-443C-AFBB-9854AB242B3A}"/>
              </a:ext>
            </a:extLst>
          </p:cNvPr>
          <p:cNvPicPr>
            <a:picLocks noChangeAspect="1"/>
          </p:cNvPicPr>
          <p:nvPr/>
        </p:nvPicPr>
        <p:blipFill>
          <a:blip r:embed="rId3"/>
          <a:stretch>
            <a:fillRect/>
          </a:stretch>
        </p:blipFill>
        <p:spPr>
          <a:xfrm>
            <a:off x="5076056" y="1400383"/>
            <a:ext cx="3923928" cy="2615574"/>
          </a:xfrm>
          <a:prstGeom prst="rect">
            <a:avLst/>
          </a:prstGeom>
        </p:spPr>
      </p:pic>
      <p:pic>
        <p:nvPicPr>
          <p:cNvPr id="9" name="Picture 8">
            <a:extLst>
              <a:ext uri="{FF2B5EF4-FFF2-40B4-BE49-F238E27FC236}">
                <a16:creationId xmlns:a16="http://schemas.microsoft.com/office/drawing/2014/main" id="{8E72B46A-8F6D-4BBB-AF8E-D3825F7797D0}"/>
              </a:ext>
            </a:extLst>
          </p:cNvPr>
          <p:cNvPicPr>
            <a:picLocks noChangeAspect="1"/>
          </p:cNvPicPr>
          <p:nvPr/>
        </p:nvPicPr>
        <p:blipFill>
          <a:blip r:embed="rId4"/>
          <a:stretch>
            <a:fillRect/>
          </a:stretch>
        </p:blipFill>
        <p:spPr>
          <a:xfrm>
            <a:off x="5062544" y="4080521"/>
            <a:ext cx="3960440" cy="2639912"/>
          </a:xfrm>
          <a:prstGeom prst="rect">
            <a:avLst/>
          </a:prstGeom>
        </p:spPr>
      </p:pic>
      <p:sp>
        <p:nvSpPr>
          <p:cNvPr id="2" name="TextBox 1">
            <a:extLst>
              <a:ext uri="{FF2B5EF4-FFF2-40B4-BE49-F238E27FC236}">
                <a16:creationId xmlns:a16="http://schemas.microsoft.com/office/drawing/2014/main" id="{7EC43283-3F7A-1C69-03B7-E79FA3840E66}"/>
              </a:ext>
            </a:extLst>
          </p:cNvPr>
          <p:cNvSpPr txBox="1"/>
          <p:nvPr/>
        </p:nvSpPr>
        <p:spPr>
          <a:xfrm>
            <a:off x="467544" y="5470177"/>
            <a:ext cx="3421723" cy="923330"/>
          </a:xfrm>
          <a:prstGeom prst="rect">
            <a:avLst/>
          </a:prstGeom>
          <a:noFill/>
        </p:spPr>
        <p:txBody>
          <a:bodyPr wrap="square" rtlCol="0">
            <a:spAutoFit/>
          </a:bodyPr>
          <a:lstStyle/>
          <a:p>
            <a:r>
              <a:rPr lang="en-GB" b="1" dirty="0"/>
              <a:t>MTC</a:t>
            </a:r>
            <a:r>
              <a:rPr lang="en-GB" dirty="0"/>
              <a:t>- Multiplications tables check to be completed May/June</a:t>
            </a:r>
          </a:p>
          <a:p>
            <a:r>
              <a:rPr lang="en-GB" dirty="0"/>
              <a:t>TTRS log-ins needed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8840"/>
            <a:ext cx="8229600" cy="4259560"/>
          </a:xfrm>
        </p:spPr>
        <p:txBody>
          <a:bodyPr>
            <a:normAutofit/>
          </a:bodyPr>
          <a:lstStyle/>
          <a:p>
            <a:pPr marL="0" indent="0">
              <a:buNone/>
            </a:pPr>
            <a:endParaRPr lang="en-US" dirty="0">
              <a:solidFill>
                <a:schemeClr val="bg1">
                  <a:lumMod val="10000"/>
                </a:schemeClr>
              </a:solidFill>
            </a:endParaRPr>
          </a:p>
          <a:p>
            <a:r>
              <a:rPr lang="en-US" dirty="0">
                <a:solidFill>
                  <a:schemeClr val="bg1">
                    <a:lumMod val="10000"/>
                  </a:schemeClr>
                </a:solidFill>
              </a:rPr>
              <a:t>Children </a:t>
            </a:r>
            <a:r>
              <a:rPr lang="en-US" b="1" dirty="0">
                <a:solidFill>
                  <a:schemeClr val="bg1">
                    <a:lumMod val="10000"/>
                  </a:schemeClr>
                </a:solidFill>
              </a:rPr>
              <a:t>must</a:t>
            </a:r>
            <a:r>
              <a:rPr lang="en-US" dirty="0">
                <a:solidFill>
                  <a:schemeClr val="bg1">
                    <a:lumMod val="10000"/>
                  </a:schemeClr>
                </a:solidFill>
              </a:rPr>
              <a:t> wear their PE kit every Thursday. Only 1 day a week.</a:t>
            </a:r>
          </a:p>
          <a:p>
            <a:endParaRPr lang="en-US" dirty="0">
              <a:solidFill>
                <a:schemeClr val="bg1">
                  <a:lumMod val="10000"/>
                </a:schemeClr>
              </a:solidFill>
            </a:endParaRPr>
          </a:p>
          <a:p>
            <a:r>
              <a:rPr lang="en-US" dirty="0">
                <a:solidFill>
                  <a:schemeClr val="bg1">
                    <a:lumMod val="10000"/>
                  </a:schemeClr>
                </a:solidFill>
              </a:rPr>
              <a:t>All P.E. kit and uniform </a:t>
            </a:r>
            <a:r>
              <a:rPr lang="en-US" b="1" dirty="0">
                <a:solidFill>
                  <a:schemeClr val="bg1">
                    <a:lumMod val="10000"/>
                  </a:schemeClr>
                </a:solidFill>
              </a:rPr>
              <a:t>must be labelled </a:t>
            </a:r>
            <a:r>
              <a:rPr lang="en-US" dirty="0">
                <a:solidFill>
                  <a:schemeClr val="bg1">
                    <a:lumMod val="10000"/>
                  </a:schemeClr>
                </a:solidFill>
              </a:rPr>
              <a:t>with your child’s name. </a:t>
            </a:r>
          </a:p>
          <a:p>
            <a:pPr marL="0" indent="0">
              <a:buNone/>
            </a:pPr>
            <a:endParaRPr lang="en-US" dirty="0">
              <a:solidFill>
                <a:schemeClr val="bg1">
                  <a:lumMod val="10000"/>
                </a:schemeClr>
              </a:solidFill>
            </a:endParaRPr>
          </a:p>
          <a:p>
            <a:r>
              <a:rPr lang="en-US" dirty="0">
                <a:solidFill>
                  <a:schemeClr val="bg1">
                    <a:lumMod val="10000"/>
                  </a:schemeClr>
                </a:solidFill>
              </a:rPr>
              <a:t>This half term, your child’s P.E. lessons will be with LFC coaching. </a:t>
            </a:r>
          </a:p>
        </p:txBody>
      </p:sp>
      <p:sp>
        <p:nvSpPr>
          <p:cNvPr id="6" name="Title 1">
            <a:extLst>
              <a:ext uri="{FF2B5EF4-FFF2-40B4-BE49-F238E27FC236}">
                <a16:creationId xmlns:a16="http://schemas.microsoft.com/office/drawing/2014/main" id="{1AB9E2B1-D113-3F47-A7B8-C54B92555881}"/>
              </a:ext>
            </a:extLst>
          </p:cNvPr>
          <p:cNvSpPr>
            <a:spLocks noGrp="1"/>
          </p:cNvSpPr>
          <p:nvPr>
            <p:ph type="title"/>
          </p:nvPr>
        </p:nvSpPr>
        <p:spPr>
          <a:xfrm>
            <a:off x="628650" y="365126"/>
            <a:ext cx="7886700" cy="1325563"/>
          </a:xfrm>
        </p:spPr>
        <p:txBody>
          <a:bodyPr>
            <a:normAutofit/>
          </a:bodyPr>
          <a:lstStyle/>
          <a:p>
            <a:pPr algn="ctr"/>
            <a:r>
              <a:rPr lang="en-US" sz="4000" b="1" u="sng" dirty="0">
                <a:solidFill>
                  <a:schemeClr val="bg1">
                    <a:lumMod val="10000"/>
                  </a:schemeClr>
                </a:solidFill>
                <a:latin typeface="Calibri" panose="020F0502020204030204" pitchFamily="34" charset="0"/>
                <a:cs typeface="Calibri" panose="020F0502020204030204" pitchFamily="34" charset="0"/>
              </a:rPr>
              <a:t>P.E.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u="sng" dirty="0">
                <a:solidFill>
                  <a:schemeClr val="bg1">
                    <a:lumMod val="10000"/>
                  </a:schemeClr>
                </a:solidFill>
                <a:latin typeface="Calibri" panose="020F0502020204030204" pitchFamily="34" charset="0"/>
                <a:cs typeface="Calibri" panose="020F0502020204030204" pitchFamily="34" charset="0"/>
              </a:rPr>
              <a:t>Communication with Parents/</a:t>
            </a:r>
            <a:r>
              <a:rPr lang="en-US" sz="4000" b="1" u="sng" dirty="0" err="1">
                <a:solidFill>
                  <a:schemeClr val="bg1">
                    <a:lumMod val="10000"/>
                  </a:schemeClr>
                </a:solidFill>
                <a:latin typeface="Calibri" panose="020F0502020204030204" pitchFamily="34" charset="0"/>
                <a:cs typeface="Calibri" panose="020F0502020204030204" pitchFamily="34" charset="0"/>
              </a:rPr>
              <a:t>Carers</a:t>
            </a:r>
            <a:endParaRPr lang="en-US" sz="4000" b="1" u="sng" dirty="0">
              <a:solidFill>
                <a:schemeClr val="bg1">
                  <a:lumMod val="10000"/>
                </a:schemeClr>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normAutofit/>
          </a:bodyPr>
          <a:lstStyle/>
          <a:p>
            <a:pPr marL="0" indent="0">
              <a:buNone/>
            </a:pPr>
            <a:r>
              <a:rPr lang="en-US" sz="2200" dirty="0"/>
              <a:t>If you would like to contact your child’s class teacher, you can:</a:t>
            </a:r>
          </a:p>
          <a:p>
            <a:pPr lvl="1"/>
            <a:r>
              <a:rPr lang="en-US" sz="2200" dirty="0"/>
              <a:t>Contact them via Class Dojo;</a:t>
            </a:r>
          </a:p>
          <a:p>
            <a:pPr lvl="1"/>
            <a:r>
              <a:rPr lang="en-US" sz="2200" dirty="0"/>
              <a:t>Speak to them at the end of the school day after you have collected your child;</a:t>
            </a:r>
          </a:p>
          <a:p>
            <a:pPr lvl="1"/>
            <a:r>
              <a:rPr lang="en-US" sz="2200" dirty="0"/>
              <a:t>Contact the school office to make an appointment.</a:t>
            </a:r>
          </a:p>
          <a:p>
            <a:endParaRPr lang="en-US" sz="2200" dirty="0"/>
          </a:p>
          <a:p>
            <a:pPr marL="0" indent="0">
              <a:buNone/>
            </a:pPr>
            <a:r>
              <a:rPr lang="en-US" sz="2200" dirty="0"/>
              <a:t>If you have not yet signed up to Class Dojo please speak with your child’s class teacher directly and they will be able to give you your child’s login details.</a:t>
            </a:r>
          </a:p>
          <a:p>
            <a:pPr marL="0" indent="0">
              <a:buNone/>
            </a:pPr>
            <a:endParaRPr lang="en-US" sz="2200" dirty="0"/>
          </a:p>
          <a:p>
            <a:pPr marL="0" indent="0">
              <a:buNone/>
            </a:pPr>
            <a:r>
              <a:rPr lang="en-US" sz="2200" dirty="0" err="1"/>
              <a:t>ClassDojo</a:t>
            </a:r>
            <a:r>
              <a:rPr lang="en-US" sz="2200" dirty="0"/>
              <a:t> is our main method of communication with all parents/</a:t>
            </a:r>
            <a:r>
              <a:rPr lang="en-US" sz="2200" dirty="0" err="1"/>
              <a:t>carers</a:t>
            </a:r>
            <a:r>
              <a:rPr lang="en-US" sz="2200" dirty="0"/>
              <a:t>.</a:t>
            </a:r>
          </a:p>
        </p:txBody>
      </p:sp>
    </p:spTree>
    <p:extLst>
      <p:ext uri="{BB962C8B-B14F-4D97-AF65-F5344CB8AC3E}">
        <p14:creationId xmlns:p14="http://schemas.microsoft.com/office/powerpoint/2010/main" val="2640494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2"/>
          <p:cNvSpPr>
            <a:spLocks noGrp="1"/>
          </p:cNvSpPr>
          <p:nvPr>
            <p:ph idx="1"/>
          </p:nvPr>
        </p:nvSpPr>
        <p:spPr>
          <a:xfrm>
            <a:off x="342900" y="1690689"/>
            <a:ext cx="8458200" cy="4800600"/>
          </a:xfrm>
        </p:spPr>
        <p:txBody>
          <a:bodyPr>
            <a:noAutofit/>
          </a:bodyPr>
          <a:lstStyle/>
          <a:p>
            <a:pPr>
              <a:lnSpc>
                <a:spcPct val="80000"/>
              </a:lnSpc>
              <a:buFont typeface="Arial" charset="0"/>
              <a:buNone/>
            </a:pPr>
            <a:r>
              <a:rPr lang="en-US" sz="2000" dirty="0">
                <a:solidFill>
                  <a:schemeClr val="bg1">
                    <a:lumMod val="10000"/>
                  </a:schemeClr>
                </a:solidFill>
                <a:ea typeface="ＭＳ Ｐゴシック" pitchFamily="34" charset="-128"/>
              </a:rPr>
              <a:t>We will communicate with you through a variety of means, including: </a:t>
            </a:r>
          </a:p>
          <a:p>
            <a:pPr lvl="1">
              <a:lnSpc>
                <a:spcPct val="80000"/>
              </a:lnSpc>
            </a:pPr>
            <a:r>
              <a:rPr lang="en-US" sz="2000" dirty="0">
                <a:solidFill>
                  <a:schemeClr val="bg1">
                    <a:lumMod val="10000"/>
                  </a:schemeClr>
                </a:solidFill>
                <a:ea typeface="ＭＳ Ｐゴシック" pitchFamily="34" charset="-128"/>
              </a:rPr>
              <a:t>School telephone</a:t>
            </a:r>
          </a:p>
          <a:p>
            <a:pPr lvl="1">
              <a:lnSpc>
                <a:spcPct val="80000"/>
              </a:lnSpc>
            </a:pPr>
            <a:endParaRPr lang="en-US" sz="2000" dirty="0">
              <a:solidFill>
                <a:schemeClr val="bg1">
                  <a:lumMod val="10000"/>
                </a:schemeClr>
              </a:solidFill>
              <a:ea typeface="ＭＳ Ｐゴシック" pitchFamily="34" charset="-128"/>
            </a:endParaRPr>
          </a:p>
          <a:p>
            <a:pPr lvl="1">
              <a:lnSpc>
                <a:spcPct val="80000"/>
              </a:lnSpc>
            </a:pPr>
            <a:r>
              <a:rPr lang="en-US" sz="2000" dirty="0">
                <a:solidFill>
                  <a:schemeClr val="bg1">
                    <a:lumMod val="10000"/>
                  </a:schemeClr>
                </a:solidFill>
                <a:ea typeface="ＭＳ Ｐゴシック" pitchFamily="34" charset="-128"/>
              </a:rPr>
              <a:t>Letter – although w</a:t>
            </a:r>
            <a:r>
              <a:rPr lang="en-US" sz="2000" dirty="0"/>
              <a:t>e do try to reduce the amount of letters we send out (saving the environment) </a:t>
            </a:r>
            <a:endParaRPr lang="en-US" sz="2000" dirty="0">
              <a:solidFill>
                <a:schemeClr val="bg1">
                  <a:lumMod val="10000"/>
                </a:schemeClr>
              </a:solidFill>
              <a:ea typeface="ＭＳ Ｐゴシック" pitchFamily="34" charset="-128"/>
            </a:endParaRPr>
          </a:p>
          <a:p>
            <a:pPr lvl="1">
              <a:lnSpc>
                <a:spcPct val="80000"/>
              </a:lnSpc>
            </a:pPr>
            <a:endParaRPr lang="en-US" sz="2000" dirty="0">
              <a:solidFill>
                <a:schemeClr val="bg1">
                  <a:lumMod val="10000"/>
                </a:schemeClr>
              </a:solidFill>
              <a:ea typeface="ＭＳ Ｐゴシック" pitchFamily="34" charset="-128"/>
            </a:endParaRPr>
          </a:p>
          <a:p>
            <a:pPr lvl="1">
              <a:lnSpc>
                <a:spcPct val="80000"/>
              </a:lnSpc>
            </a:pPr>
            <a:r>
              <a:rPr lang="en-US" sz="2000" dirty="0">
                <a:solidFill>
                  <a:schemeClr val="bg1">
                    <a:lumMod val="10000"/>
                  </a:schemeClr>
                </a:solidFill>
                <a:ea typeface="ＭＳ Ｐゴシック" pitchFamily="34" charset="-128"/>
              </a:rPr>
              <a:t>Email</a:t>
            </a:r>
          </a:p>
          <a:p>
            <a:pPr lvl="1">
              <a:lnSpc>
                <a:spcPct val="80000"/>
              </a:lnSpc>
            </a:pPr>
            <a:endParaRPr lang="en-US" sz="2000" dirty="0">
              <a:solidFill>
                <a:schemeClr val="bg1">
                  <a:lumMod val="10000"/>
                </a:schemeClr>
              </a:solidFill>
              <a:ea typeface="ＭＳ Ｐゴシック" pitchFamily="34" charset="-128"/>
            </a:endParaRPr>
          </a:p>
          <a:p>
            <a:pPr lvl="1">
              <a:lnSpc>
                <a:spcPct val="80000"/>
              </a:lnSpc>
            </a:pPr>
            <a:r>
              <a:rPr lang="en-US" sz="2000" dirty="0">
                <a:solidFill>
                  <a:schemeClr val="bg1">
                    <a:lumMod val="10000"/>
                  </a:schemeClr>
                </a:solidFill>
                <a:ea typeface="ＭＳ Ｐゴシック" pitchFamily="34" charset="-128"/>
              </a:rPr>
              <a:t>The school website</a:t>
            </a:r>
          </a:p>
          <a:p>
            <a:pPr lvl="1">
              <a:lnSpc>
                <a:spcPct val="80000"/>
              </a:lnSpc>
            </a:pPr>
            <a:endParaRPr lang="en-US" sz="2000" dirty="0">
              <a:solidFill>
                <a:schemeClr val="bg1">
                  <a:lumMod val="10000"/>
                </a:schemeClr>
              </a:solidFill>
              <a:ea typeface="ＭＳ Ｐゴシック" pitchFamily="34" charset="-128"/>
            </a:endParaRPr>
          </a:p>
          <a:p>
            <a:pPr lvl="1">
              <a:lnSpc>
                <a:spcPct val="80000"/>
              </a:lnSpc>
            </a:pPr>
            <a:r>
              <a:rPr lang="en-US" sz="2000" dirty="0">
                <a:solidFill>
                  <a:schemeClr val="bg1">
                    <a:lumMod val="10000"/>
                  </a:schemeClr>
                </a:solidFill>
                <a:ea typeface="ＭＳ Ｐゴシック" pitchFamily="34" charset="-128"/>
              </a:rPr>
              <a:t>Class Dojo – Most parents/</a:t>
            </a:r>
            <a:r>
              <a:rPr lang="en-US" sz="2000" dirty="0" err="1">
                <a:solidFill>
                  <a:schemeClr val="bg1">
                    <a:lumMod val="10000"/>
                  </a:schemeClr>
                </a:solidFill>
                <a:ea typeface="ＭＳ Ｐゴシック" pitchFamily="34" charset="-128"/>
              </a:rPr>
              <a:t>carers</a:t>
            </a:r>
            <a:r>
              <a:rPr lang="en-US" sz="2000" dirty="0">
                <a:solidFill>
                  <a:schemeClr val="bg1">
                    <a:lumMod val="10000"/>
                  </a:schemeClr>
                </a:solidFill>
                <a:ea typeface="ＭＳ Ｐゴシック" pitchFamily="34" charset="-128"/>
              </a:rPr>
              <a:t> are already signed up. If you still need to sign up, please speak to your child’s class teacher.</a:t>
            </a:r>
          </a:p>
          <a:p>
            <a:pPr>
              <a:lnSpc>
                <a:spcPct val="80000"/>
              </a:lnSpc>
              <a:buFont typeface="Arial" charset="0"/>
              <a:buNone/>
            </a:pPr>
            <a:endParaRPr lang="en-US" sz="2000" b="1" dirty="0">
              <a:solidFill>
                <a:schemeClr val="bg1">
                  <a:lumMod val="10000"/>
                </a:schemeClr>
              </a:solidFill>
              <a:ea typeface="ＭＳ Ｐゴシック" pitchFamily="34" charset="-128"/>
            </a:endParaRPr>
          </a:p>
          <a:p>
            <a:pPr>
              <a:lnSpc>
                <a:spcPct val="80000"/>
              </a:lnSpc>
              <a:buFont typeface="Arial" charset="0"/>
              <a:buNone/>
            </a:pPr>
            <a:r>
              <a:rPr lang="en-US" sz="2000" b="1" dirty="0">
                <a:solidFill>
                  <a:schemeClr val="bg1">
                    <a:lumMod val="10000"/>
                  </a:schemeClr>
                </a:solidFill>
                <a:ea typeface="ＭＳ Ｐゴシック" pitchFamily="34" charset="-128"/>
              </a:rPr>
              <a:t>It is very important that we have up-to-date contact details, including parents’ mobiles.</a:t>
            </a:r>
          </a:p>
        </p:txBody>
      </p:sp>
      <p:sp>
        <p:nvSpPr>
          <p:cNvPr id="6" name="Title 1">
            <a:extLst>
              <a:ext uri="{FF2B5EF4-FFF2-40B4-BE49-F238E27FC236}">
                <a16:creationId xmlns:a16="http://schemas.microsoft.com/office/drawing/2014/main" id="{3A61B1A6-C8A6-B14F-A4E2-15FC4E271C36}"/>
              </a:ext>
            </a:extLst>
          </p:cNvPr>
          <p:cNvSpPr>
            <a:spLocks noGrp="1"/>
          </p:cNvSpPr>
          <p:nvPr>
            <p:ph type="title"/>
          </p:nvPr>
        </p:nvSpPr>
        <p:spPr>
          <a:xfrm>
            <a:off x="628650" y="365126"/>
            <a:ext cx="7886700" cy="1325563"/>
          </a:xfrm>
        </p:spPr>
        <p:txBody>
          <a:bodyPr>
            <a:normAutofit/>
          </a:bodyPr>
          <a:lstStyle/>
          <a:p>
            <a:pPr algn="ctr"/>
            <a:r>
              <a:rPr lang="en-US" sz="4000" b="1" u="sng" dirty="0">
                <a:solidFill>
                  <a:schemeClr val="bg1">
                    <a:lumMod val="10000"/>
                  </a:schemeClr>
                </a:solidFill>
                <a:latin typeface="Calibri" panose="020F0502020204030204" pitchFamily="34" charset="0"/>
                <a:cs typeface="Calibri" panose="020F0502020204030204" pitchFamily="34" charset="0"/>
              </a:rPr>
              <a:t>Communication with Parents/</a:t>
            </a:r>
            <a:r>
              <a:rPr lang="en-US" sz="4000" b="1" u="sng" dirty="0" err="1">
                <a:solidFill>
                  <a:schemeClr val="bg1">
                    <a:lumMod val="10000"/>
                  </a:schemeClr>
                </a:solidFill>
                <a:latin typeface="Calibri" panose="020F0502020204030204" pitchFamily="34" charset="0"/>
                <a:cs typeface="Calibri" panose="020F0502020204030204" pitchFamily="34" charset="0"/>
              </a:rPr>
              <a:t>Carers</a:t>
            </a:r>
            <a:endParaRPr lang="en-US" sz="4000" b="1" u="sng" dirty="0">
              <a:solidFill>
                <a:schemeClr val="bg1">
                  <a:lumMod val="1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buNone/>
            </a:pPr>
            <a:r>
              <a:rPr lang="en-GB" dirty="0">
                <a:solidFill>
                  <a:schemeClr val="bg1">
                    <a:lumMod val="10000"/>
                  </a:schemeClr>
                </a:solidFill>
              </a:rPr>
              <a:t>Each day your child must bring:</a:t>
            </a:r>
          </a:p>
          <a:p>
            <a:pPr>
              <a:buNone/>
            </a:pPr>
            <a:endParaRPr lang="en-GB" dirty="0">
              <a:solidFill>
                <a:schemeClr val="bg1">
                  <a:lumMod val="10000"/>
                </a:schemeClr>
              </a:solidFill>
            </a:endParaRPr>
          </a:p>
          <a:p>
            <a:r>
              <a:rPr lang="en-GB" dirty="0">
                <a:solidFill>
                  <a:schemeClr val="bg1">
                    <a:lumMod val="10000"/>
                  </a:schemeClr>
                </a:solidFill>
              </a:rPr>
              <a:t>Their reading bag with their reading book </a:t>
            </a:r>
            <a:r>
              <a:rPr lang="en-GB" u="sng" dirty="0">
                <a:solidFill>
                  <a:schemeClr val="bg1">
                    <a:lumMod val="10000"/>
                  </a:schemeClr>
                </a:solidFill>
              </a:rPr>
              <a:t>and</a:t>
            </a:r>
            <a:r>
              <a:rPr lang="en-GB" dirty="0">
                <a:solidFill>
                  <a:schemeClr val="bg1">
                    <a:lumMod val="10000"/>
                  </a:schemeClr>
                </a:solidFill>
              </a:rPr>
              <a:t> reading record inside</a:t>
            </a:r>
          </a:p>
          <a:p>
            <a:pPr>
              <a:buNone/>
            </a:pPr>
            <a:endParaRPr lang="en-GB" dirty="0">
              <a:solidFill>
                <a:schemeClr val="bg1">
                  <a:lumMod val="10000"/>
                </a:schemeClr>
              </a:solidFill>
            </a:endParaRPr>
          </a:p>
          <a:p>
            <a:r>
              <a:rPr lang="en-GB" dirty="0">
                <a:solidFill>
                  <a:schemeClr val="bg1">
                    <a:lumMod val="10000"/>
                  </a:schemeClr>
                </a:solidFill>
              </a:rPr>
              <a:t>A bottle of water, which is clearly labelled. There are cups to access tap water in each classroom. </a:t>
            </a:r>
          </a:p>
          <a:p>
            <a:endParaRPr lang="en-GB" dirty="0">
              <a:solidFill>
                <a:schemeClr val="bg1">
                  <a:lumMod val="10000"/>
                </a:schemeClr>
              </a:solidFill>
            </a:endParaRPr>
          </a:p>
          <a:p>
            <a:pPr marL="0" indent="0">
              <a:buNone/>
            </a:pPr>
            <a:r>
              <a:rPr lang="en-GB" i="1" dirty="0">
                <a:solidFill>
                  <a:schemeClr val="bg1">
                    <a:lumMod val="10000"/>
                  </a:schemeClr>
                </a:solidFill>
              </a:rPr>
              <a:t>*Children may bring a healthy snack to school.</a:t>
            </a:r>
            <a:r>
              <a:rPr lang="en-GB" dirty="0">
                <a:solidFill>
                  <a:schemeClr val="bg1">
                    <a:lumMod val="10000"/>
                  </a:schemeClr>
                </a:solidFill>
              </a:rPr>
              <a:t> </a:t>
            </a:r>
            <a:r>
              <a:rPr lang="en-GB" i="1" dirty="0">
                <a:solidFill>
                  <a:schemeClr val="bg1">
                    <a:lumMod val="10000"/>
                  </a:schemeClr>
                </a:solidFill>
              </a:rPr>
              <a:t>Please do not send in:</a:t>
            </a:r>
          </a:p>
          <a:p>
            <a:pPr lvl="2"/>
            <a:r>
              <a:rPr lang="en-GB" sz="2100" i="1" dirty="0">
                <a:solidFill>
                  <a:schemeClr val="bg1">
                    <a:lumMod val="10000"/>
                  </a:schemeClr>
                </a:solidFill>
              </a:rPr>
              <a:t>Chocolate</a:t>
            </a:r>
          </a:p>
          <a:p>
            <a:pPr lvl="2"/>
            <a:r>
              <a:rPr lang="en-GB" sz="2100" i="1" dirty="0">
                <a:solidFill>
                  <a:schemeClr val="bg1">
                    <a:lumMod val="10000"/>
                  </a:schemeClr>
                </a:solidFill>
              </a:rPr>
              <a:t>Jelly sweets</a:t>
            </a:r>
          </a:p>
          <a:p>
            <a:pPr lvl="2"/>
            <a:r>
              <a:rPr lang="en-GB" sz="2100" i="1" dirty="0">
                <a:solidFill>
                  <a:schemeClr val="bg1">
                    <a:lumMod val="10000"/>
                  </a:schemeClr>
                </a:solidFill>
              </a:rPr>
              <a:t>Chewing gum</a:t>
            </a:r>
          </a:p>
          <a:p>
            <a:pPr lvl="2"/>
            <a:r>
              <a:rPr lang="en-GB" sz="2100" i="1" dirty="0">
                <a:solidFill>
                  <a:schemeClr val="bg1">
                    <a:lumMod val="10000"/>
                  </a:schemeClr>
                </a:solidFill>
              </a:rPr>
              <a:t>Fizzy drinks</a:t>
            </a:r>
          </a:p>
          <a:p>
            <a:pPr lvl="2"/>
            <a:r>
              <a:rPr lang="en-GB" sz="2100" i="1" dirty="0">
                <a:solidFill>
                  <a:schemeClr val="bg1">
                    <a:lumMod val="10000"/>
                  </a:schemeClr>
                </a:solidFill>
              </a:rPr>
              <a:t>Sports drinks / Energy drinks</a:t>
            </a:r>
          </a:p>
        </p:txBody>
      </p:sp>
      <p:sp>
        <p:nvSpPr>
          <p:cNvPr id="6" name="Title 1">
            <a:extLst>
              <a:ext uri="{FF2B5EF4-FFF2-40B4-BE49-F238E27FC236}">
                <a16:creationId xmlns:a16="http://schemas.microsoft.com/office/drawing/2014/main" id="{7D2FD21A-8694-1641-B4BE-F60393906E52}"/>
              </a:ext>
            </a:extLst>
          </p:cNvPr>
          <p:cNvSpPr>
            <a:spLocks noGrp="1"/>
          </p:cNvSpPr>
          <p:nvPr>
            <p:ph type="title"/>
          </p:nvPr>
        </p:nvSpPr>
        <p:spPr>
          <a:xfrm>
            <a:off x="628650" y="365126"/>
            <a:ext cx="7886700" cy="1325563"/>
          </a:xfrm>
        </p:spPr>
        <p:txBody>
          <a:bodyPr>
            <a:normAutofit/>
          </a:bodyPr>
          <a:lstStyle/>
          <a:p>
            <a:pPr algn="ctr"/>
            <a:r>
              <a:rPr lang="en-US" sz="4000" b="1" u="sng" dirty="0">
                <a:solidFill>
                  <a:schemeClr val="bg1">
                    <a:lumMod val="10000"/>
                  </a:schemeClr>
                </a:solidFill>
                <a:latin typeface="Calibri" panose="020F0502020204030204" pitchFamily="34" charset="0"/>
                <a:cs typeface="Calibri" panose="020F0502020204030204" pitchFamily="34" charset="0"/>
              </a:rPr>
              <a:t>Reminders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p:cNvSpPr>
            <a:spLocks noGrp="1"/>
          </p:cNvSpPr>
          <p:nvPr>
            <p:ph idx="1"/>
          </p:nvPr>
        </p:nvSpPr>
        <p:spPr>
          <a:xfrm>
            <a:off x="628650" y="2132855"/>
            <a:ext cx="7886700" cy="4044107"/>
          </a:xfrm>
        </p:spPr>
        <p:txBody>
          <a:bodyPr>
            <a:normAutofit fontScale="92500" lnSpcReduction="10000"/>
          </a:bodyPr>
          <a:lstStyle/>
          <a:p>
            <a:r>
              <a:rPr lang="en-GB" dirty="0"/>
              <a:t>School gates open at </a:t>
            </a:r>
            <a:r>
              <a:rPr lang="en-GB" b="1" dirty="0"/>
              <a:t>8:30am</a:t>
            </a:r>
          </a:p>
          <a:p>
            <a:endParaRPr lang="en-GB" b="1" dirty="0"/>
          </a:p>
          <a:p>
            <a:r>
              <a:rPr lang="en-GB" dirty="0"/>
              <a:t>Classroom doors open at </a:t>
            </a:r>
            <a:r>
              <a:rPr lang="en-GB" b="1" dirty="0"/>
              <a:t>8:40am</a:t>
            </a:r>
          </a:p>
          <a:p>
            <a:endParaRPr lang="en-GB" dirty="0"/>
          </a:p>
          <a:p>
            <a:r>
              <a:rPr lang="en-GB" dirty="0"/>
              <a:t>All children must be in school for morning registration by </a:t>
            </a:r>
            <a:r>
              <a:rPr lang="en-GB" b="1" dirty="0"/>
              <a:t>8:50am</a:t>
            </a:r>
            <a:endParaRPr lang="en-GB" dirty="0"/>
          </a:p>
          <a:p>
            <a:endParaRPr lang="en-GB" dirty="0"/>
          </a:p>
          <a:p>
            <a:r>
              <a:rPr lang="en-GB" dirty="0"/>
              <a:t>School gates will close at </a:t>
            </a:r>
            <a:r>
              <a:rPr lang="en-GB" b="1" dirty="0"/>
              <a:t>8:50am</a:t>
            </a:r>
          </a:p>
          <a:p>
            <a:endParaRPr lang="en-GB" dirty="0"/>
          </a:p>
          <a:p>
            <a:r>
              <a:rPr lang="en-GB" dirty="0"/>
              <a:t>School finishes at </a:t>
            </a:r>
            <a:r>
              <a:rPr lang="en-GB" b="1" dirty="0"/>
              <a:t>3:15pm</a:t>
            </a:r>
            <a:r>
              <a:rPr lang="en-GB" dirty="0"/>
              <a:t> for all children, except those in Nursery and Reception who finish at </a:t>
            </a:r>
            <a:r>
              <a:rPr lang="en-GB" b="1" dirty="0"/>
              <a:t>3:05pm</a:t>
            </a:r>
          </a:p>
          <a:p>
            <a:endParaRPr lang="en-US" dirty="0">
              <a:solidFill>
                <a:schemeClr val="bg1">
                  <a:lumMod val="10000"/>
                </a:schemeClr>
              </a:solidFill>
              <a:ea typeface="ＭＳ Ｐゴシック" pitchFamily="34" charset="-128"/>
            </a:endParaRPr>
          </a:p>
          <a:p>
            <a:r>
              <a:rPr lang="en-US" dirty="0">
                <a:solidFill>
                  <a:schemeClr val="bg1">
                    <a:lumMod val="10000"/>
                  </a:schemeClr>
                </a:solidFill>
                <a:ea typeface="ＭＳ Ｐゴシック" pitchFamily="34" charset="-128"/>
              </a:rPr>
              <a:t>Attendance and lateness are monitored on a daily basis</a:t>
            </a:r>
            <a:endParaRPr lang="en-US" sz="1000" dirty="0">
              <a:solidFill>
                <a:schemeClr val="bg1">
                  <a:lumMod val="10000"/>
                </a:schemeClr>
              </a:solidFill>
              <a:ea typeface="ＭＳ Ｐゴシック" pitchFamily="34" charset="-128"/>
            </a:endParaRPr>
          </a:p>
          <a:p>
            <a:pPr>
              <a:buFont typeface="Arial" charset="0"/>
              <a:buNone/>
            </a:pPr>
            <a:endParaRPr lang="en-US" dirty="0">
              <a:solidFill>
                <a:schemeClr val="bg1">
                  <a:lumMod val="10000"/>
                </a:schemeClr>
              </a:solidFill>
              <a:ea typeface="ＭＳ Ｐゴシック" pitchFamily="34" charset="-128"/>
            </a:endParaRPr>
          </a:p>
          <a:p>
            <a:endParaRPr lang="en-US" dirty="0">
              <a:solidFill>
                <a:schemeClr val="bg1">
                  <a:lumMod val="10000"/>
                </a:schemeClr>
              </a:solidFill>
              <a:ea typeface="ＭＳ Ｐゴシック" pitchFamily="34" charset="-128"/>
            </a:endParaRPr>
          </a:p>
          <a:p>
            <a:pPr>
              <a:buFont typeface="Arial" charset="0"/>
              <a:buNone/>
            </a:pPr>
            <a:endParaRPr lang="en-US" dirty="0">
              <a:solidFill>
                <a:schemeClr val="bg1">
                  <a:lumMod val="10000"/>
                </a:schemeClr>
              </a:solidFill>
              <a:ea typeface="ＭＳ Ｐゴシック" pitchFamily="34" charset="-128"/>
            </a:endParaRPr>
          </a:p>
        </p:txBody>
      </p:sp>
      <p:sp>
        <p:nvSpPr>
          <p:cNvPr id="7" name="Title 1">
            <a:extLst>
              <a:ext uri="{FF2B5EF4-FFF2-40B4-BE49-F238E27FC236}">
                <a16:creationId xmlns:a16="http://schemas.microsoft.com/office/drawing/2014/main" id="{1DBBDDAB-4F2E-8249-9B63-4C9EC36622CC}"/>
              </a:ext>
            </a:extLst>
          </p:cNvPr>
          <p:cNvSpPr>
            <a:spLocks noGrp="1"/>
          </p:cNvSpPr>
          <p:nvPr>
            <p:ph type="title"/>
          </p:nvPr>
        </p:nvSpPr>
        <p:spPr>
          <a:xfrm>
            <a:off x="628650" y="365126"/>
            <a:ext cx="7886700" cy="1325563"/>
          </a:xfrm>
        </p:spPr>
        <p:txBody>
          <a:bodyPr>
            <a:normAutofit/>
          </a:bodyPr>
          <a:lstStyle/>
          <a:p>
            <a:pPr algn="ctr"/>
            <a:r>
              <a:rPr lang="en-US" sz="4000" b="1" u="sng" dirty="0">
                <a:solidFill>
                  <a:schemeClr val="bg1">
                    <a:lumMod val="10000"/>
                  </a:schemeClr>
                </a:solidFill>
                <a:latin typeface="Calibri" panose="020F0502020204030204" pitchFamily="34" charset="0"/>
                <a:cs typeface="Calibri" panose="020F0502020204030204" pitchFamily="34" charset="0"/>
              </a:rPr>
              <a:t>Dropping off and collecting your child from school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p:cNvSpPr>
            <a:spLocks noGrp="1"/>
          </p:cNvSpPr>
          <p:nvPr>
            <p:ph idx="1"/>
          </p:nvPr>
        </p:nvSpPr>
        <p:spPr>
          <a:xfrm>
            <a:off x="628650" y="2132855"/>
            <a:ext cx="7886700" cy="4044107"/>
          </a:xfrm>
        </p:spPr>
        <p:txBody>
          <a:bodyPr>
            <a:normAutofit/>
          </a:bodyPr>
          <a:lstStyle/>
          <a:p>
            <a:r>
              <a:rPr lang="en-GB" dirty="0"/>
              <a:t>We understand that occasionally parents/carers can be late collecting their children from school</a:t>
            </a:r>
          </a:p>
          <a:p>
            <a:endParaRPr lang="en-GB" dirty="0"/>
          </a:p>
          <a:p>
            <a:r>
              <a:rPr lang="en-GB" dirty="0"/>
              <a:t>However, where this is persistent, this leads to challenges in supervising children who have not been collected after the school day.</a:t>
            </a:r>
          </a:p>
          <a:p>
            <a:endParaRPr lang="en-GB" dirty="0"/>
          </a:p>
          <a:p>
            <a:r>
              <a:rPr lang="en-GB" dirty="0"/>
              <a:t>Where parents are persistently late collecting their children (after 3:30pm), school will place their children in </a:t>
            </a:r>
            <a:r>
              <a:rPr lang="en-GB" dirty="0" err="1"/>
              <a:t>Kidz</a:t>
            </a:r>
            <a:r>
              <a:rPr lang="en-GB" dirty="0"/>
              <a:t> Place after school provision. This will incur a charge of £10 per child, payable to </a:t>
            </a:r>
            <a:r>
              <a:rPr lang="en-GB" dirty="0" err="1"/>
              <a:t>Kidz</a:t>
            </a:r>
            <a:r>
              <a:rPr lang="en-GB" dirty="0"/>
              <a:t> Place.</a:t>
            </a:r>
            <a:endParaRPr lang="en-US" sz="1000" dirty="0">
              <a:solidFill>
                <a:schemeClr val="bg1">
                  <a:lumMod val="10000"/>
                </a:schemeClr>
              </a:solidFill>
              <a:ea typeface="ＭＳ Ｐゴシック" pitchFamily="34" charset="-128"/>
            </a:endParaRPr>
          </a:p>
        </p:txBody>
      </p:sp>
      <p:sp>
        <p:nvSpPr>
          <p:cNvPr id="7" name="Title 1">
            <a:extLst>
              <a:ext uri="{FF2B5EF4-FFF2-40B4-BE49-F238E27FC236}">
                <a16:creationId xmlns:a16="http://schemas.microsoft.com/office/drawing/2014/main" id="{1DBBDDAB-4F2E-8249-9B63-4C9EC36622CC}"/>
              </a:ext>
            </a:extLst>
          </p:cNvPr>
          <p:cNvSpPr>
            <a:spLocks noGrp="1"/>
          </p:cNvSpPr>
          <p:nvPr>
            <p:ph type="title"/>
          </p:nvPr>
        </p:nvSpPr>
        <p:spPr>
          <a:xfrm>
            <a:off x="628650" y="365126"/>
            <a:ext cx="7886700" cy="1325563"/>
          </a:xfrm>
        </p:spPr>
        <p:txBody>
          <a:bodyPr>
            <a:normAutofit/>
          </a:bodyPr>
          <a:lstStyle/>
          <a:p>
            <a:pPr algn="ctr"/>
            <a:r>
              <a:rPr lang="en-US" sz="4000" b="1" u="sng" dirty="0">
                <a:solidFill>
                  <a:schemeClr val="bg1">
                    <a:lumMod val="10000"/>
                  </a:schemeClr>
                </a:solidFill>
                <a:latin typeface="Calibri" panose="020F0502020204030204" pitchFamily="34" charset="0"/>
                <a:cs typeface="Calibri" panose="020F0502020204030204" pitchFamily="34" charset="0"/>
              </a:rPr>
              <a:t>Late collection at the end of the school day</a:t>
            </a:r>
          </a:p>
        </p:txBody>
      </p:sp>
      <p:pic>
        <p:nvPicPr>
          <p:cNvPr id="4" name="Picture 3">
            <a:extLst>
              <a:ext uri="{FF2B5EF4-FFF2-40B4-BE49-F238E27FC236}">
                <a16:creationId xmlns:a16="http://schemas.microsoft.com/office/drawing/2014/main" id="{1A9CD48E-6E1D-4A83-8779-5F8E7BBA2246}"/>
              </a:ext>
            </a:extLst>
          </p:cNvPr>
          <p:cNvPicPr>
            <a:picLocks noChangeAspect="1"/>
          </p:cNvPicPr>
          <p:nvPr/>
        </p:nvPicPr>
        <p:blipFill>
          <a:blip r:embed="rId3"/>
          <a:stretch>
            <a:fillRect/>
          </a:stretch>
        </p:blipFill>
        <p:spPr>
          <a:xfrm>
            <a:off x="7452320" y="5477040"/>
            <a:ext cx="1217846" cy="1004723"/>
          </a:xfrm>
          <a:prstGeom prst="rect">
            <a:avLst/>
          </a:prstGeom>
        </p:spPr>
      </p:pic>
    </p:spTree>
    <p:extLst>
      <p:ext uri="{BB962C8B-B14F-4D97-AF65-F5344CB8AC3E}">
        <p14:creationId xmlns:p14="http://schemas.microsoft.com/office/powerpoint/2010/main" val="2038746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u="sng" dirty="0">
                <a:solidFill>
                  <a:schemeClr val="bg1">
                    <a:lumMod val="10000"/>
                  </a:schemeClr>
                </a:solidFill>
                <a:latin typeface="Calibri" panose="020F0502020204030204" pitchFamily="34" charset="0"/>
                <a:cs typeface="Calibri" panose="020F0502020204030204" pitchFamily="34" charset="0"/>
              </a:rPr>
              <a:t>Meet the Team</a:t>
            </a:r>
          </a:p>
        </p:txBody>
      </p:sp>
      <p:sp>
        <p:nvSpPr>
          <p:cNvPr id="3" name="Content Placeholder 2"/>
          <p:cNvSpPr>
            <a:spLocks noGrp="1"/>
          </p:cNvSpPr>
          <p:nvPr>
            <p:ph idx="1"/>
          </p:nvPr>
        </p:nvSpPr>
        <p:spPr/>
        <p:txBody>
          <a:bodyPr>
            <a:normAutofit/>
          </a:bodyPr>
          <a:lstStyle/>
          <a:p>
            <a:pPr marL="0" indent="0">
              <a:buNone/>
            </a:pPr>
            <a:endParaRPr lang="en-US" sz="2400" dirty="0">
              <a:solidFill>
                <a:srgbClr val="FF0000"/>
              </a:solidFill>
            </a:endParaRPr>
          </a:p>
          <a:p>
            <a:pPr marL="0" indent="0">
              <a:buNone/>
            </a:pPr>
            <a:r>
              <a:rPr lang="en-US" sz="2400" b="1" dirty="0"/>
              <a:t>Year 4G</a:t>
            </a:r>
          </a:p>
          <a:p>
            <a:pPr marL="0" indent="0">
              <a:buNone/>
            </a:pPr>
            <a:endParaRPr lang="en-US" sz="2400" b="1" dirty="0"/>
          </a:p>
          <a:p>
            <a:pPr marL="0" indent="0">
              <a:buNone/>
            </a:pPr>
            <a:r>
              <a:rPr lang="en-US" sz="2400" b="1" dirty="0"/>
              <a:t>Teacher- </a:t>
            </a:r>
            <a:r>
              <a:rPr lang="en-US" sz="2400" b="1" dirty="0" err="1"/>
              <a:t>Mrs</a:t>
            </a:r>
            <a:r>
              <a:rPr lang="en-US" sz="2400" b="1" dirty="0"/>
              <a:t> Glover</a:t>
            </a:r>
          </a:p>
          <a:p>
            <a:pPr marL="0" indent="0">
              <a:buNone/>
            </a:pPr>
            <a:r>
              <a:rPr lang="en-US" sz="2400" b="1" dirty="0"/>
              <a:t>Teaching Assistant- Miss </a:t>
            </a:r>
            <a:r>
              <a:rPr lang="en-US" sz="2400" b="1" dirty="0" err="1"/>
              <a:t>Copoc</a:t>
            </a:r>
            <a:endParaRPr lang="en-US" sz="2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6602" y="1196752"/>
            <a:ext cx="4375398" cy="4980211"/>
          </a:xfrm>
        </p:spPr>
        <p:txBody>
          <a:bodyPr>
            <a:normAutofit lnSpcReduction="10000"/>
          </a:bodyPr>
          <a:lstStyle/>
          <a:p>
            <a:pPr marL="0" indent="0">
              <a:buNone/>
            </a:pPr>
            <a:r>
              <a:rPr lang="en-US" dirty="0"/>
              <a:t>We offer a range of free after school clubs for all children from Year 1-Year 6. We begin after school clubs for Reception children from January onwards.</a:t>
            </a:r>
          </a:p>
          <a:p>
            <a:pPr marL="0" indent="0">
              <a:buNone/>
            </a:pPr>
            <a:endParaRPr lang="en-US" dirty="0"/>
          </a:p>
          <a:p>
            <a:pPr marL="0" indent="0">
              <a:buNone/>
            </a:pPr>
            <a:r>
              <a:rPr lang="en-US" dirty="0"/>
              <a:t>Staff at Banks Road give up their own time to put on the after school clubs.</a:t>
            </a:r>
          </a:p>
          <a:p>
            <a:pPr marL="0" indent="0">
              <a:buNone/>
            </a:pPr>
            <a:endParaRPr lang="en-US" dirty="0"/>
          </a:p>
          <a:p>
            <a:pPr marL="0" indent="0">
              <a:buNone/>
            </a:pPr>
            <a:r>
              <a:rPr lang="en-US" dirty="0"/>
              <a:t>Letters will be handed out this week.</a:t>
            </a:r>
          </a:p>
          <a:p>
            <a:pPr marL="0" indent="0">
              <a:buNone/>
            </a:pPr>
            <a:endParaRPr lang="en-US" dirty="0"/>
          </a:p>
          <a:p>
            <a:pPr marL="0" indent="0">
              <a:buNone/>
            </a:pPr>
            <a:r>
              <a:rPr lang="en-US" dirty="0"/>
              <a:t>Children can collect credits for attending after school clubs, which can lead to them graduating from Children’s University at the end of Year 2 and Year 6.</a:t>
            </a:r>
          </a:p>
        </p:txBody>
      </p:sp>
      <p:sp>
        <p:nvSpPr>
          <p:cNvPr id="6" name="Title 1">
            <a:extLst>
              <a:ext uri="{FF2B5EF4-FFF2-40B4-BE49-F238E27FC236}">
                <a16:creationId xmlns:a16="http://schemas.microsoft.com/office/drawing/2014/main" id="{630845E0-177E-034A-9F36-2805711DA6F7}"/>
              </a:ext>
            </a:extLst>
          </p:cNvPr>
          <p:cNvSpPr>
            <a:spLocks noGrp="1"/>
          </p:cNvSpPr>
          <p:nvPr>
            <p:ph type="title"/>
          </p:nvPr>
        </p:nvSpPr>
        <p:spPr>
          <a:xfrm>
            <a:off x="628650" y="365127"/>
            <a:ext cx="7886700" cy="687610"/>
          </a:xfrm>
        </p:spPr>
        <p:txBody>
          <a:bodyPr>
            <a:normAutofit/>
          </a:bodyPr>
          <a:lstStyle/>
          <a:p>
            <a:pPr algn="ctr"/>
            <a:r>
              <a:rPr lang="en-US" sz="3200" b="1" u="sng" dirty="0">
                <a:solidFill>
                  <a:schemeClr val="bg1">
                    <a:lumMod val="10000"/>
                  </a:schemeClr>
                </a:solidFill>
                <a:latin typeface="Calibri" panose="020F0502020204030204" pitchFamily="34" charset="0"/>
                <a:cs typeface="Calibri" panose="020F0502020204030204" pitchFamily="34" charset="0"/>
              </a:rPr>
              <a:t>After School Clubs – Children’s University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4208" y="3375151"/>
            <a:ext cx="2503190" cy="333758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1690689"/>
            <a:ext cx="2304256" cy="3072341"/>
          </a:xfrm>
          <a:prstGeom prst="rect">
            <a:avLst/>
          </a:prstGeom>
        </p:spPr>
      </p:pic>
    </p:spTree>
    <p:extLst>
      <p:ext uri="{BB962C8B-B14F-4D97-AF65-F5344CB8AC3E}">
        <p14:creationId xmlns:p14="http://schemas.microsoft.com/office/powerpoint/2010/main" val="2823694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30845E0-177E-034A-9F36-2805711DA6F7}"/>
              </a:ext>
            </a:extLst>
          </p:cNvPr>
          <p:cNvSpPr>
            <a:spLocks noGrp="1"/>
          </p:cNvSpPr>
          <p:nvPr>
            <p:ph type="title"/>
          </p:nvPr>
        </p:nvSpPr>
        <p:spPr>
          <a:xfrm>
            <a:off x="628650" y="365127"/>
            <a:ext cx="7886700" cy="615602"/>
          </a:xfrm>
        </p:spPr>
        <p:txBody>
          <a:bodyPr>
            <a:normAutofit/>
          </a:bodyPr>
          <a:lstStyle/>
          <a:p>
            <a:pPr algn="ctr"/>
            <a:r>
              <a:rPr lang="en-US" sz="3200" b="1" u="sng" dirty="0" err="1">
                <a:solidFill>
                  <a:schemeClr val="bg1">
                    <a:lumMod val="10000"/>
                  </a:schemeClr>
                </a:solidFill>
                <a:latin typeface="Calibri" panose="020F0502020204030204" pitchFamily="34" charset="0"/>
                <a:cs typeface="Calibri" panose="020F0502020204030204" pitchFamily="34" charset="0"/>
              </a:rPr>
              <a:t>Kidz</a:t>
            </a:r>
            <a:r>
              <a:rPr lang="en-US" sz="3200" b="1" u="sng" dirty="0">
                <a:solidFill>
                  <a:schemeClr val="bg1">
                    <a:lumMod val="10000"/>
                  </a:schemeClr>
                </a:solidFill>
                <a:latin typeface="Calibri" panose="020F0502020204030204" pitchFamily="34" charset="0"/>
                <a:cs typeface="Calibri" panose="020F0502020204030204" pitchFamily="34" charset="0"/>
              </a:rPr>
              <a:t> Place at Banks Road</a:t>
            </a:r>
          </a:p>
        </p:txBody>
      </p:sp>
      <p:sp>
        <p:nvSpPr>
          <p:cNvPr id="3" name="TextBox 2">
            <a:extLst>
              <a:ext uri="{FF2B5EF4-FFF2-40B4-BE49-F238E27FC236}">
                <a16:creationId xmlns:a16="http://schemas.microsoft.com/office/drawing/2014/main" id="{EBAA272B-1CA0-4188-9E34-02D236BFDDC4}"/>
              </a:ext>
            </a:extLst>
          </p:cNvPr>
          <p:cNvSpPr txBox="1"/>
          <p:nvPr/>
        </p:nvSpPr>
        <p:spPr>
          <a:xfrm>
            <a:off x="395536" y="1196752"/>
            <a:ext cx="8280920" cy="5355312"/>
          </a:xfrm>
          <a:prstGeom prst="rect">
            <a:avLst/>
          </a:prstGeom>
          <a:noFill/>
        </p:spPr>
        <p:txBody>
          <a:bodyPr wrap="square" rtlCol="0">
            <a:spAutoFit/>
          </a:bodyPr>
          <a:lstStyle/>
          <a:p>
            <a:r>
              <a:rPr lang="en-GB" dirty="0"/>
              <a:t>Full wraparound childcare available now:</a:t>
            </a:r>
          </a:p>
          <a:p>
            <a:endParaRPr lang="en-GB" dirty="0"/>
          </a:p>
          <a:p>
            <a:r>
              <a:rPr lang="en-GB" dirty="0"/>
              <a:t>Breakfast Club</a:t>
            </a:r>
          </a:p>
          <a:p>
            <a:pPr marL="285750" indent="-285750">
              <a:buFont typeface="Arial" panose="020B0604020202020204" pitchFamily="34" charset="0"/>
              <a:buChar char="•"/>
            </a:pPr>
            <a:r>
              <a:rPr lang="en-GB" dirty="0"/>
              <a:t>Available from 7:45am</a:t>
            </a:r>
          </a:p>
          <a:p>
            <a:pPr marL="285750" indent="-285750">
              <a:buFont typeface="Arial" panose="020B0604020202020204" pitchFamily="34" charset="0"/>
              <a:buChar char="•"/>
            </a:pPr>
            <a:r>
              <a:rPr lang="en-GB" dirty="0"/>
              <a:t>£5.00 per child per session</a:t>
            </a:r>
          </a:p>
          <a:p>
            <a:endParaRPr lang="en-GB" dirty="0"/>
          </a:p>
          <a:p>
            <a:r>
              <a:rPr lang="en-GB" dirty="0"/>
              <a:t>Afterschool Club</a:t>
            </a:r>
          </a:p>
          <a:p>
            <a:pPr marL="285750" indent="-285750">
              <a:buFont typeface="Arial" panose="020B0604020202020204" pitchFamily="34" charset="0"/>
              <a:buChar char="•"/>
            </a:pPr>
            <a:r>
              <a:rPr lang="en-GB" dirty="0"/>
              <a:t>Available until 6:00pm</a:t>
            </a:r>
          </a:p>
          <a:p>
            <a:pPr marL="285750" indent="-285750">
              <a:buFont typeface="Arial" panose="020B0604020202020204" pitchFamily="34" charset="0"/>
              <a:buChar char="•"/>
            </a:pPr>
            <a:r>
              <a:rPr lang="en-GB" dirty="0"/>
              <a:t>£10.00 per child per session</a:t>
            </a:r>
          </a:p>
          <a:p>
            <a:endParaRPr lang="en-GB" dirty="0"/>
          </a:p>
          <a:p>
            <a:r>
              <a:rPr lang="en-GB" dirty="0"/>
              <a:t>Holiday Clubs</a:t>
            </a:r>
          </a:p>
          <a:p>
            <a:pPr marL="285750" indent="-285750">
              <a:buFont typeface="Arial" panose="020B0604020202020204" pitchFamily="34" charset="0"/>
              <a:buChar char="•"/>
            </a:pPr>
            <a:r>
              <a:rPr lang="en-GB" dirty="0"/>
              <a:t>Available from 7:45am until 6:00pm</a:t>
            </a:r>
          </a:p>
          <a:p>
            <a:pPr marL="285750" indent="-285750">
              <a:buFont typeface="Arial" panose="020B0604020202020204" pitchFamily="34" charset="0"/>
              <a:buChar char="•"/>
            </a:pPr>
            <a:r>
              <a:rPr lang="en-GB" dirty="0"/>
              <a:t>£24.00 per child per day</a:t>
            </a:r>
          </a:p>
          <a:p>
            <a:endParaRPr lang="en-GB" dirty="0"/>
          </a:p>
          <a:p>
            <a:r>
              <a:rPr lang="en-GB" dirty="0"/>
              <a:t>The staff at </a:t>
            </a:r>
            <a:r>
              <a:rPr lang="en-GB" dirty="0" err="1"/>
              <a:t>Kidz</a:t>
            </a:r>
            <a:r>
              <a:rPr lang="en-GB" dirty="0"/>
              <a:t> Place can help you work out what support you can access to help pay for childcare.</a:t>
            </a:r>
          </a:p>
          <a:p>
            <a:endParaRPr lang="en-GB" dirty="0"/>
          </a:p>
          <a:p>
            <a:r>
              <a:rPr lang="en-GB" dirty="0"/>
              <a:t>Contact information</a:t>
            </a:r>
          </a:p>
          <a:p>
            <a:r>
              <a:rPr lang="en-GB" dirty="0"/>
              <a:t>E: </a:t>
            </a:r>
            <a:r>
              <a:rPr lang="en-GB" dirty="0">
                <a:hlinkClick r:id="rId2"/>
              </a:rPr>
              <a:t>banksroad@kidz-place.org</a:t>
            </a:r>
            <a:r>
              <a:rPr lang="en-GB" dirty="0"/>
              <a:t>				T: 0151 338 5454 or 07719 601 001</a:t>
            </a:r>
          </a:p>
        </p:txBody>
      </p:sp>
      <p:pic>
        <p:nvPicPr>
          <p:cNvPr id="5" name="Picture 4">
            <a:extLst>
              <a:ext uri="{FF2B5EF4-FFF2-40B4-BE49-F238E27FC236}">
                <a16:creationId xmlns:a16="http://schemas.microsoft.com/office/drawing/2014/main" id="{4C09E7B0-0152-4980-BBA1-8DA3BDFC3BFF}"/>
              </a:ext>
            </a:extLst>
          </p:cNvPr>
          <p:cNvPicPr>
            <a:picLocks noChangeAspect="1"/>
          </p:cNvPicPr>
          <p:nvPr/>
        </p:nvPicPr>
        <p:blipFill>
          <a:blip r:embed="rId3"/>
          <a:stretch>
            <a:fillRect/>
          </a:stretch>
        </p:blipFill>
        <p:spPr>
          <a:xfrm>
            <a:off x="7273584" y="2914244"/>
            <a:ext cx="839594" cy="615702"/>
          </a:xfrm>
          <a:prstGeom prst="rect">
            <a:avLst/>
          </a:prstGeom>
        </p:spPr>
      </p:pic>
      <p:pic>
        <p:nvPicPr>
          <p:cNvPr id="8" name="Picture 7">
            <a:extLst>
              <a:ext uri="{FF2B5EF4-FFF2-40B4-BE49-F238E27FC236}">
                <a16:creationId xmlns:a16="http://schemas.microsoft.com/office/drawing/2014/main" id="{4C827AEF-6D23-4AB1-A677-B3324E38E7A0}"/>
              </a:ext>
            </a:extLst>
          </p:cNvPr>
          <p:cNvPicPr>
            <a:picLocks noChangeAspect="1"/>
          </p:cNvPicPr>
          <p:nvPr/>
        </p:nvPicPr>
        <p:blipFill>
          <a:blip r:embed="rId4"/>
          <a:stretch>
            <a:fillRect/>
          </a:stretch>
        </p:blipFill>
        <p:spPr>
          <a:xfrm>
            <a:off x="5658410" y="1172304"/>
            <a:ext cx="2081808" cy="1717492"/>
          </a:xfrm>
          <a:prstGeom prst="rect">
            <a:avLst/>
          </a:prstGeom>
        </p:spPr>
      </p:pic>
    </p:spTree>
    <p:extLst>
      <p:ext uri="{BB962C8B-B14F-4D97-AF65-F5344CB8AC3E}">
        <p14:creationId xmlns:p14="http://schemas.microsoft.com/office/powerpoint/2010/main" val="2597386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normAutofit/>
          </a:bodyPr>
          <a:lstStyle/>
          <a:p>
            <a:pPr algn="ctr"/>
            <a:r>
              <a:rPr lang="en-US" sz="4000" b="1" u="sng" dirty="0">
                <a:solidFill>
                  <a:schemeClr val="bg1">
                    <a:lumMod val="10000"/>
                  </a:schemeClr>
                </a:solidFill>
                <a:latin typeface="Calibri" panose="020F0502020204030204" pitchFamily="34" charset="0"/>
                <a:ea typeface="ＭＳ Ｐゴシック" pitchFamily="34" charset="-128"/>
                <a:cs typeface="Calibri" panose="020F0502020204030204" pitchFamily="34" charset="0"/>
              </a:rPr>
              <a:t>Relationships, Sex and Health Education</a:t>
            </a:r>
          </a:p>
        </p:txBody>
      </p:sp>
      <p:sp>
        <p:nvSpPr>
          <p:cNvPr id="17411" name="Content Placeholder 2"/>
          <p:cNvSpPr>
            <a:spLocks noGrp="1"/>
          </p:cNvSpPr>
          <p:nvPr>
            <p:ph idx="1"/>
          </p:nvPr>
        </p:nvSpPr>
        <p:spPr>
          <a:xfrm>
            <a:off x="628650" y="1988839"/>
            <a:ext cx="7886700" cy="4188123"/>
          </a:xfrm>
        </p:spPr>
        <p:txBody>
          <a:bodyPr>
            <a:normAutofit fontScale="92500" lnSpcReduction="10000"/>
          </a:bodyPr>
          <a:lstStyle/>
          <a:p>
            <a:r>
              <a:rPr lang="en-GB" dirty="0"/>
              <a:t>It is statutory for schools to teach the RSHE curriculum and to make parents/carers aware of what we are covering. </a:t>
            </a:r>
          </a:p>
          <a:p>
            <a:endParaRPr lang="en-GB" dirty="0"/>
          </a:p>
          <a:p>
            <a:r>
              <a:rPr lang="en-GB" dirty="0"/>
              <a:t>At Banks Road, we use a carefully chosen curriculum resource called ‘Jigsaw’.</a:t>
            </a:r>
          </a:p>
          <a:p>
            <a:endParaRPr lang="en-GB" dirty="0"/>
          </a:p>
          <a:p>
            <a:r>
              <a:rPr lang="en-GB" dirty="0"/>
              <a:t>The Relationships and Health Education elements of RSHE are covered in our ‘Jigsaw’ lessons, in the Summer 2 unit ‘Changing Me’.</a:t>
            </a:r>
          </a:p>
          <a:p>
            <a:endParaRPr lang="en-GB" dirty="0"/>
          </a:p>
          <a:p>
            <a:r>
              <a:rPr lang="en-GB" dirty="0"/>
              <a:t>The ‘Sex’ element of RSHE is taught within Science lessons as part of reproduction in mammals. It is age-appropriate and is the same content that is taught in all schools throughout England and Wales.</a:t>
            </a:r>
          </a:p>
          <a:p>
            <a:endParaRPr lang="en-GB" dirty="0"/>
          </a:p>
          <a:p>
            <a:r>
              <a:rPr lang="en-GB" dirty="0"/>
              <a:t>A full overview of what is taught is available on our website under the PSHE tab.</a:t>
            </a:r>
          </a:p>
        </p:txBody>
      </p:sp>
    </p:spTree>
    <p:extLst>
      <p:ext uri="{BB962C8B-B14F-4D97-AF65-F5344CB8AC3E}">
        <p14:creationId xmlns:p14="http://schemas.microsoft.com/office/powerpoint/2010/main" val="2539484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6CF4186-82FF-6D4B-9D07-618004713896}"/>
              </a:ext>
            </a:extLst>
          </p:cNvPr>
          <p:cNvSpPr>
            <a:spLocks noGrp="1"/>
          </p:cNvSpPr>
          <p:nvPr>
            <p:ph type="title"/>
          </p:nvPr>
        </p:nvSpPr>
        <p:spPr>
          <a:xfrm>
            <a:off x="628650" y="365127"/>
            <a:ext cx="7886700" cy="759618"/>
          </a:xfrm>
        </p:spPr>
        <p:txBody>
          <a:bodyPr>
            <a:normAutofit/>
          </a:bodyPr>
          <a:lstStyle/>
          <a:p>
            <a:pPr algn="ctr"/>
            <a:r>
              <a:rPr lang="en-US" sz="4000" b="1" u="sng" dirty="0">
                <a:latin typeface="Calibri" panose="020F0502020204030204" pitchFamily="34" charset="0"/>
                <a:ea typeface="ＭＳ Ｐゴシック" pitchFamily="34" charset="-128"/>
                <a:cs typeface="Calibri" panose="020F0502020204030204" pitchFamily="34" charset="0"/>
              </a:rPr>
              <a:t>Year 4 RSHE </a:t>
            </a:r>
            <a:r>
              <a:rPr lang="en-US" sz="4000" b="1" u="sng" dirty="0">
                <a:solidFill>
                  <a:schemeClr val="bg1">
                    <a:lumMod val="10000"/>
                  </a:schemeClr>
                </a:solidFill>
                <a:latin typeface="Calibri" panose="020F0502020204030204" pitchFamily="34" charset="0"/>
                <a:ea typeface="ＭＳ Ｐゴシック" pitchFamily="34" charset="-128"/>
                <a:cs typeface="Calibri" panose="020F0502020204030204" pitchFamily="34" charset="0"/>
              </a:rPr>
              <a:t>Curriculum</a:t>
            </a: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047417"/>
            <a:ext cx="7976630" cy="5763461"/>
          </a:xfrm>
          <a:prstGeom prst="rect">
            <a:avLst/>
          </a:prstGeom>
        </p:spPr>
      </p:pic>
    </p:spTree>
    <p:extLst>
      <p:ext uri="{BB962C8B-B14F-4D97-AF65-F5344CB8AC3E}">
        <p14:creationId xmlns:p14="http://schemas.microsoft.com/office/powerpoint/2010/main" val="1108703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normAutofit/>
          </a:bodyPr>
          <a:lstStyle/>
          <a:p>
            <a:pPr algn="ctr"/>
            <a:r>
              <a:rPr lang="en-US" sz="4000" b="1" u="sng" dirty="0">
                <a:solidFill>
                  <a:schemeClr val="bg1">
                    <a:lumMod val="10000"/>
                  </a:schemeClr>
                </a:solidFill>
                <a:latin typeface="Calibri" panose="020F0502020204030204" pitchFamily="34" charset="0"/>
                <a:ea typeface="ＭＳ Ｐゴシック" pitchFamily="34" charset="-128"/>
                <a:cs typeface="Calibri" panose="020F0502020204030204" pitchFamily="34" charset="0"/>
              </a:rPr>
              <a:t>Relationships, Sex and Health Education</a:t>
            </a:r>
          </a:p>
        </p:txBody>
      </p:sp>
      <p:sp>
        <p:nvSpPr>
          <p:cNvPr id="17411" name="Content Placeholder 2"/>
          <p:cNvSpPr>
            <a:spLocks noGrp="1"/>
          </p:cNvSpPr>
          <p:nvPr>
            <p:ph idx="1"/>
          </p:nvPr>
        </p:nvSpPr>
        <p:spPr>
          <a:xfrm>
            <a:off x="628650" y="1988839"/>
            <a:ext cx="8063284" cy="4752529"/>
          </a:xfrm>
        </p:spPr>
        <p:txBody>
          <a:bodyPr>
            <a:normAutofit/>
          </a:bodyPr>
          <a:lstStyle/>
          <a:p>
            <a:r>
              <a:rPr lang="en-GB" dirty="0"/>
              <a:t>Children in Key Stage 2 (Years 3 – 6) also have additional PSHE lessons covering:</a:t>
            </a:r>
          </a:p>
          <a:p>
            <a:endParaRPr lang="en-GB" dirty="0"/>
          </a:p>
          <a:p>
            <a:pPr lvl="1"/>
            <a:r>
              <a:rPr lang="en-GB" sz="2100" dirty="0"/>
              <a:t>Black History Month</a:t>
            </a:r>
          </a:p>
          <a:p>
            <a:pPr lvl="1"/>
            <a:r>
              <a:rPr lang="en-GB" sz="2100" dirty="0"/>
              <a:t>NSPCC Speak Out. Stay Safe. </a:t>
            </a:r>
          </a:p>
          <a:p>
            <a:pPr lvl="1"/>
            <a:r>
              <a:rPr lang="en-GB" sz="2100" dirty="0"/>
              <a:t>Pride Month (June)</a:t>
            </a:r>
          </a:p>
          <a:p>
            <a:pPr lvl="1"/>
            <a:r>
              <a:rPr lang="en-GB" sz="2100" dirty="0"/>
              <a:t>Anti-Bullying Week</a:t>
            </a:r>
          </a:p>
          <a:p>
            <a:pPr marL="342900" lvl="1" indent="0">
              <a:buNone/>
            </a:pPr>
            <a:br>
              <a:rPr lang="en-GB" sz="2100" dirty="0"/>
            </a:br>
            <a:endParaRPr lang="en-GB" sz="2100" dirty="0"/>
          </a:p>
          <a:p>
            <a:pPr marL="342900" lvl="1" indent="0">
              <a:buNone/>
            </a:pPr>
            <a:endParaRPr lang="en-GB" sz="2100" dirty="0"/>
          </a:p>
          <a:p>
            <a:pPr marL="342900" lvl="1" indent="0">
              <a:buNone/>
            </a:pPr>
            <a:r>
              <a:rPr lang="en-GB" sz="2100" b="1" dirty="0"/>
              <a:t>Our PSHE curriculum is statutory. Parents/carers do not have the legal right to withdraw their children from PSHE lessons, including Relationships, Sex and Health Education.</a:t>
            </a:r>
          </a:p>
        </p:txBody>
      </p:sp>
      <p:pic>
        <p:nvPicPr>
          <p:cNvPr id="4" name="Picture 3" descr="NSPCC rebrands to 'focus on solutions to child abuse rather than the  problem' | Third Sec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7407" y="3132837"/>
            <a:ext cx="1143000" cy="760095"/>
          </a:xfrm>
          <a:prstGeom prst="rect">
            <a:avLst/>
          </a:prstGeom>
          <a:noFill/>
          <a:ln>
            <a:noFill/>
          </a:ln>
        </p:spPr>
      </p:pic>
      <p:pic>
        <p:nvPicPr>
          <p:cNvPr id="5" name="image1.jpeg"/>
          <p:cNvPicPr/>
          <p:nvPr/>
        </p:nvPicPr>
        <p:blipFill>
          <a:blip r:embed="rId4" cstate="print"/>
          <a:stretch>
            <a:fillRect/>
          </a:stretch>
        </p:blipFill>
        <p:spPr>
          <a:xfrm>
            <a:off x="5961583" y="3144902"/>
            <a:ext cx="1450975" cy="748030"/>
          </a:xfrm>
          <a:prstGeom prst="rect">
            <a:avLst/>
          </a:prstGeom>
        </p:spPr>
      </p:pic>
      <p:pic>
        <p:nvPicPr>
          <p:cNvPr id="6" name="Picture 5" descr="The Proud Trust - Home of LGBT+ Youth"/>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53734" y="3039529"/>
            <a:ext cx="838200" cy="842645"/>
          </a:xfrm>
          <a:prstGeom prst="rect">
            <a:avLst/>
          </a:prstGeom>
          <a:noFill/>
          <a:ln>
            <a:noFill/>
          </a:ln>
        </p:spPr>
      </p:pic>
      <p:pic>
        <p:nvPicPr>
          <p:cNvPr id="7" name="Picture 6"/>
          <p:cNvPicPr/>
          <p:nvPr/>
        </p:nvPicPr>
        <p:blipFill>
          <a:blip r:embed="rId6" cstate="print">
            <a:extLst>
              <a:ext uri="{28A0092B-C50C-407E-A947-70E740481C1C}">
                <a14:useLocalDpi xmlns:a14="http://schemas.microsoft.com/office/drawing/2010/main" val="0"/>
              </a:ext>
            </a:extLst>
          </a:blip>
          <a:stretch>
            <a:fillRect/>
          </a:stretch>
        </p:blipFill>
        <p:spPr>
          <a:xfrm>
            <a:off x="4334430" y="4409169"/>
            <a:ext cx="1114425" cy="850265"/>
          </a:xfrm>
          <a:prstGeom prst="rect">
            <a:avLst/>
          </a:prstGeom>
        </p:spPr>
      </p:pic>
      <p:pic>
        <p:nvPicPr>
          <p:cNvPr id="8" name="Picture 7" descr="C:\Users\JamesSavage\AppData\Local\Microsoft\Windows\INetCache\Content.MSO\D0C90A77.tmp"/>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71487" y="4517791"/>
            <a:ext cx="1098550" cy="730885"/>
          </a:xfrm>
          <a:prstGeom prst="rect">
            <a:avLst/>
          </a:prstGeom>
          <a:noFill/>
          <a:ln>
            <a:noFill/>
          </a:ln>
        </p:spPr>
      </p:pic>
      <p:pic>
        <p:nvPicPr>
          <p:cNvPr id="9" name="Picture 8" descr="C:\Users\JamesSavage\AppData\Local\Microsoft\Windows\INetCache\Content.MSO\C40A7C78.tmp"/>
          <p:cNvPicPr/>
          <p:nvPr/>
        </p:nvPicPr>
        <p:blipFill>
          <a:blip r:embed="rId8">
            <a:extLst>
              <a:ext uri="{28A0092B-C50C-407E-A947-70E740481C1C}">
                <a14:useLocalDpi xmlns:a14="http://schemas.microsoft.com/office/drawing/2010/main" val="0"/>
              </a:ext>
            </a:extLst>
          </a:blip>
          <a:srcRect/>
          <a:stretch>
            <a:fillRect/>
          </a:stretch>
        </p:blipFill>
        <p:spPr bwMode="auto">
          <a:xfrm>
            <a:off x="7392669" y="4450444"/>
            <a:ext cx="1555750" cy="808990"/>
          </a:xfrm>
          <a:prstGeom prst="rect">
            <a:avLst/>
          </a:prstGeom>
          <a:noFill/>
          <a:ln>
            <a:noFill/>
          </a:ln>
        </p:spPr>
      </p:pic>
    </p:spTree>
    <p:extLst>
      <p:ext uri="{BB962C8B-B14F-4D97-AF65-F5344CB8AC3E}">
        <p14:creationId xmlns:p14="http://schemas.microsoft.com/office/powerpoint/2010/main" val="1555161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1718753"/>
            <a:ext cx="3295278" cy="4351338"/>
          </a:xfrm>
        </p:spPr>
        <p:txBody>
          <a:bodyPr>
            <a:normAutofit/>
          </a:bodyPr>
          <a:lstStyle/>
          <a:p>
            <a:r>
              <a:rPr lang="en-US" dirty="0">
                <a:solidFill>
                  <a:schemeClr val="bg1">
                    <a:lumMod val="10000"/>
                  </a:schemeClr>
                </a:solidFill>
              </a:rPr>
              <a:t>Dark grey skirt/trousers </a:t>
            </a:r>
          </a:p>
          <a:p>
            <a:r>
              <a:rPr lang="en-US" dirty="0">
                <a:solidFill>
                  <a:schemeClr val="bg1">
                    <a:lumMod val="10000"/>
                  </a:schemeClr>
                </a:solidFill>
              </a:rPr>
              <a:t>Polo shirt/shirt and tie – white</a:t>
            </a:r>
          </a:p>
          <a:p>
            <a:r>
              <a:rPr lang="en-US" dirty="0">
                <a:solidFill>
                  <a:schemeClr val="bg1">
                    <a:lumMod val="10000"/>
                  </a:schemeClr>
                </a:solidFill>
              </a:rPr>
              <a:t>Grey sweatshirt/cardigan </a:t>
            </a:r>
          </a:p>
          <a:p>
            <a:r>
              <a:rPr lang="en-US" dirty="0">
                <a:solidFill>
                  <a:schemeClr val="bg1">
                    <a:lumMod val="10000"/>
                  </a:schemeClr>
                </a:solidFill>
              </a:rPr>
              <a:t>White, black or grey socks</a:t>
            </a:r>
          </a:p>
          <a:p>
            <a:r>
              <a:rPr lang="en-US" dirty="0">
                <a:solidFill>
                  <a:schemeClr val="bg1">
                    <a:lumMod val="10000"/>
                  </a:schemeClr>
                </a:solidFill>
              </a:rPr>
              <a:t>No false nails or nail varnish</a:t>
            </a:r>
          </a:p>
          <a:p>
            <a:r>
              <a:rPr lang="en-US" dirty="0">
                <a:solidFill>
                  <a:schemeClr val="bg1">
                    <a:lumMod val="10000"/>
                  </a:schemeClr>
                </a:solidFill>
              </a:rPr>
              <a:t>No </a:t>
            </a:r>
            <a:r>
              <a:rPr lang="en-US" dirty="0" err="1">
                <a:solidFill>
                  <a:schemeClr val="bg1">
                    <a:lumMod val="10000"/>
                  </a:schemeClr>
                </a:solidFill>
              </a:rPr>
              <a:t>jewellery</a:t>
            </a:r>
            <a:r>
              <a:rPr lang="en-US" dirty="0">
                <a:solidFill>
                  <a:schemeClr val="bg1">
                    <a:lumMod val="10000"/>
                  </a:schemeClr>
                </a:solidFill>
              </a:rPr>
              <a:t> other than stud earrings </a:t>
            </a:r>
          </a:p>
          <a:p>
            <a:r>
              <a:rPr lang="en-US" dirty="0">
                <a:solidFill>
                  <a:schemeClr val="bg1">
                    <a:lumMod val="10000"/>
                  </a:schemeClr>
                </a:solidFill>
              </a:rPr>
              <a:t>Long hair should be tied back</a:t>
            </a:r>
          </a:p>
        </p:txBody>
      </p:sp>
      <p:sp>
        <p:nvSpPr>
          <p:cNvPr id="6" name="Title 1">
            <a:extLst>
              <a:ext uri="{FF2B5EF4-FFF2-40B4-BE49-F238E27FC236}">
                <a16:creationId xmlns:a16="http://schemas.microsoft.com/office/drawing/2014/main" id="{2B982DAA-7D5A-394E-8AE0-930BD4252463}"/>
              </a:ext>
            </a:extLst>
          </p:cNvPr>
          <p:cNvSpPr>
            <a:spLocks noGrp="1"/>
          </p:cNvSpPr>
          <p:nvPr>
            <p:ph type="title"/>
          </p:nvPr>
        </p:nvSpPr>
        <p:spPr>
          <a:xfrm>
            <a:off x="628650" y="365126"/>
            <a:ext cx="7886700" cy="1325563"/>
          </a:xfrm>
        </p:spPr>
        <p:txBody>
          <a:bodyPr>
            <a:normAutofit/>
          </a:bodyPr>
          <a:lstStyle/>
          <a:p>
            <a:pPr algn="ctr"/>
            <a:r>
              <a:rPr lang="en-US" sz="4000" b="1" u="sng" dirty="0">
                <a:solidFill>
                  <a:schemeClr val="bg1">
                    <a:lumMod val="10000"/>
                  </a:schemeClr>
                </a:solidFill>
                <a:latin typeface="Calibri" panose="020F0502020204030204" pitchFamily="34" charset="0"/>
                <a:cs typeface="Calibri" panose="020F0502020204030204" pitchFamily="34" charset="0"/>
              </a:rPr>
              <a:t>Uniform</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6216" y="1718753"/>
            <a:ext cx="2243683" cy="4613517"/>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8578" y="1690689"/>
            <a:ext cx="2257331" cy="464158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36096" y="1690689"/>
            <a:ext cx="3506280" cy="4351338"/>
          </a:xfrm>
        </p:spPr>
        <p:txBody>
          <a:bodyPr>
            <a:normAutofit/>
          </a:bodyPr>
          <a:lstStyle/>
          <a:p>
            <a:r>
              <a:rPr lang="en-US" dirty="0">
                <a:solidFill>
                  <a:schemeClr val="bg1">
                    <a:lumMod val="10000"/>
                  </a:schemeClr>
                </a:solidFill>
              </a:rPr>
              <a:t>On the day that your child has PE, they can come to school in their Banks Road jog suit and remain in this all day. </a:t>
            </a:r>
          </a:p>
          <a:p>
            <a:r>
              <a:rPr lang="en-US" dirty="0">
                <a:solidFill>
                  <a:schemeClr val="bg1">
                    <a:lumMod val="10000"/>
                  </a:schemeClr>
                </a:solidFill>
              </a:rPr>
              <a:t>Alternatively, they can change into their PE kit before the lesson.</a:t>
            </a:r>
          </a:p>
          <a:p>
            <a:endParaRPr lang="en-US" dirty="0">
              <a:solidFill>
                <a:schemeClr val="bg1">
                  <a:lumMod val="10000"/>
                </a:schemeClr>
              </a:solidFill>
            </a:endParaRPr>
          </a:p>
          <a:p>
            <a:r>
              <a:rPr lang="en-US" dirty="0">
                <a:solidFill>
                  <a:schemeClr val="bg1">
                    <a:lumMod val="10000"/>
                  </a:schemeClr>
                </a:solidFill>
              </a:rPr>
              <a:t>Our PE day is Thursday.</a:t>
            </a:r>
          </a:p>
        </p:txBody>
      </p:sp>
      <p:sp>
        <p:nvSpPr>
          <p:cNvPr id="6" name="Title 1">
            <a:extLst>
              <a:ext uri="{FF2B5EF4-FFF2-40B4-BE49-F238E27FC236}">
                <a16:creationId xmlns:a16="http://schemas.microsoft.com/office/drawing/2014/main" id="{2B982DAA-7D5A-394E-8AE0-930BD4252463}"/>
              </a:ext>
            </a:extLst>
          </p:cNvPr>
          <p:cNvSpPr>
            <a:spLocks noGrp="1"/>
          </p:cNvSpPr>
          <p:nvPr>
            <p:ph type="title"/>
          </p:nvPr>
        </p:nvSpPr>
        <p:spPr>
          <a:xfrm>
            <a:off x="628650" y="365126"/>
            <a:ext cx="7886700" cy="1325563"/>
          </a:xfrm>
        </p:spPr>
        <p:txBody>
          <a:bodyPr>
            <a:normAutofit/>
          </a:bodyPr>
          <a:lstStyle/>
          <a:p>
            <a:pPr algn="ctr"/>
            <a:r>
              <a:rPr lang="en-US" sz="4000" b="1" u="sng" dirty="0">
                <a:solidFill>
                  <a:schemeClr val="bg1">
                    <a:lumMod val="10000"/>
                  </a:schemeClr>
                </a:solidFill>
                <a:latin typeface="Calibri" panose="020F0502020204030204" pitchFamily="34" charset="0"/>
                <a:cs typeface="Calibri" panose="020F0502020204030204" pitchFamily="34" charset="0"/>
              </a:rPr>
              <a:t>Uniform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1758656"/>
            <a:ext cx="2220326" cy="456549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458" y="1758656"/>
            <a:ext cx="2220326" cy="4565490"/>
          </a:xfrm>
          <a:prstGeom prst="rect">
            <a:avLst/>
          </a:prstGeom>
        </p:spPr>
      </p:pic>
    </p:spTree>
    <p:extLst>
      <p:ext uri="{BB962C8B-B14F-4D97-AF65-F5344CB8AC3E}">
        <p14:creationId xmlns:p14="http://schemas.microsoft.com/office/powerpoint/2010/main" val="1278131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825625"/>
            <a:ext cx="4519414" cy="4351338"/>
          </a:xfrm>
        </p:spPr>
        <p:txBody>
          <a:bodyPr>
            <a:normAutofit/>
          </a:bodyPr>
          <a:lstStyle/>
          <a:p>
            <a:r>
              <a:rPr lang="en-US" dirty="0">
                <a:solidFill>
                  <a:schemeClr val="bg1">
                    <a:lumMod val="10000"/>
                  </a:schemeClr>
                </a:solidFill>
              </a:rPr>
              <a:t>Black shoes </a:t>
            </a:r>
            <a:r>
              <a:rPr lang="en-US" u="sng" dirty="0">
                <a:solidFill>
                  <a:schemeClr val="bg1">
                    <a:lumMod val="10000"/>
                  </a:schemeClr>
                </a:solidFill>
              </a:rPr>
              <a:t>(no black trainers)</a:t>
            </a:r>
          </a:p>
          <a:p>
            <a:pPr marL="0" indent="0">
              <a:buNone/>
            </a:pPr>
            <a:endParaRPr lang="en-US" dirty="0">
              <a:solidFill>
                <a:schemeClr val="bg1">
                  <a:lumMod val="10000"/>
                </a:schemeClr>
              </a:solidFill>
            </a:endParaRPr>
          </a:p>
          <a:p>
            <a:pPr>
              <a:buNone/>
            </a:pPr>
            <a:r>
              <a:rPr lang="en-US" b="1" dirty="0">
                <a:solidFill>
                  <a:schemeClr val="bg1">
                    <a:lumMod val="10000"/>
                  </a:schemeClr>
                </a:solidFill>
              </a:rPr>
              <a:t>If your child comes in wearing footwear that is not school uniform they will be given a pair of black pumps to wear. </a:t>
            </a:r>
          </a:p>
          <a:p>
            <a:pPr>
              <a:buNone/>
            </a:pPr>
            <a:r>
              <a:rPr lang="en-US" b="1" dirty="0">
                <a:solidFill>
                  <a:schemeClr val="bg1">
                    <a:lumMod val="10000"/>
                  </a:schemeClr>
                </a:solidFill>
              </a:rPr>
              <a:t>They will be asked to wear the black pumps all day in school and then return them to the school office at the end of the day.</a:t>
            </a:r>
          </a:p>
          <a:p>
            <a:pPr>
              <a:buNone/>
            </a:pPr>
            <a:endParaRPr lang="en-US" dirty="0">
              <a:solidFill>
                <a:schemeClr val="bg1">
                  <a:lumMod val="10000"/>
                </a:schemeClr>
              </a:solidFill>
            </a:endParaRPr>
          </a:p>
          <a:p>
            <a:pPr>
              <a:buNone/>
            </a:pPr>
            <a:r>
              <a:rPr lang="en-US" dirty="0">
                <a:solidFill>
                  <a:schemeClr val="bg1">
                    <a:lumMod val="10000"/>
                  </a:schemeClr>
                </a:solidFill>
              </a:rPr>
              <a:t>School uniform can still be purchased from the school office.</a:t>
            </a:r>
          </a:p>
        </p:txBody>
      </p:sp>
      <p:sp>
        <p:nvSpPr>
          <p:cNvPr id="6" name="Title 1">
            <a:extLst>
              <a:ext uri="{FF2B5EF4-FFF2-40B4-BE49-F238E27FC236}">
                <a16:creationId xmlns:a16="http://schemas.microsoft.com/office/drawing/2014/main" id="{2B982DAA-7D5A-394E-8AE0-930BD4252463}"/>
              </a:ext>
            </a:extLst>
          </p:cNvPr>
          <p:cNvSpPr>
            <a:spLocks noGrp="1"/>
          </p:cNvSpPr>
          <p:nvPr>
            <p:ph type="title"/>
          </p:nvPr>
        </p:nvSpPr>
        <p:spPr>
          <a:xfrm>
            <a:off x="628650" y="365126"/>
            <a:ext cx="7886700" cy="1325563"/>
          </a:xfrm>
        </p:spPr>
        <p:txBody>
          <a:bodyPr>
            <a:normAutofit/>
          </a:bodyPr>
          <a:lstStyle/>
          <a:p>
            <a:pPr algn="ctr"/>
            <a:r>
              <a:rPr lang="en-US" sz="4000" b="1" u="sng" dirty="0">
                <a:solidFill>
                  <a:schemeClr val="bg1">
                    <a:lumMod val="10000"/>
                  </a:schemeClr>
                </a:solidFill>
                <a:latin typeface="Calibri" panose="020F0502020204030204" pitchFamily="34" charset="0"/>
                <a:cs typeface="Calibri" panose="020F0502020204030204" pitchFamily="34" charset="0"/>
              </a:rPr>
              <a:t>Uniform</a:t>
            </a:r>
          </a:p>
        </p:txBody>
      </p:sp>
      <p:pic>
        <p:nvPicPr>
          <p:cNvPr id="4" name="Picture 3">
            <a:extLst>
              <a:ext uri="{FF2B5EF4-FFF2-40B4-BE49-F238E27FC236}">
                <a16:creationId xmlns:a16="http://schemas.microsoft.com/office/drawing/2014/main" id="{FBA64E6A-4D0C-40F1-9809-3037C9E39450}"/>
              </a:ext>
            </a:extLst>
          </p:cNvPr>
          <p:cNvPicPr>
            <a:picLocks noChangeAspect="1"/>
          </p:cNvPicPr>
          <p:nvPr/>
        </p:nvPicPr>
        <p:blipFill>
          <a:blip r:embed="rId2"/>
          <a:stretch>
            <a:fillRect/>
          </a:stretch>
        </p:blipFill>
        <p:spPr>
          <a:xfrm>
            <a:off x="5128179" y="1555227"/>
            <a:ext cx="3815807" cy="2543504"/>
          </a:xfrm>
          <a:prstGeom prst="rect">
            <a:avLst/>
          </a:prstGeom>
        </p:spPr>
      </p:pic>
      <p:pic>
        <p:nvPicPr>
          <p:cNvPr id="7" name="Picture 6">
            <a:extLst>
              <a:ext uri="{FF2B5EF4-FFF2-40B4-BE49-F238E27FC236}">
                <a16:creationId xmlns:a16="http://schemas.microsoft.com/office/drawing/2014/main" id="{92B03784-6519-4548-905E-945888D65633}"/>
              </a:ext>
            </a:extLst>
          </p:cNvPr>
          <p:cNvPicPr>
            <a:picLocks noChangeAspect="1"/>
          </p:cNvPicPr>
          <p:nvPr/>
        </p:nvPicPr>
        <p:blipFill>
          <a:blip r:embed="rId3"/>
          <a:stretch>
            <a:fillRect/>
          </a:stretch>
        </p:blipFill>
        <p:spPr>
          <a:xfrm>
            <a:off x="4860032" y="3866095"/>
            <a:ext cx="3815807" cy="2543504"/>
          </a:xfrm>
          <a:prstGeom prst="rect">
            <a:avLst/>
          </a:prstGeom>
        </p:spPr>
      </p:pic>
    </p:spTree>
    <p:extLst>
      <p:ext uri="{BB962C8B-B14F-4D97-AF65-F5344CB8AC3E}">
        <p14:creationId xmlns:p14="http://schemas.microsoft.com/office/powerpoint/2010/main" val="3834080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8970" y="1453926"/>
            <a:ext cx="5239494" cy="5038948"/>
          </a:xfrm>
        </p:spPr>
        <p:txBody>
          <a:bodyPr>
            <a:normAutofit/>
          </a:bodyPr>
          <a:lstStyle/>
          <a:p>
            <a:r>
              <a:rPr lang="en-US" dirty="0">
                <a:solidFill>
                  <a:schemeClr val="bg1">
                    <a:lumMod val="10000"/>
                  </a:schemeClr>
                </a:solidFill>
              </a:rPr>
              <a:t>All children’s </a:t>
            </a:r>
            <a:r>
              <a:rPr lang="en-US" dirty="0" err="1">
                <a:solidFill>
                  <a:schemeClr val="bg1">
                    <a:lumMod val="10000"/>
                  </a:schemeClr>
                </a:solidFill>
              </a:rPr>
              <a:t>behaviour</a:t>
            </a:r>
            <a:r>
              <a:rPr lang="en-US" dirty="0">
                <a:solidFill>
                  <a:schemeClr val="bg1">
                    <a:lumMod val="10000"/>
                  </a:schemeClr>
                </a:solidFill>
              </a:rPr>
              <a:t> is tracked on the ‘tracking sheet’. This is age-appropriate.</a:t>
            </a:r>
          </a:p>
          <a:p>
            <a:endParaRPr lang="en-US" dirty="0">
              <a:solidFill>
                <a:srgbClr val="FF0000"/>
              </a:solidFill>
            </a:endParaRPr>
          </a:p>
          <a:p>
            <a:pPr lvl="1"/>
            <a:r>
              <a:rPr lang="en-US" dirty="0"/>
              <a:t>Different </a:t>
            </a:r>
            <a:r>
              <a:rPr lang="en-US" dirty="0" err="1"/>
              <a:t>behaviours</a:t>
            </a:r>
            <a:r>
              <a:rPr lang="en-US" dirty="0"/>
              <a:t> have different consequences. </a:t>
            </a:r>
          </a:p>
          <a:p>
            <a:pPr lvl="1"/>
            <a:r>
              <a:rPr lang="en-US" dirty="0"/>
              <a:t>This could result in either a break time detention for children who display a Stage 4 </a:t>
            </a:r>
            <a:r>
              <a:rPr lang="en-US" dirty="0" err="1"/>
              <a:t>behaviour</a:t>
            </a:r>
            <a:r>
              <a:rPr lang="en-US" dirty="0"/>
              <a:t>. </a:t>
            </a:r>
          </a:p>
          <a:p>
            <a:pPr lvl="1"/>
            <a:r>
              <a:rPr lang="en-US" dirty="0"/>
              <a:t>Additionally, this could result in a lunchtime detention for children who receive a ‘Stage 5’ behaviour.</a:t>
            </a:r>
          </a:p>
          <a:p>
            <a:endParaRPr lang="en-US" dirty="0"/>
          </a:p>
          <a:p>
            <a:r>
              <a:rPr lang="en-US" dirty="0"/>
              <a:t>The Banks Road </a:t>
            </a:r>
            <a:r>
              <a:rPr lang="en-US" dirty="0" err="1"/>
              <a:t>behaviour</a:t>
            </a:r>
            <a:r>
              <a:rPr lang="en-US" dirty="0"/>
              <a:t> scale and </a:t>
            </a:r>
            <a:r>
              <a:rPr lang="en-US" dirty="0" err="1"/>
              <a:t>behaviour</a:t>
            </a:r>
            <a:r>
              <a:rPr lang="en-US" dirty="0"/>
              <a:t> policy is available on the school website under the ‘School Policies’ tab.</a:t>
            </a:r>
          </a:p>
        </p:txBody>
      </p:sp>
      <p:sp>
        <p:nvSpPr>
          <p:cNvPr id="6" name="Title 1">
            <a:extLst>
              <a:ext uri="{FF2B5EF4-FFF2-40B4-BE49-F238E27FC236}">
                <a16:creationId xmlns:a16="http://schemas.microsoft.com/office/drawing/2014/main" id="{630845E0-177E-034A-9F36-2805711DA6F7}"/>
              </a:ext>
            </a:extLst>
          </p:cNvPr>
          <p:cNvSpPr>
            <a:spLocks noGrp="1"/>
          </p:cNvSpPr>
          <p:nvPr>
            <p:ph type="title"/>
          </p:nvPr>
        </p:nvSpPr>
        <p:spPr>
          <a:xfrm>
            <a:off x="628650" y="365126"/>
            <a:ext cx="7886700" cy="1325563"/>
          </a:xfrm>
        </p:spPr>
        <p:txBody>
          <a:bodyPr>
            <a:normAutofit/>
          </a:bodyPr>
          <a:lstStyle/>
          <a:p>
            <a:pPr algn="ctr"/>
            <a:r>
              <a:rPr lang="en-US" sz="4000" b="1" u="sng" dirty="0" err="1">
                <a:solidFill>
                  <a:schemeClr val="bg1">
                    <a:lumMod val="10000"/>
                  </a:schemeClr>
                </a:solidFill>
                <a:latin typeface="Calibri" panose="020F0502020204030204" pitchFamily="34" charset="0"/>
                <a:cs typeface="Calibri" panose="020F0502020204030204" pitchFamily="34" charset="0"/>
              </a:rPr>
              <a:t>Behaviour</a:t>
            </a:r>
            <a:r>
              <a:rPr lang="en-US" sz="4000" b="1" u="sng" dirty="0">
                <a:solidFill>
                  <a:schemeClr val="bg1">
                    <a:lumMod val="10000"/>
                  </a:schemeClr>
                </a:solidFill>
                <a:latin typeface="Calibri" panose="020F0502020204030204" pitchFamily="34" charset="0"/>
                <a:cs typeface="Calibri" panose="020F0502020204030204" pitchFamily="34" charset="0"/>
              </a:rPr>
              <a:t> </a:t>
            </a:r>
          </a:p>
        </p:txBody>
      </p:sp>
      <p:pic>
        <p:nvPicPr>
          <p:cNvPr id="4" name="Picture 3">
            <a:extLst>
              <a:ext uri="{FF2B5EF4-FFF2-40B4-BE49-F238E27FC236}">
                <a16:creationId xmlns:a16="http://schemas.microsoft.com/office/drawing/2014/main" id="{5E098561-336D-43B8-ADCD-2E58E7517CFF}"/>
              </a:ext>
            </a:extLst>
          </p:cNvPr>
          <p:cNvPicPr>
            <a:picLocks noChangeAspect="1"/>
          </p:cNvPicPr>
          <p:nvPr/>
        </p:nvPicPr>
        <p:blipFill rotWithShape="1">
          <a:blip r:embed="rId2"/>
          <a:srcRect l="20863" t="-336" r="24801" b="336"/>
          <a:stretch/>
        </p:blipFill>
        <p:spPr>
          <a:xfrm>
            <a:off x="424301" y="1988840"/>
            <a:ext cx="2895167" cy="3551616"/>
          </a:xfrm>
          <a:prstGeom prst="rect">
            <a:avLst/>
          </a:prstGeom>
        </p:spPr>
      </p:pic>
    </p:spTree>
    <p:extLst>
      <p:ext uri="{BB962C8B-B14F-4D97-AF65-F5344CB8AC3E}">
        <p14:creationId xmlns:p14="http://schemas.microsoft.com/office/powerpoint/2010/main" val="4167992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a:off x="251520" y="846138"/>
            <a:ext cx="5698976" cy="4781128"/>
          </a:xfrm>
        </p:spPr>
        <p:txBody>
          <a:bodyPr>
            <a:normAutofit/>
          </a:bodyPr>
          <a:lstStyle/>
          <a:p>
            <a:pPr marL="0" indent="0">
              <a:buNone/>
            </a:pPr>
            <a:endParaRPr lang="en-GB" sz="2400" dirty="0">
              <a:solidFill>
                <a:schemeClr val="bg1">
                  <a:lumMod val="10000"/>
                </a:schemeClr>
              </a:solidFill>
            </a:endParaRPr>
          </a:p>
          <a:p>
            <a:r>
              <a:rPr lang="en-GB" sz="2400" dirty="0">
                <a:solidFill>
                  <a:schemeClr val="bg1">
                    <a:lumMod val="10000"/>
                  </a:schemeClr>
                </a:solidFill>
              </a:rPr>
              <a:t>The government, Liverpool City Council and Banks Road expect children to attend at least 97% of the time.</a:t>
            </a:r>
          </a:p>
          <a:p>
            <a:pPr marL="0" indent="0">
              <a:buNone/>
            </a:pPr>
            <a:endParaRPr lang="en-GB" sz="2400" dirty="0">
              <a:solidFill>
                <a:schemeClr val="bg1">
                  <a:lumMod val="10000"/>
                </a:schemeClr>
              </a:solidFill>
            </a:endParaRPr>
          </a:p>
        </p:txBody>
      </p:sp>
      <p:pic>
        <p:nvPicPr>
          <p:cNvPr id="9223" name="Picture 7" descr="j0200603"/>
          <p:cNvPicPr>
            <a:picLocks noGrp="1" noChangeAspect="1" noChangeArrowheads="1"/>
          </p:cNvPicPr>
          <p:nvPr>
            <p:ph sz="half" idx="2"/>
          </p:nvPr>
        </p:nvPicPr>
        <p:blipFill>
          <a:blip r:embed="rId2"/>
          <a:stretch>
            <a:fillRect/>
          </a:stretch>
        </p:blipFill>
        <p:spPr>
          <a:xfrm>
            <a:off x="6451480" y="1772816"/>
            <a:ext cx="2235320" cy="3741121"/>
          </a:xfrm>
          <a:noFill/>
          <a:ln/>
        </p:spPr>
      </p:pic>
      <p:sp>
        <p:nvSpPr>
          <p:cNvPr id="7" name="Title 1">
            <a:extLst>
              <a:ext uri="{FF2B5EF4-FFF2-40B4-BE49-F238E27FC236}">
                <a16:creationId xmlns:a16="http://schemas.microsoft.com/office/drawing/2014/main" id="{8BC78E28-0705-F74D-9EE3-1E97D256A57F}"/>
              </a:ext>
            </a:extLst>
          </p:cNvPr>
          <p:cNvSpPr>
            <a:spLocks noGrp="1"/>
          </p:cNvSpPr>
          <p:nvPr>
            <p:ph type="title"/>
          </p:nvPr>
        </p:nvSpPr>
        <p:spPr/>
        <p:txBody>
          <a:bodyPr>
            <a:normAutofit/>
          </a:bodyPr>
          <a:lstStyle/>
          <a:p>
            <a:pPr algn="ctr"/>
            <a:r>
              <a:rPr lang="en-US" sz="4000" b="1" u="sng" dirty="0">
                <a:solidFill>
                  <a:schemeClr val="bg1">
                    <a:lumMod val="10000"/>
                  </a:schemeClr>
                </a:solidFill>
                <a:latin typeface="Calibri" panose="020F0502020204030204" pitchFamily="34" charset="0"/>
                <a:cs typeface="Calibri" panose="020F0502020204030204" pitchFamily="34" charset="0"/>
              </a:rPr>
              <a:t>Attendance and Punctuality</a:t>
            </a:r>
          </a:p>
        </p:txBody>
      </p:sp>
      <p:sp>
        <p:nvSpPr>
          <p:cNvPr id="3" name="TextBox 2">
            <a:extLst>
              <a:ext uri="{FF2B5EF4-FFF2-40B4-BE49-F238E27FC236}">
                <a16:creationId xmlns:a16="http://schemas.microsoft.com/office/drawing/2014/main" id="{D4FCEF46-CEBA-0D3E-81AB-19202B33496E}"/>
              </a:ext>
            </a:extLst>
          </p:cNvPr>
          <p:cNvSpPr txBox="1"/>
          <p:nvPr/>
        </p:nvSpPr>
        <p:spPr>
          <a:xfrm>
            <a:off x="136729" y="2843123"/>
            <a:ext cx="6314751" cy="3139321"/>
          </a:xfrm>
          <a:prstGeom prst="rect">
            <a:avLst/>
          </a:prstGeom>
          <a:noFill/>
        </p:spPr>
        <p:txBody>
          <a:bodyPr wrap="square">
            <a:spAutoFit/>
          </a:bodyPr>
          <a:lstStyle/>
          <a:p>
            <a:r>
              <a:rPr lang="en-GB" dirty="0">
                <a:solidFill>
                  <a:schemeClr val="bg1">
                    <a:lumMod val="10000"/>
                  </a:schemeClr>
                </a:solidFill>
              </a:rPr>
              <a:t>If your child is not able to attend school, it is </a:t>
            </a:r>
            <a:r>
              <a:rPr lang="en-GB" b="1" dirty="0">
                <a:solidFill>
                  <a:schemeClr val="bg1">
                    <a:lumMod val="10000"/>
                  </a:schemeClr>
                </a:solidFill>
              </a:rPr>
              <a:t>essential</a:t>
            </a:r>
            <a:r>
              <a:rPr lang="en-GB" dirty="0">
                <a:solidFill>
                  <a:schemeClr val="bg1">
                    <a:lumMod val="10000"/>
                  </a:schemeClr>
                </a:solidFill>
              </a:rPr>
              <a:t> you contact school </a:t>
            </a:r>
            <a:r>
              <a:rPr lang="en-GB" b="1" dirty="0">
                <a:solidFill>
                  <a:schemeClr val="bg1">
                    <a:lumMod val="10000"/>
                  </a:schemeClr>
                </a:solidFill>
              </a:rPr>
              <a:t>as soon as possible </a:t>
            </a:r>
            <a:r>
              <a:rPr lang="en-GB" dirty="0">
                <a:solidFill>
                  <a:schemeClr val="bg1">
                    <a:lumMod val="10000"/>
                  </a:schemeClr>
                </a:solidFill>
              </a:rPr>
              <a:t>in the morning.</a:t>
            </a:r>
          </a:p>
          <a:p>
            <a:pPr>
              <a:buNone/>
            </a:pPr>
            <a:endParaRPr lang="en-GB" dirty="0">
              <a:solidFill>
                <a:schemeClr val="bg1">
                  <a:lumMod val="10000"/>
                </a:schemeClr>
              </a:solidFill>
            </a:endParaRPr>
          </a:p>
          <a:p>
            <a:pPr lvl="0"/>
            <a:r>
              <a:rPr lang="en-GB" dirty="0">
                <a:solidFill>
                  <a:schemeClr val="bg1">
                    <a:lumMod val="10000"/>
                  </a:schemeClr>
                </a:solidFill>
              </a:rPr>
              <a:t>A genuine absence is called an authorised absence.</a:t>
            </a:r>
          </a:p>
          <a:p>
            <a:pPr>
              <a:buNone/>
            </a:pPr>
            <a:endParaRPr lang="en-GB" dirty="0">
              <a:solidFill>
                <a:schemeClr val="bg1">
                  <a:lumMod val="10000"/>
                </a:schemeClr>
              </a:solidFill>
            </a:endParaRPr>
          </a:p>
          <a:p>
            <a:pPr lvl="0"/>
            <a:r>
              <a:rPr lang="en-GB" dirty="0">
                <a:solidFill>
                  <a:schemeClr val="bg1">
                    <a:lumMod val="10000"/>
                  </a:schemeClr>
                </a:solidFill>
              </a:rPr>
              <a:t>An absence for no good reason or which cannot be explained to the school is called an unauthorised absence. This appears as truancy on your child’s record. </a:t>
            </a:r>
          </a:p>
          <a:p>
            <a:endParaRPr lang="en-GB" dirty="0">
              <a:solidFill>
                <a:schemeClr val="bg1">
                  <a:lumMod val="10000"/>
                </a:schemeClr>
              </a:solidFill>
            </a:endParaRPr>
          </a:p>
          <a:p>
            <a:r>
              <a:rPr lang="en-GB" b="1" dirty="0">
                <a:solidFill>
                  <a:schemeClr val="bg1">
                    <a:lumMod val="10000"/>
                  </a:schemeClr>
                </a:solidFill>
              </a:rPr>
              <a:t>Holidays in term time cannot be authorised. A fine will be issued if you take your children out of school for a holiday.</a:t>
            </a:r>
            <a:r>
              <a:rPr lang="en-GB" dirty="0">
                <a:solidFill>
                  <a:schemeClr val="bg1">
                    <a:lumMod val="10000"/>
                  </a:schemeClr>
                </a:solidFill>
              </a:rPr>
              <a:t> </a:t>
            </a:r>
            <a:endParaRPr lang="en-US" dirty="0">
              <a:solidFill>
                <a:schemeClr val="bg1">
                  <a:lumMod val="1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219">
                                            <p:txEl>
                                              <p:pRg st="1" end="1"/>
                                            </p:txEl>
                                          </p:spTgt>
                                        </p:tgtEl>
                                        <p:attrNameLst>
                                          <p:attrName>style.visibility</p:attrName>
                                        </p:attrNameLst>
                                      </p:cBhvr>
                                      <p:to>
                                        <p:strVal val="visible"/>
                                      </p:to>
                                    </p:set>
                                    <p:anim calcmode="lin" valueType="num">
                                      <p:cBhvr additive="base">
                                        <p:cTn id="7" dur="500" fill="hold"/>
                                        <p:tgtEl>
                                          <p:spTgt spid="9219">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21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a:off x="457200" y="1600200"/>
            <a:ext cx="8507288" cy="4781128"/>
          </a:xfrm>
        </p:spPr>
        <p:txBody>
          <a:bodyPr>
            <a:normAutofit lnSpcReduction="10000"/>
          </a:bodyPr>
          <a:lstStyle/>
          <a:p>
            <a:pPr marL="0" indent="0">
              <a:buNone/>
            </a:pPr>
            <a:r>
              <a:rPr lang="en-GB" sz="2400" dirty="0">
                <a:solidFill>
                  <a:schemeClr val="bg1">
                    <a:lumMod val="10000"/>
                  </a:schemeClr>
                </a:solidFill>
              </a:rPr>
              <a:t>Illnesses that can be managed in school:</a:t>
            </a:r>
          </a:p>
          <a:p>
            <a:endParaRPr lang="en-GB" sz="2400" dirty="0">
              <a:solidFill>
                <a:schemeClr val="bg1">
                  <a:lumMod val="10000"/>
                </a:schemeClr>
              </a:solidFill>
            </a:endParaRPr>
          </a:p>
          <a:p>
            <a:r>
              <a:rPr lang="en-GB" sz="2400" dirty="0">
                <a:solidFill>
                  <a:schemeClr val="bg1">
                    <a:lumMod val="10000"/>
                  </a:schemeClr>
                </a:solidFill>
              </a:rPr>
              <a:t>Coughs</a:t>
            </a:r>
          </a:p>
          <a:p>
            <a:r>
              <a:rPr lang="en-GB" sz="2400" dirty="0">
                <a:solidFill>
                  <a:schemeClr val="bg1">
                    <a:lumMod val="10000"/>
                  </a:schemeClr>
                </a:solidFill>
              </a:rPr>
              <a:t>Colds</a:t>
            </a:r>
          </a:p>
          <a:p>
            <a:r>
              <a:rPr lang="en-GB" sz="2400" dirty="0">
                <a:solidFill>
                  <a:schemeClr val="bg1">
                    <a:lumMod val="10000"/>
                  </a:schemeClr>
                </a:solidFill>
              </a:rPr>
              <a:t>Headaches</a:t>
            </a:r>
          </a:p>
          <a:p>
            <a:r>
              <a:rPr lang="en-GB" sz="2400" dirty="0">
                <a:solidFill>
                  <a:schemeClr val="bg1">
                    <a:lumMod val="10000"/>
                  </a:schemeClr>
                </a:solidFill>
              </a:rPr>
              <a:t>Sore legs/arms</a:t>
            </a:r>
          </a:p>
          <a:p>
            <a:r>
              <a:rPr lang="en-GB" sz="2400" dirty="0">
                <a:solidFill>
                  <a:schemeClr val="bg1">
                    <a:lumMod val="10000"/>
                  </a:schemeClr>
                </a:solidFill>
              </a:rPr>
              <a:t>Tired legs/arms</a:t>
            </a:r>
          </a:p>
          <a:p>
            <a:r>
              <a:rPr lang="en-GB" sz="2400" dirty="0">
                <a:solidFill>
                  <a:schemeClr val="bg1">
                    <a:lumMod val="10000"/>
                  </a:schemeClr>
                </a:solidFill>
              </a:rPr>
              <a:t>Conjunctivitis</a:t>
            </a:r>
          </a:p>
          <a:p>
            <a:r>
              <a:rPr lang="en-GB" sz="2400" dirty="0">
                <a:solidFill>
                  <a:schemeClr val="bg1">
                    <a:lumMod val="10000"/>
                  </a:schemeClr>
                </a:solidFill>
              </a:rPr>
              <a:t>Cold sores</a:t>
            </a:r>
          </a:p>
          <a:p>
            <a:endParaRPr lang="en-GB" sz="2400" dirty="0">
              <a:solidFill>
                <a:schemeClr val="bg1">
                  <a:lumMod val="10000"/>
                </a:schemeClr>
              </a:solidFill>
            </a:endParaRPr>
          </a:p>
          <a:p>
            <a:pPr marL="0" indent="0">
              <a:buNone/>
            </a:pPr>
            <a:r>
              <a:rPr lang="en-GB" sz="2400" dirty="0">
                <a:solidFill>
                  <a:schemeClr val="bg1">
                    <a:lumMod val="10000"/>
                  </a:schemeClr>
                </a:solidFill>
              </a:rPr>
              <a:t>If you keep your child off school for any of these illnesses, the absence will be marked as unauthorised.</a:t>
            </a:r>
          </a:p>
        </p:txBody>
      </p:sp>
      <p:sp>
        <p:nvSpPr>
          <p:cNvPr id="7" name="Title 1">
            <a:extLst>
              <a:ext uri="{FF2B5EF4-FFF2-40B4-BE49-F238E27FC236}">
                <a16:creationId xmlns:a16="http://schemas.microsoft.com/office/drawing/2014/main" id="{8BC78E28-0705-F74D-9EE3-1E97D256A57F}"/>
              </a:ext>
            </a:extLst>
          </p:cNvPr>
          <p:cNvSpPr>
            <a:spLocks noGrp="1"/>
          </p:cNvSpPr>
          <p:nvPr>
            <p:ph type="title"/>
          </p:nvPr>
        </p:nvSpPr>
        <p:spPr/>
        <p:txBody>
          <a:bodyPr>
            <a:normAutofit/>
          </a:bodyPr>
          <a:lstStyle/>
          <a:p>
            <a:pPr algn="ctr"/>
            <a:r>
              <a:rPr lang="en-US" sz="4000" b="1" u="sng" dirty="0">
                <a:solidFill>
                  <a:schemeClr val="bg1">
                    <a:lumMod val="10000"/>
                  </a:schemeClr>
                </a:solidFill>
                <a:latin typeface="Calibri" panose="020F0502020204030204" pitchFamily="34" charset="0"/>
                <a:cs typeface="Calibri" panose="020F0502020204030204" pitchFamily="34" charset="0"/>
              </a:rPr>
              <a:t>Attendance and Punctuality</a:t>
            </a:r>
          </a:p>
        </p:txBody>
      </p:sp>
      <p:sp>
        <p:nvSpPr>
          <p:cNvPr id="5" name="Rectangle 3"/>
          <p:cNvSpPr txBox="1">
            <a:spLocks noChangeArrowheads="1"/>
          </p:cNvSpPr>
          <p:nvPr/>
        </p:nvSpPr>
        <p:spPr>
          <a:xfrm>
            <a:off x="2987824" y="2348880"/>
            <a:ext cx="2651820" cy="478112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2400" dirty="0">
                <a:solidFill>
                  <a:schemeClr val="bg1">
                    <a:lumMod val="10000"/>
                  </a:schemeClr>
                </a:solidFill>
              </a:rPr>
              <a:t>Hand, foot and mouth disease</a:t>
            </a:r>
          </a:p>
          <a:p>
            <a:r>
              <a:rPr lang="en-GB" sz="2400" dirty="0">
                <a:solidFill>
                  <a:schemeClr val="bg1">
                    <a:lumMod val="10000"/>
                  </a:schemeClr>
                </a:solidFill>
              </a:rPr>
              <a:t>Slapped cheek syndrome</a:t>
            </a:r>
          </a:p>
          <a:p>
            <a:r>
              <a:rPr lang="en-GB" sz="2400" dirty="0">
                <a:solidFill>
                  <a:schemeClr val="bg1">
                    <a:lumMod val="10000"/>
                  </a:schemeClr>
                </a:solidFill>
              </a:rPr>
              <a:t>Sore throat</a:t>
            </a:r>
          </a:p>
          <a:p>
            <a:r>
              <a:rPr lang="en-GB" sz="2400" dirty="0">
                <a:solidFill>
                  <a:schemeClr val="bg1">
                    <a:lumMod val="10000"/>
                  </a:schemeClr>
                </a:solidFill>
              </a:rPr>
              <a:t>Worms</a:t>
            </a:r>
          </a:p>
        </p:txBody>
      </p:sp>
      <p:pic>
        <p:nvPicPr>
          <p:cNvPr id="3" name="Picture 2">
            <a:extLst>
              <a:ext uri="{FF2B5EF4-FFF2-40B4-BE49-F238E27FC236}">
                <a16:creationId xmlns:a16="http://schemas.microsoft.com/office/drawing/2014/main" id="{2BF07C0E-BA46-4023-A0FD-293D74329761}"/>
              </a:ext>
            </a:extLst>
          </p:cNvPr>
          <p:cNvPicPr>
            <a:picLocks noChangeAspect="1"/>
          </p:cNvPicPr>
          <p:nvPr/>
        </p:nvPicPr>
        <p:blipFill rotWithShape="1">
          <a:blip r:embed="rId2"/>
          <a:srcRect l="18500" t="8651" r="22438" b="3925"/>
          <a:stretch/>
        </p:blipFill>
        <p:spPr>
          <a:xfrm>
            <a:off x="5508104" y="2348880"/>
            <a:ext cx="3024336" cy="2984011"/>
          </a:xfrm>
          <a:prstGeom prst="rect">
            <a:avLst/>
          </a:prstGeom>
        </p:spPr>
      </p:pic>
    </p:spTree>
    <p:extLst>
      <p:ext uri="{BB962C8B-B14F-4D97-AF65-F5344CB8AC3E}">
        <p14:creationId xmlns:p14="http://schemas.microsoft.com/office/powerpoint/2010/main" val="367170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additive="base">
                                        <p:cTn id="7" dur="500" fill="hold"/>
                                        <p:tgtEl>
                                          <p:spTgt spid="92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2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219">
                                            <p:txEl>
                                              <p:pRg st="2" end="2"/>
                                            </p:txEl>
                                          </p:spTgt>
                                        </p:tgtEl>
                                        <p:attrNameLst>
                                          <p:attrName>style.visibility</p:attrName>
                                        </p:attrNameLst>
                                      </p:cBhvr>
                                      <p:to>
                                        <p:strVal val="visible"/>
                                      </p:to>
                                    </p:set>
                                    <p:anim calcmode="lin" valueType="num">
                                      <p:cBhvr additive="base">
                                        <p:cTn id="13" dur="500" fill="hold"/>
                                        <p:tgtEl>
                                          <p:spTgt spid="9219">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2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219">
                                            <p:txEl>
                                              <p:pRg st="3" end="3"/>
                                            </p:txEl>
                                          </p:spTgt>
                                        </p:tgtEl>
                                        <p:attrNameLst>
                                          <p:attrName>style.visibility</p:attrName>
                                        </p:attrNameLst>
                                      </p:cBhvr>
                                      <p:to>
                                        <p:strVal val="visible"/>
                                      </p:to>
                                    </p:set>
                                    <p:anim calcmode="lin" valueType="num">
                                      <p:cBhvr additive="base">
                                        <p:cTn id="19" dur="500" fill="hold"/>
                                        <p:tgtEl>
                                          <p:spTgt spid="9219">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2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219">
                                            <p:txEl>
                                              <p:pRg st="4" end="4"/>
                                            </p:txEl>
                                          </p:spTgt>
                                        </p:tgtEl>
                                        <p:attrNameLst>
                                          <p:attrName>style.visibility</p:attrName>
                                        </p:attrNameLst>
                                      </p:cBhvr>
                                      <p:to>
                                        <p:strVal val="visible"/>
                                      </p:to>
                                    </p:set>
                                    <p:anim calcmode="lin" valueType="num">
                                      <p:cBhvr additive="base">
                                        <p:cTn id="25" dur="500" fill="hold"/>
                                        <p:tgtEl>
                                          <p:spTgt spid="9219">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2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219">
                                            <p:txEl>
                                              <p:pRg st="5" end="5"/>
                                            </p:txEl>
                                          </p:spTgt>
                                        </p:tgtEl>
                                        <p:attrNameLst>
                                          <p:attrName>style.visibility</p:attrName>
                                        </p:attrNameLst>
                                      </p:cBhvr>
                                      <p:to>
                                        <p:strVal val="visible"/>
                                      </p:to>
                                    </p:set>
                                    <p:anim calcmode="lin" valueType="num">
                                      <p:cBhvr additive="base">
                                        <p:cTn id="31" dur="500" fill="hold"/>
                                        <p:tgtEl>
                                          <p:spTgt spid="9219">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21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219">
                                            <p:txEl>
                                              <p:pRg st="6" end="6"/>
                                            </p:txEl>
                                          </p:spTgt>
                                        </p:tgtEl>
                                        <p:attrNameLst>
                                          <p:attrName>style.visibility</p:attrName>
                                        </p:attrNameLst>
                                      </p:cBhvr>
                                      <p:to>
                                        <p:strVal val="visible"/>
                                      </p:to>
                                    </p:set>
                                    <p:anim calcmode="lin" valueType="num">
                                      <p:cBhvr additive="base">
                                        <p:cTn id="37" dur="500" fill="hold"/>
                                        <p:tgtEl>
                                          <p:spTgt spid="9219">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921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9219">
                                            <p:txEl>
                                              <p:pRg st="7" end="7"/>
                                            </p:txEl>
                                          </p:spTgt>
                                        </p:tgtEl>
                                        <p:attrNameLst>
                                          <p:attrName>style.visibility</p:attrName>
                                        </p:attrNameLst>
                                      </p:cBhvr>
                                      <p:to>
                                        <p:strVal val="visible"/>
                                      </p:to>
                                    </p:set>
                                    <p:anim calcmode="lin" valueType="num">
                                      <p:cBhvr additive="base">
                                        <p:cTn id="43" dur="500" fill="hold"/>
                                        <p:tgtEl>
                                          <p:spTgt spid="9219">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921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9219">
                                            <p:txEl>
                                              <p:pRg st="8" end="8"/>
                                            </p:txEl>
                                          </p:spTgt>
                                        </p:tgtEl>
                                        <p:attrNameLst>
                                          <p:attrName>style.visibility</p:attrName>
                                        </p:attrNameLst>
                                      </p:cBhvr>
                                      <p:to>
                                        <p:strVal val="visible"/>
                                      </p:to>
                                    </p:set>
                                    <p:anim calcmode="lin" valueType="num">
                                      <p:cBhvr additive="base">
                                        <p:cTn id="49" dur="500" fill="hold"/>
                                        <p:tgtEl>
                                          <p:spTgt spid="9219">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9219">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9219">
                                            <p:txEl>
                                              <p:pRg st="10" end="10"/>
                                            </p:txEl>
                                          </p:spTgt>
                                        </p:tgtEl>
                                        <p:attrNameLst>
                                          <p:attrName>style.visibility</p:attrName>
                                        </p:attrNameLst>
                                      </p:cBhvr>
                                      <p:to>
                                        <p:strVal val="visible"/>
                                      </p:to>
                                    </p:set>
                                    <p:anim calcmode="lin" valueType="num">
                                      <p:cBhvr additive="base">
                                        <p:cTn id="55" dur="500" fill="hold"/>
                                        <p:tgtEl>
                                          <p:spTgt spid="9219">
                                            <p:txEl>
                                              <p:pRg st="10" end="10"/>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9219">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5">
                                            <p:txEl>
                                              <p:pRg st="0" end="0"/>
                                            </p:txEl>
                                          </p:spTgt>
                                        </p:tgtEl>
                                        <p:attrNameLst>
                                          <p:attrName>style.visibility</p:attrName>
                                        </p:attrNameLst>
                                      </p:cBhvr>
                                      <p:to>
                                        <p:strVal val="visible"/>
                                      </p:to>
                                    </p:set>
                                    <p:anim calcmode="lin" valueType="num">
                                      <p:cBhvr additive="base">
                                        <p:cTn id="61"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5">
                                            <p:txEl>
                                              <p:pRg st="1" end="1"/>
                                            </p:txEl>
                                          </p:spTgt>
                                        </p:tgtEl>
                                        <p:attrNameLst>
                                          <p:attrName>style.visibility</p:attrName>
                                        </p:attrNameLst>
                                      </p:cBhvr>
                                      <p:to>
                                        <p:strVal val="visible"/>
                                      </p:to>
                                    </p:set>
                                    <p:anim calcmode="lin" valueType="num">
                                      <p:cBhvr additive="base">
                                        <p:cTn id="67"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5">
                                            <p:txEl>
                                              <p:pRg st="2" end="2"/>
                                            </p:txEl>
                                          </p:spTgt>
                                        </p:tgtEl>
                                        <p:attrNameLst>
                                          <p:attrName>style.visibility</p:attrName>
                                        </p:attrNameLst>
                                      </p:cBhvr>
                                      <p:to>
                                        <p:strVal val="visible"/>
                                      </p:to>
                                    </p:set>
                                    <p:anim calcmode="lin" valueType="num">
                                      <p:cBhvr additive="base">
                                        <p:cTn id="7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5">
                                            <p:txEl>
                                              <p:pRg st="3" end="3"/>
                                            </p:txEl>
                                          </p:spTgt>
                                        </p:tgtEl>
                                        <p:attrNameLst>
                                          <p:attrName>style.visibility</p:attrName>
                                        </p:attrNameLst>
                                      </p:cBhvr>
                                      <p:to>
                                        <p:strVal val="visible"/>
                                      </p:to>
                                    </p:set>
                                    <p:anim calcmode="lin" valueType="num">
                                      <p:cBhvr additive="base">
                                        <p:cTn id="79"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a:off x="457200" y="1600200"/>
            <a:ext cx="5698976" cy="4781128"/>
          </a:xfrm>
        </p:spPr>
        <p:txBody>
          <a:bodyPr>
            <a:normAutofit fontScale="92500" lnSpcReduction="20000"/>
          </a:bodyPr>
          <a:lstStyle/>
          <a:p>
            <a:r>
              <a:rPr lang="en-GB" sz="2400" dirty="0">
                <a:solidFill>
                  <a:schemeClr val="bg1">
                    <a:lumMod val="10000"/>
                  </a:schemeClr>
                </a:solidFill>
              </a:rPr>
              <a:t>If your child has </a:t>
            </a:r>
            <a:r>
              <a:rPr lang="en-GB" sz="2400" b="1" dirty="0">
                <a:solidFill>
                  <a:schemeClr val="bg1">
                    <a:lumMod val="10000"/>
                  </a:schemeClr>
                </a:solidFill>
              </a:rPr>
              <a:t>five absences </a:t>
            </a:r>
            <a:r>
              <a:rPr lang="en-GB" sz="2400" dirty="0"/>
              <a:t>in a term, as parents you will be placed on a </a:t>
            </a:r>
            <a:r>
              <a:rPr lang="en-GB" sz="2400" b="1" dirty="0"/>
              <a:t>20-day monitoring period</a:t>
            </a:r>
            <a:r>
              <a:rPr lang="en-GB" sz="2400" dirty="0">
                <a:solidFill>
                  <a:srgbClr val="FF0000"/>
                </a:solidFill>
              </a:rPr>
              <a:t> </a:t>
            </a:r>
            <a:r>
              <a:rPr lang="en-GB" sz="2400" dirty="0">
                <a:solidFill>
                  <a:schemeClr val="bg1">
                    <a:lumMod val="10000"/>
                  </a:schemeClr>
                </a:solidFill>
              </a:rPr>
              <a:t>and your child’s attendance will be monitored by the Education Welfare Service.</a:t>
            </a:r>
          </a:p>
          <a:p>
            <a:endParaRPr lang="en-GB" sz="2400" dirty="0">
              <a:solidFill>
                <a:schemeClr val="bg1">
                  <a:lumMod val="10000"/>
                </a:schemeClr>
              </a:solidFill>
            </a:endParaRPr>
          </a:p>
          <a:p>
            <a:r>
              <a:rPr lang="en-GB" sz="2400" dirty="0">
                <a:solidFill>
                  <a:schemeClr val="bg1">
                    <a:lumMod val="10000"/>
                  </a:schemeClr>
                </a:solidFill>
              </a:rPr>
              <a:t>If there are further absences you will be issued with a fixed-penalty notice of up to £160. This increases if it not paid on time.</a:t>
            </a:r>
          </a:p>
          <a:p>
            <a:endParaRPr lang="en-GB" sz="2400" dirty="0">
              <a:solidFill>
                <a:schemeClr val="bg1">
                  <a:lumMod val="10000"/>
                </a:schemeClr>
              </a:solidFill>
            </a:endParaRPr>
          </a:p>
          <a:p>
            <a:r>
              <a:rPr lang="en-GB" sz="2400" dirty="0">
                <a:solidFill>
                  <a:schemeClr val="bg1">
                    <a:lumMod val="10000"/>
                  </a:schemeClr>
                </a:solidFill>
              </a:rPr>
              <a:t>Fines are issued per parent and per child. So if you have two children, parents will receive four separate notices.</a:t>
            </a:r>
          </a:p>
          <a:p>
            <a:endParaRPr lang="en-GB" sz="2400" dirty="0">
              <a:solidFill>
                <a:schemeClr val="bg1">
                  <a:lumMod val="10000"/>
                </a:schemeClr>
              </a:solidFill>
            </a:endParaRPr>
          </a:p>
          <a:p>
            <a:r>
              <a:rPr lang="en-GB" sz="2400" dirty="0">
                <a:solidFill>
                  <a:schemeClr val="bg1">
                    <a:lumMod val="10000"/>
                  </a:schemeClr>
                </a:solidFill>
              </a:rPr>
              <a:t>Further absences may result in legal action being taken by the local authority.</a:t>
            </a:r>
          </a:p>
        </p:txBody>
      </p:sp>
      <p:pic>
        <p:nvPicPr>
          <p:cNvPr id="9223" name="Picture 7" descr="j0200603"/>
          <p:cNvPicPr>
            <a:picLocks noGrp="1" noChangeAspect="1" noChangeArrowheads="1"/>
          </p:cNvPicPr>
          <p:nvPr>
            <p:ph sz="half" idx="2"/>
          </p:nvPr>
        </p:nvPicPr>
        <p:blipFill>
          <a:blip r:embed="rId2"/>
          <a:stretch>
            <a:fillRect/>
          </a:stretch>
        </p:blipFill>
        <p:spPr>
          <a:xfrm>
            <a:off x="6451480" y="1772816"/>
            <a:ext cx="2235320" cy="3741121"/>
          </a:xfrm>
          <a:noFill/>
          <a:ln/>
        </p:spPr>
      </p:pic>
      <p:sp>
        <p:nvSpPr>
          <p:cNvPr id="7" name="Title 1">
            <a:extLst>
              <a:ext uri="{FF2B5EF4-FFF2-40B4-BE49-F238E27FC236}">
                <a16:creationId xmlns:a16="http://schemas.microsoft.com/office/drawing/2014/main" id="{8BC78E28-0705-F74D-9EE3-1E97D256A57F}"/>
              </a:ext>
            </a:extLst>
          </p:cNvPr>
          <p:cNvSpPr>
            <a:spLocks noGrp="1"/>
          </p:cNvSpPr>
          <p:nvPr>
            <p:ph type="title"/>
          </p:nvPr>
        </p:nvSpPr>
        <p:spPr/>
        <p:txBody>
          <a:bodyPr>
            <a:normAutofit/>
          </a:bodyPr>
          <a:lstStyle/>
          <a:p>
            <a:pPr algn="ctr"/>
            <a:r>
              <a:rPr lang="en-US" sz="4000" b="1" u="sng" dirty="0">
                <a:solidFill>
                  <a:schemeClr val="bg1">
                    <a:lumMod val="10000"/>
                  </a:schemeClr>
                </a:solidFill>
                <a:latin typeface="Calibri" panose="020F0502020204030204" pitchFamily="34" charset="0"/>
                <a:cs typeface="Calibri" panose="020F0502020204030204" pitchFamily="34" charset="0"/>
              </a:rPr>
              <a:t>Attendance and Punctuality</a:t>
            </a:r>
          </a:p>
        </p:txBody>
      </p:sp>
    </p:spTree>
    <p:extLst>
      <p:ext uri="{BB962C8B-B14F-4D97-AF65-F5344CB8AC3E}">
        <p14:creationId xmlns:p14="http://schemas.microsoft.com/office/powerpoint/2010/main" val="377047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additive="base">
                                        <p:cTn id="7" dur="500" fill="hold"/>
                                        <p:tgtEl>
                                          <p:spTgt spid="92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2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219">
                                            <p:txEl>
                                              <p:pRg st="2" end="2"/>
                                            </p:txEl>
                                          </p:spTgt>
                                        </p:tgtEl>
                                        <p:attrNameLst>
                                          <p:attrName>style.visibility</p:attrName>
                                        </p:attrNameLst>
                                      </p:cBhvr>
                                      <p:to>
                                        <p:strVal val="visible"/>
                                      </p:to>
                                    </p:set>
                                    <p:anim calcmode="lin" valueType="num">
                                      <p:cBhvr additive="base">
                                        <p:cTn id="13" dur="500" fill="hold"/>
                                        <p:tgtEl>
                                          <p:spTgt spid="9219">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2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219">
                                            <p:txEl>
                                              <p:pRg st="4" end="4"/>
                                            </p:txEl>
                                          </p:spTgt>
                                        </p:tgtEl>
                                        <p:attrNameLst>
                                          <p:attrName>style.visibility</p:attrName>
                                        </p:attrNameLst>
                                      </p:cBhvr>
                                      <p:to>
                                        <p:strVal val="visible"/>
                                      </p:to>
                                    </p:set>
                                    <p:anim calcmode="lin" valueType="num">
                                      <p:cBhvr additive="base">
                                        <p:cTn id="19" dur="500" fill="hold"/>
                                        <p:tgtEl>
                                          <p:spTgt spid="9219">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2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219">
                                            <p:txEl>
                                              <p:pRg st="6" end="6"/>
                                            </p:txEl>
                                          </p:spTgt>
                                        </p:tgtEl>
                                        <p:attrNameLst>
                                          <p:attrName>style.visibility</p:attrName>
                                        </p:attrNameLst>
                                      </p:cBhvr>
                                      <p:to>
                                        <p:strVal val="visible"/>
                                      </p:to>
                                    </p:set>
                                    <p:anim calcmode="lin" valueType="num">
                                      <p:cBhvr additive="base">
                                        <p:cTn id="25" dur="500" fill="hold"/>
                                        <p:tgtEl>
                                          <p:spTgt spid="9219">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21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9130</TotalTime>
  <Words>1766</Words>
  <Application>Microsoft Office PowerPoint</Application>
  <PresentationFormat>On-screen Show (4:3)</PresentationFormat>
  <Paragraphs>241</Paragraphs>
  <Slides>24</Slides>
  <Notes>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ＭＳ Ｐゴシック</vt:lpstr>
      <vt:lpstr>Arial</vt:lpstr>
      <vt:lpstr>Calibri</vt:lpstr>
      <vt:lpstr>Calibri Light</vt:lpstr>
      <vt:lpstr>Office Theme</vt:lpstr>
      <vt:lpstr>1_Office Theme</vt:lpstr>
      <vt:lpstr> Welcome to Year 4!</vt:lpstr>
      <vt:lpstr>Meet the Team</vt:lpstr>
      <vt:lpstr>Uniform</vt:lpstr>
      <vt:lpstr>Uniform</vt:lpstr>
      <vt:lpstr>Uniform</vt:lpstr>
      <vt:lpstr>Behaviour </vt:lpstr>
      <vt:lpstr>Attendance and Punctuality</vt:lpstr>
      <vt:lpstr>Attendance and Punctuality</vt:lpstr>
      <vt:lpstr>Attendance and Punctuality</vt:lpstr>
      <vt:lpstr>Attendance and Punctuality</vt:lpstr>
      <vt:lpstr>Reporting your child’s absence</vt:lpstr>
      <vt:lpstr>Reporting your child’s absence</vt:lpstr>
      <vt:lpstr>A Day in the Life of Year 4</vt:lpstr>
      <vt:lpstr>P.E.</vt:lpstr>
      <vt:lpstr>Communication with Parents/Carers</vt:lpstr>
      <vt:lpstr>Communication with Parents/Carers</vt:lpstr>
      <vt:lpstr>Reminders </vt:lpstr>
      <vt:lpstr>Dropping off and collecting your child from school</vt:lpstr>
      <vt:lpstr>Late collection at the end of the school day</vt:lpstr>
      <vt:lpstr>After School Clubs – Children’s University</vt:lpstr>
      <vt:lpstr>Kidz Place at Banks Road</vt:lpstr>
      <vt:lpstr>Relationships, Sex and Health Education</vt:lpstr>
      <vt:lpstr>Year 4 RSHE Curriculum</vt:lpstr>
      <vt:lpstr>Relationships, Sex and Health Education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dc:title>
  <dc:creator>Banks Road</dc:creator>
  <cp:lastModifiedBy>Ellie Glover</cp:lastModifiedBy>
  <cp:revision>116</cp:revision>
  <dcterms:created xsi:type="dcterms:W3CDTF">2014-09-15T12:37:41Z</dcterms:created>
  <dcterms:modified xsi:type="dcterms:W3CDTF">2025-09-08T16:52:22Z</dcterms:modified>
</cp:coreProperties>
</file>