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1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5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1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95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1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375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17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7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4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2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8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1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0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73B5-9A44-4821-8080-E9DB5DA497F4}" type="datetimeFigureOut">
              <a:rPr lang="en-GB" smtClean="0"/>
              <a:t>16/06/20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2D8CEF-FFE5-473D-A5F0-0D14B268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jpe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5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dNmQG2yUh0" TargetMode="External"/><Relationship Id="rId5" Type="http://schemas.openxmlformats.org/officeDocument/2006/relationships/image" Target="../media/image9.jpeg"/><Relationship Id="rId6" Type="http://schemas.openxmlformats.org/officeDocument/2006/relationships/image" Target="../media/image5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5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94" y="175979"/>
            <a:ext cx="8435662" cy="17050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How AFC Bournemouth got to the Premier League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713" y="521104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By   </a:t>
            </a:r>
          </a:p>
          <a:p>
            <a:pPr algn="l"/>
            <a:r>
              <a:rPr lang="en-GB" sz="3600" dirty="0" smtClean="0"/>
              <a:t>James Jalal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25" y="3208539"/>
            <a:ext cx="161925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" y="3208539"/>
            <a:ext cx="3485413" cy="3243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7" y="85236"/>
            <a:ext cx="2640168" cy="198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87" y="3559355"/>
            <a:ext cx="4189928" cy="328574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6450" y="2038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696" y="1609858"/>
            <a:ext cx="44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THE GREAT ESCAPE 2008-2009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1026" name="Picture 2" descr="8 years on – AFC Bournemouth 2-1 Grimsby. – All Things AFC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269" y="2315369"/>
            <a:ext cx="5143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0868" y="1537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PROMOTION TO LEAGUE 1 2009-2010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2050" name="Picture 2" descr="AFC Bournemouth on Twitter: &quot;📅 #OnThisDay 8 years ago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1" y="2070323"/>
            <a:ext cx="5112814" cy="28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3173876"/>
            <a:ext cx="4734061" cy="332351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0135" y="127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PLAYOFF DISAPPOINTMENT 2010-2011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3268" y="5737692"/>
            <a:ext cx="558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https://www.youtube.com/watch?v=RdNmQG2yUh0</a:t>
            </a:r>
            <a:endParaRPr lang="en-GB" dirty="0"/>
          </a:p>
        </p:txBody>
      </p:sp>
      <p:pic>
        <p:nvPicPr>
          <p:cNvPr id="2050" name="Picture 2" descr="Bournemouth's Liam Feeney stands dejected after missing hi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445" r="25077" b="37938"/>
          <a:stretch/>
        </p:blipFill>
        <p:spPr bwMode="auto">
          <a:xfrm>
            <a:off x="3273762" y="2165516"/>
            <a:ext cx="3593205" cy="333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5564" y="1438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PROMOTION TO CHAMPIONSHIP 2012-2013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" y="2645623"/>
            <a:ext cx="4798454" cy="3246149"/>
          </a:xfrm>
        </p:spPr>
      </p:pic>
      <p:sp>
        <p:nvSpPr>
          <p:cNvPr id="2" name="AutoShape 2" descr="Steve Cook reflects seven years on from his first Football League ..."/>
          <p:cNvSpPr>
            <a:spLocks noChangeAspect="1" noChangeArrowheads="1"/>
          </p:cNvSpPr>
          <p:nvPr/>
        </p:nvSpPr>
        <p:spPr bwMode="auto">
          <a:xfrm>
            <a:off x="7663958" y="39638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03" y="2645623"/>
            <a:ext cx="4876799" cy="325119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0868" y="1810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PROMOTION TO THE PREMIER LEAGUE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1" y="2456803"/>
            <a:ext cx="7762874" cy="3881437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0868" y="1847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 JULIAN" panose="02000000000000000000" pitchFamily="2" charset="0"/>
              </a:rPr>
              <a:t>I HOPE YOU ENJOYED MY POWERPOINT</a:t>
            </a:r>
            <a:endParaRPr lang="en-GB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870"/>
            <a:ext cx="3696237" cy="275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49" y="0"/>
            <a:ext cx="3747752" cy="2326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48" y="4103870"/>
            <a:ext cx="3747751" cy="275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96237" cy="24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8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477</TotalTime>
  <Words>57</Words>
  <Application>Microsoft Macintosh PowerPoint</Application>
  <PresentationFormat>Custom</PresentationFormat>
  <Paragraphs>10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How AFC Bournemouth got to the Premier League</vt:lpstr>
      <vt:lpstr>THE GREAT ESCAPE 2008-2009</vt:lpstr>
      <vt:lpstr>PROMOTION TO LEAGUE 1 2009-2010</vt:lpstr>
      <vt:lpstr>PLAYOFF DISAPPOINTMENT 2010-2011</vt:lpstr>
      <vt:lpstr>PROMOTION TO CHAMPIONSHIP 2012-2013</vt:lpstr>
      <vt:lpstr>PROMOTION TO THE PREMIER LEAGUE</vt:lpstr>
      <vt:lpstr>I HOPE YOU ENJOYED MY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AFC Bournemouth got to the Premier League</dc:title>
  <dc:creator>Admin</dc:creator>
  <cp:lastModifiedBy>Penny Thomas</cp:lastModifiedBy>
  <cp:revision>27</cp:revision>
  <dcterms:created xsi:type="dcterms:W3CDTF">2020-06-09T09:45:42Z</dcterms:created>
  <dcterms:modified xsi:type="dcterms:W3CDTF">2020-06-16T17:23:34Z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