
<file path=[Content_Types].xml><?xml version="1.0" encoding="utf-8"?>
<Types xmlns="http://schemas.openxmlformats.org/package/2006/content-types">
  <Default Extension="xml" ContentType="application/xml"/>
  <Default Extension="gif" ContentType="image/gif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5" r:id="rId9"/>
    <p:sldId id="266" r:id="rId10"/>
    <p:sldId id="268" r:id="rId11"/>
    <p:sldId id="267" r:id="rId12"/>
    <p:sldId id="263" r:id="rId13"/>
    <p:sldId id="264" r:id="rId14"/>
    <p:sldId id="274" r:id="rId15"/>
    <p:sldId id="269" r:id="rId16"/>
    <p:sldId id="270" r:id="rId17"/>
    <p:sldId id="271" r:id="rId18"/>
    <p:sldId id="273" r:id="rId19"/>
    <p:sldId id="275" r:id="rId20"/>
    <p:sldId id="2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6B830AC-B9FA-4B53-AA30-D599A05E7407}">
          <p14:sldIdLst>
            <p14:sldId id="256"/>
            <p14:sldId id="257"/>
            <p14:sldId id="258"/>
            <p14:sldId id="259"/>
            <p14:sldId id="260"/>
            <p14:sldId id="262"/>
            <p14:sldId id="261"/>
            <p14:sldId id="265"/>
            <p14:sldId id="266"/>
            <p14:sldId id="268"/>
            <p14:sldId id="267"/>
            <p14:sldId id="263"/>
            <p14:sldId id="264"/>
            <p14:sldId id="274"/>
            <p14:sldId id="269"/>
            <p14:sldId id="270"/>
            <p14:sldId id="271"/>
            <p14:sldId id="273"/>
            <p14:sldId id="275"/>
            <p14:sldId id="272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-808" y="-1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C2234C-E82E-4A5D-82D6-D6B7C3915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A1CEC9F-6BE6-4D55-BBCD-3CE93743D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CB7E718-8F1A-4A15-9C07-F67021A7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DE01F2E-9B7A-44A2-939B-EEDEE347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EA84585-95B6-4A26-B5A7-DA3D5DA41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62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2935BE-30DF-4E37-A4A6-ECDFC7A06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40056D-B1D3-4D01-9F9E-3420359B7E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E187A71-DEB4-46C8-9139-6E577FE47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52DA38B-C92A-4929-99E5-A7BA61B6A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718230-7E1C-4911-8EBD-71EAFE9CF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333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F22B275-2959-415E-B90D-ACC8F58AB0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BD0CA4-9B01-4A56-847D-345005EEB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1F114BD-326B-4831-8057-3CB35CA6C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6CB567-BF93-492A-939B-AF9170E84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33FFE3E-44E3-4A0C-9B7D-FA842D8B9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352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23C89E-EB84-482B-83CD-8D02B6B9C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4BA6425-D08B-4FC4-99DB-AED3A76F05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EF7F55-4E4F-41DF-872C-CE108EAF7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1FDFECA-582A-4991-92A7-8CC57E1FB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86CE6B-8887-4CA1-9604-700683516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4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B0DC1E5-C8A1-43D7-B94A-430509933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DFA5F36-8E36-4913-BD21-3BD31B91F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249FB74-4C6E-42BA-9BEF-7D393AF6C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FAA504-F1C4-4E5A-9844-FDA3EED6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2B781C-A154-485E-8E79-70DA71B21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474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4D6EAC-AE63-43A8-B2F5-CBCAE27BB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37D00E-8F35-4789-AE97-C35D373DA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E355B940-73E4-4B10-A4A0-9D792DBA50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2F81DA-AA6D-4121-B756-F780DA19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6A39F32-DA4F-46FB-8548-1FF37D7A9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FB215F-401B-4888-B9B4-2425B234F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720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37E468-DFFB-4E4B-97C9-8BF4C84AA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360D5C-A537-452F-A75C-4803A231F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9296419-4BD7-4E00-80B0-1B463BB99E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2DA715F-ABED-42DC-8ACA-015400D853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E22FBA8-AE6B-43B6-9EAF-7FEECBE202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0C64940-4307-4EE1-BE10-29160A6D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275E867-F923-4B1D-B98D-F3CC0F313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0658F6F-25C9-4C30-877E-1479DA90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2047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8A5552-B688-430B-8CC0-4546833F5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E97D47-D32A-4BB7-A53E-5AD5CB29C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21B2E33-B2FD-464A-8C0E-846737A3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8DD30AA-02E1-4758-B9B0-B94F4F71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03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D1E12EB-8D81-44DC-8290-3C86A9A70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2156628-3CB1-4A99-BE31-FCC5CC6D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610DC3A-714A-4E40-907B-7AC0B56F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86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738366-3552-479B-8FD5-368CE160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2545FB7-9FE5-49BC-8D85-2D41555CBD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9DEBDDC-5A68-467D-8A5C-B7CA7280A8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157D6F1-C6D3-45C8-8309-7B7A80B09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BA9F0D3-A609-453F-B5F8-4CFA2C695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1DF442-8D41-462A-9BD5-221C1BA0E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60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BFC581C-51E7-42EA-AF50-7406E0EF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7B26947-60E6-49E1-9151-E122FA474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5DD4BC-ED33-4715-9FC6-40FFA7E087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C132E5-6AD8-436B-8CC5-378E7BDE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F400285-2372-4DC8-BEE3-CA7E4C2BB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E7BD1C-7442-45C6-9441-DE328E71B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209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92CF34D9-2ADB-4ADD-9355-964F301E6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956E28-3D5D-4292-940E-F8A2DA2EB2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166141-4091-429D-A92E-E3BA0506E7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25B40-8C91-4C30-B174-C7D526D1823A}" type="datetimeFigureOut">
              <a:rPr lang="en-GB" smtClean="0"/>
              <a:t>16/06/20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D3DB224-E2D2-4B2B-81D0-7622503BB9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FD18DE-99AC-493B-9BDE-2A4F9AC76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E8825-AD83-46E2-AF8A-F7242B7CC3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59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jpg"/><Relationship Id="rId5" Type="http://schemas.openxmlformats.org/officeDocument/2006/relationships/image" Target="../media/image2.png"/><Relationship Id="rId6" Type="http://schemas.microsoft.com/office/2007/relationships/hdphoto" Target="../media/hdphoto1.wdp"/><Relationship Id="rId7" Type="http://schemas.openxmlformats.org/officeDocument/2006/relationships/image" Target="../media/image3.jpg"/><Relationship Id="rId8" Type="http://schemas.openxmlformats.org/officeDocument/2006/relationships/image" Target="../media/image4.jpg"/><Relationship Id="rId9" Type="http://schemas.openxmlformats.org/officeDocument/2006/relationships/image" Target="../media/image5.jpg"/><Relationship Id="rId10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3.jpg"/><Relationship Id="rId6" Type="http://schemas.openxmlformats.org/officeDocument/2006/relationships/image" Target="../media/image6.png"/><Relationship Id="rId1" Type="http://schemas.openxmlformats.org/officeDocument/2006/relationships/tags" Target="../tags/tag9.xml"/><Relationship Id="rId2" Type="http://schemas.microsoft.com/office/2007/relationships/media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6" Type="http://schemas.openxmlformats.org/officeDocument/2006/relationships/image" Target="../media/image35.jp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6.png"/><Relationship Id="rId1" Type="http://schemas.openxmlformats.org/officeDocument/2006/relationships/tags" Target="../tags/tag10.xml"/><Relationship Id="rId2" Type="http://schemas.microsoft.com/office/2007/relationships/media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4" Type="http://schemas.microsoft.com/office/2007/relationships/media" Target="../media/media13.m4a"/><Relationship Id="rId5" Type="http://schemas.openxmlformats.org/officeDocument/2006/relationships/audio" Target="../media/media13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8" Type="http://schemas.openxmlformats.org/officeDocument/2006/relationships/image" Target="../media/image6.png"/><Relationship Id="rId1" Type="http://schemas.openxmlformats.org/officeDocument/2006/relationships/tags" Target="../tags/tag11.xml"/><Relationship Id="rId2" Type="http://schemas.openxmlformats.org/officeDocument/2006/relationships/video" Target="NUL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2.mp4"/><Relationship Id="rId4" Type="http://schemas.microsoft.com/office/2007/relationships/media" Target="../media/media14.m4a"/><Relationship Id="rId5" Type="http://schemas.openxmlformats.org/officeDocument/2006/relationships/audio" Target="../media/media14.m4a"/><Relationship Id="rId6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6.png"/><Relationship Id="rId1" Type="http://schemas.openxmlformats.org/officeDocument/2006/relationships/tags" Target="../tags/tag12.xml"/><Relationship Id="rId2" Type="http://schemas.openxmlformats.org/officeDocument/2006/relationships/video" Target="NUL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6" Type="http://schemas.openxmlformats.org/officeDocument/2006/relationships/image" Target="../media/image42.jpg"/><Relationship Id="rId7" Type="http://schemas.openxmlformats.org/officeDocument/2006/relationships/image" Target="../media/image43.jpg"/><Relationship Id="rId8" Type="http://schemas.openxmlformats.org/officeDocument/2006/relationships/image" Target="../media/image44.jpg"/><Relationship Id="rId9" Type="http://schemas.openxmlformats.org/officeDocument/2006/relationships/image" Target="../media/image6.png"/><Relationship Id="rId1" Type="http://schemas.openxmlformats.org/officeDocument/2006/relationships/tags" Target="../tags/tag13.xml"/><Relationship Id="rId2" Type="http://schemas.microsoft.com/office/2007/relationships/media" Target="../media/media15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6" Type="http://schemas.openxmlformats.org/officeDocument/2006/relationships/image" Target="../media/image46.jpg"/><Relationship Id="rId7" Type="http://schemas.openxmlformats.org/officeDocument/2006/relationships/image" Target="../media/image47.jpg"/><Relationship Id="rId8" Type="http://schemas.openxmlformats.org/officeDocument/2006/relationships/image" Target="../media/image6.png"/><Relationship Id="rId1" Type="http://schemas.openxmlformats.org/officeDocument/2006/relationships/tags" Target="../tags/tag14.xml"/><Relationship Id="rId2" Type="http://schemas.microsoft.com/office/2007/relationships/media" Target="../media/media16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6" Type="http://schemas.openxmlformats.org/officeDocument/2006/relationships/image" Target="../media/image49.jpg"/><Relationship Id="rId7" Type="http://schemas.openxmlformats.org/officeDocument/2006/relationships/image" Target="../media/image6.png"/><Relationship Id="rId1" Type="http://schemas.openxmlformats.org/officeDocument/2006/relationships/tags" Target="../tags/tag15.xml"/><Relationship Id="rId2" Type="http://schemas.microsoft.com/office/2007/relationships/media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6" Type="http://schemas.openxmlformats.org/officeDocument/2006/relationships/image" Target="../media/image6.png"/><Relationship Id="rId1" Type="http://schemas.openxmlformats.org/officeDocument/2006/relationships/tags" Target="../tags/tag16.xml"/><Relationship Id="rId2" Type="http://schemas.microsoft.com/office/2007/relationships/media" Target="../media/media18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51.jpg"/><Relationship Id="rId6" Type="http://schemas.openxmlformats.org/officeDocument/2006/relationships/image" Target="../media/image6.png"/><Relationship Id="rId1" Type="http://schemas.openxmlformats.org/officeDocument/2006/relationships/tags" Target="../tags/tag17.xml"/><Relationship Id="rId2" Type="http://schemas.microsoft.com/office/2007/relationships/media" Target="../media/media19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7" Type="http://schemas.openxmlformats.org/officeDocument/2006/relationships/image" Target="../media/image54.png"/><Relationship Id="rId8" Type="http://schemas.openxmlformats.org/officeDocument/2006/relationships/image" Target="../media/image6.png"/><Relationship Id="rId1" Type="http://schemas.openxmlformats.org/officeDocument/2006/relationships/tags" Target="../tags/tag18.xml"/><Relationship Id="rId2" Type="http://schemas.microsoft.com/office/2007/relationships/media" Target="../media/media20.m4a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g"/><Relationship Id="rId12" Type="http://schemas.openxmlformats.org/officeDocument/2006/relationships/image" Target="../media/image14.jpg"/><Relationship Id="rId13" Type="http://schemas.openxmlformats.org/officeDocument/2006/relationships/image" Target="../media/image6.png"/><Relationship Id="rId1" Type="http://schemas.openxmlformats.org/officeDocument/2006/relationships/tags" Target="../tags/tag1.xml"/><Relationship Id="rId2" Type="http://schemas.microsoft.com/office/2007/relationships/media" Target="../media/media2.m4a"/><Relationship Id="rId3" Type="http://schemas.openxmlformats.org/officeDocument/2006/relationships/audio" Target="../media/media2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6" Type="http://schemas.openxmlformats.org/officeDocument/2006/relationships/image" Target="../media/image8.jpg"/><Relationship Id="rId7" Type="http://schemas.openxmlformats.org/officeDocument/2006/relationships/image" Target="../media/image9.jpg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0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55.jpg"/><Relationship Id="rId6" Type="http://schemas.openxmlformats.org/officeDocument/2006/relationships/image" Target="../media/image6.png"/><Relationship Id="rId1" Type="http://schemas.openxmlformats.org/officeDocument/2006/relationships/tags" Target="../tags/tag19.xml"/><Relationship Id="rId2" Type="http://schemas.microsoft.com/office/2007/relationships/media" Target="../media/media21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6" Type="http://schemas.openxmlformats.org/officeDocument/2006/relationships/image" Target="../media/image16.jpg"/><Relationship Id="rId7" Type="http://schemas.openxmlformats.org/officeDocument/2006/relationships/image" Target="../media/image17.png"/><Relationship Id="rId8" Type="http://schemas.openxmlformats.org/officeDocument/2006/relationships/image" Target="../media/image6.png"/><Relationship Id="rId1" Type="http://schemas.openxmlformats.org/officeDocument/2006/relationships/tags" Target="../tags/tag2.xml"/><Relationship Id="rId2" Type="http://schemas.microsoft.com/office/2007/relationships/media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6" Type="http://schemas.openxmlformats.org/officeDocument/2006/relationships/image" Target="../media/image6.png"/><Relationship Id="rId1" Type="http://schemas.openxmlformats.org/officeDocument/2006/relationships/tags" Target="../tags/tag3.xml"/><Relationship Id="rId2" Type="http://schemas.microsoft.com/office/2007/relationships/media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6" Type="http://schemas.openxmlformats.org/officeDocument/2006/relationships/image" Target="../media/image6.png"/><Relationship Id="rId1" Type="http://schemas.openxmlformats.org/officeDocument/2006/relationships/tags" Target="../tags/tag4.xml"/><Relationship Id="rId2" Type="http://schemas.microsoft.com/office/2007/relationships/media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6" Type="http://schemas.openxmlformats.org/officeDocument/2006/relationships/image" Target="../media/image6.png"/><Relationship Id="rId1" Type="http://schemas.openxmlformats.org/officeDocument/2006/relationships/tags" Target="../tags/tag5.xml"/><Relationship Id="rId2" Type="http://schemas.microsoft.com/office/2007/relationships/media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6.png"/><Relationship Id="rId1" Type="http://schemas.openxmlformats.org/officeDocument/2006/relationships/tags" Target="../tags/tag6.xml"/><Relationship Id="rId2" Type="http://schemas.microsoft.com/office/2007/relationships/media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jpg"/><Relationship Id="rId8" Type="http://schemas.openxmlformats.org/officeDocument/2006/relationships/image" Target="../media/image29.jpg"/><Relationship Id="rId9" Type="http://schemas.openxmlformats.org/officeDocument/2006/relationships/image" Target="../media/image30.jpg"/><Relationship Id="rId10" Type="http://schemas.openxmlformats.org/officeDocument/2006/relationships/image" Target="../media/image31.jpg"/><Relationship Id="rId11" Type="http://schemas.openxmlformats.org/officeDocument/2006/relationships/image" Target="../media/image6.png"/><Relationship Id="rId1" Type="http://schemas.openxmlformats.org/officeDocument/2006/relationships/tags" Target="../tags/tag7.xml"/><Relationship Id="rId2" Type="http://schemas.microsoft.com/office/2007/relationships/media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4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6" Type="http://schemas.openxmlformats.org/officeDocument/2006/relationships/image" Target="../media/image6.png"/><Relationship Id="rId1" Type="http://schemas.openxmlformats.org/officeDocument/2006/relationships/tags" Target="../tags/tag8.xml"/><Relationship Id="rId2" Type="http://schemas.microsoft.com/office/2007/relationships/media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A753B93-533D-45F3-B50A-F7BA1ADDE9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437" y="106017"/>
            <a:ext cx="8959932" cy="6275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54C039-0992-410B-AFB6-581B6D5D28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38" y="106017"/>
            <a:ext cx="3743601" cy="2635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A8EEC71-6607-4D84-AEC3-3B975E7EA7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861" y="3930991"/>
            <a:ext cx="3896139" cy="2728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5018F39-790C-4FAB-8149-19F701B88A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85"/>
          <a:stretch/>
        </p:blipFill>
        <p:spPr>
          <a:xfrm>
            <a:off x="594072" y="3930991"/>
            <a:ext cx="2782956" cy="26358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2893FD8-B60E-4DCF-867F-305E58A045D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3" t="5813" r="14067"/>
          <a:stretch/>
        </p:blipFill>
        <p:spPr>
          <a:xfrm>
            <a:off x="9607826" y="0"/>
            <a:ext cx="2584174" cy="281468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D893922-4EFB-4198-A186-C7AFCA855B63}"/>
              </a:ext>
            </a:extLst>
          </p:cNvPr>
          <p:cNvSpPr txBox="1"/>
          <p:nvPr/>
        </p:nvSpPr>
        <p:spPr>
          <a:xfrm>
            <a:off x="3508003" y="4238655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a dripping marker" panose="02000508000000020004" pitchFamily="2" charset="0"/>
              </a:rPr>
              <a:t>a presentation by Adam Jones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BE3464DE-30E8-4B51-84F0-693B2EE7C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2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99"/>
    </mc:Choice>
    <mc:Fallback xmlns="">
      <p:transition spd="slow" advTm="729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6672C5B-E97D-4654-BEAA-D768E2B60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3" r="59" b="5121"/>
          <a:stretch/>
        </p:blipFill>
        <p:spPr>
          <a:xfrm>
            <a:off x="437040" y="0"/>
            <a:ext cx="1131792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FC70A06B-0071-4BB5-97CA-F9E9C7456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69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03"/>
    </mc:Choice>
    <mc:Fallback xmlns="">
      <p:transition spd="slow" advTm="4780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AB594D9-6F98-4B47-8CD8-8B1C2B6385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9" y="214312"/>
            <a:ext cx="6286500" cy="64293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B7625E1-1E04-4D56-BD26-E83FFE0665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6" t="2523" r="21822"/>
          <a:stretch/>
        </p:blipFill>
        <p:spPr>
          <a:xfrm>
            <a:off x="7540486" y="214312"/>
            <a:ext cx="3935895" cy="6376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146F2A1-F692-4FD8-9B71-93EC6038DD5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869" t="54688" r="9023" b="9352"/>
          <a:stretch/>
        </p:blipFill>
        <p:spPr>
          <a:xfrm>
            <a:off x="103533" y="4907651"/>
            <a:ext cx="7308146" cy="1736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3B2DEDC-27CF-4240-BC33-4A16A3BBF7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3478" t="35162" r="40218" b="46665"/>
          <a:stretch/>
        </p:blipFill>
        <p:spPr>
          <a:xfrm>
            <a:off x="4481719" y="306956"/>
            <a:ext cx="7447722" cy="164339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44EC01C3-574B-4EDC-AA86-6A5C1B8E8C0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349"/>
    </mc:Choice>
    <mc:Fallback xmlns="">
      <p:transition spd="slow" advTm="4834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ksy Artwork Shredded After Selling at Auction May Have In">
            <a:hlinkClick r:id="" action="ppaction://media"/>
            <a:extLst>
              <a:ext uri="{FF2B5EF4-FFF2-40B4-BE49-F238E27FC236}">
                <a16:creationId xmlns:a16="http://schemas.microsoft.com/office/drawing/2014/main" xmlns="" id="{BE04A246-EDD3-4D92-88B5-B1198C0162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15736" end="80121.6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CE0F6CD1-136D-4C09-94DC-5142FFB52BF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493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1"/>
    </mc:Choice>
    <mc:Fallback xmlns="">
      <p:transition spd="slow" advTm="1100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18" objId="2"/>
        <p14:stopEvt time="8726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ksy Artwork Shredded After Selling at Auction May Have In">
            <a:hlinkClick r:id="" action="ppaction://media"/>
            <a:extLst>
              <a:ext uri="{FF2B5EF4-FFF2-40B4-BE49-F238E27FC236}">
                <a16:creationId xmlns:a16="http://schemas.microsoft.com/office/drawing/2014/main" xmlns="" id="{474A29D9-0FFA-43FC-9669-18D8F218CF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91316.6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B7CB203-053A-4836-A27E-6C3E83051A2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218" t="24432" r="17835" b="24997"/>
          <a:stretch/>
        </p:blipFill>
        <p:spPr>
          <a:xfrm>
            <a:off x="1953904" y="1528549"/>
            <a:ext cx="8284191" cy="34665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B3D6B479-105C-428A-97F6-BA61B0F569FE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6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96"/>
    </mc:Choice>
    <mc:Fallback xmlns="">
      <p:transition spd="slow" advTm="2869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68" objId="2"/>
        <p14:stopEvt time="12355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2602E9-FAF7-4335-970B-270936636C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20542" cy="45341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42294-DF7E-4D07-849B-6F6FAA59F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768" y="2107665"/>
            <a:ext cx="6203232" cy="47702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762866-310E-4AAE-91E2-D82C65F92CA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9" t="-5846" r="-5739" b="19358"/>
          <a:stretch/>
        </p:blipFill>
        <p:spPr>
          <a:xfrm>
            <a:off x="0" y="2822713"/>
            <a:ext cx="6574137" cy="40552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C90040-33D2-4282-AB25-744329404E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137" y="-1"/>
            <a:ext cx="5617863" cy="3745241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04DCC758-2834-49CB-9D29-C21873EB6F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1685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29"/>
    </mc:Choice>
    <mc:Fallback xmlns="">
      <p:transition spd="slow" advTm="2352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2F9FAF-1658-448D-884F-4F2911A2B0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092" y="1749987"/>
            <a:ext cx="6943882" cy="4895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BAACC5F-F29B-42E0-8D52-525273CB91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" y="92765"/>
            <a:ext cx="3132814" cy="3916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13E2F-689A-4831-A9FC-C8FEEFA6E7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21" y="92765"/>
            <a:ext cx="3132814" cy="391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63DE1E1-D894-4E9B-B3D1-063B4DD185D4}"/>
              </a:ext>
            </a:extLst>
          </p:cNvPr>
          <p:cNvSpPr txBox="1"/>
          <p:nvPr/>
        </p:nvSpPr>
        <p:spPr>
          <a:xfrm>
            <a:off x="3596639" y="516835"/>
            <a:ext cx="5096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latin typeface="a dripping marker" panose="02000508000000020004" pitchFamily="2" charset="0"/>
              </a:rPr>
              <a:t>working from home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EB318294-CE32-4005-A386-DEB13BA49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47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88"/>
    </mc:Choice>
    <mc:Fallback xmlns="">
      <p:transition spd="slow" advTm="2448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ECEE991-F72E-4D70-BE19-26FE613A352D}"/>
              </a:ext>
            </a:extLst>
          </p:cNvPr>
          <p:cNvSpPr txBox="1"/>
          <p:nvPr/>
        </p:nvSpPr>
        <p:spPr>
          <a:xfrm>
            <a:off x="1661492" y="0"/>
            <a:ext cx="37636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>
                <a:latin typeface="a dripping marker" panose="02000508000000020004" pitchFamily="2" charset="0"/>
              </a:rPr>
              <a:t>Sculpture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D01CA3-8D78-4C06-BB22-F04DF2D511F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-1251"/>
          <a:stretch/>
        </p:blipFill>
        <p:spPr>
          <a:xfrm>
            <a:off x="0" y="1219200"/>
            <a:ext cx="8266185" cy="563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DE589C-7E04-4DA1-A876-BA6973D1BD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7" t="-95" r="16304" b="-1"/>
          <a:stretch/>
        </p:blipFill>
        <p:spPr>
          <a:xfrm>
            <a:off x="6766891" y="-28354"/>
            <a:ext cx="5425109" cy="688635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02753E17-DC76-4475-9F4F-039217245E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3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2"/>
    </mc:Choice>
    <mc:Fallback xmlns="">
      <p:transition spd="slow" advTm="3367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7861CE-EE03-4155-88F5-719B31AEC6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70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9501141-1B0B-48B4-B357-402A3AD76F7C}"/>
              </a:ext>
            </a:extLst>
          </p:cNvPr>
          <p:cNvSpPr txBox="1"/>
          <p:nvPr/>
        </p:nvSpPr>
        <p:spPr>
          <a:xfrm>
            <a:off x="914400" y="159027"/>
            <a:ext cx="6586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dirty="0" err="1">
                <a:latin typeface="a dripping marker" panose="02000508000000020004" pitchFamily="2" charset="0"/>
              </a:rPr>
              <a:t>Dismaland</a:t>
            </a:r>
            <a:endParaRPr lang="en-GB" sz="9600" dirty="0">
              <a:latin typeface="a dripping marker" panose="02000508000000020004" pitchFamily="2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9F4FD1AA-7881-46DE-B5E5-E1362BE745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8992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06"/>
    </mc:Choice>
    <mc:Fallback xmlns="">
      <p:transition spd="slow" advTm="29906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B2D77D-BC8C-4CB2-8ECC-06EEA2EF50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-1" b="20193"/>
          <a:stretch/>
        </p:blipFill>
        <p:spPr>
          <a:xfrm>
            <a:off x="28335" y="0"/>
            <a:ext cx="1213533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1E5D7B6-C1DB-4E45-86E0-AC6922D23408}"/>
              </a:ext>
            </a:extLst>
          </p:cNvPr>
          <p:cNvSpPr txBox="1"/>
          <p:nvPr/>
        </p:nvSpPr>
        <p:spPr>
          <a:xfrm>
            <a:off x="357809" y="543339"/>
            <a:ext cx="50225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bg1"/>
                </a:solidFill>
                <a:latin typeface="a dripping marker" panose="02000508000000020004" pitchFamily="2" charset="0"/>
              </a:rPr>
              <a:t>The Elephant in the Room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81E03F2B-59CA-4BD2-8009-432ABD8A416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59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42"/>
    </mc:Choice>
    <mc:Fallback xmlns="">
      <p:transition spd="slow" advTm="452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1B46AC7-E022-41A2-9C77-C80D95DAEC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7" y="159026"/>
            <a:ext cx="5624432" cy="4200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15BB974-8185-4613-ACE8-4B9972ABD3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177" y="371062"/>
            <a:ext cx="6266806" cy="3525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1574866-0AB8-4E64-9709-675FF4D17B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348" t="11963" r="19456" b="12058"/>
          <a:stretch/>
        </p:blipFill>
        <p:spPr>
          <a:xfrm>
            <a:off x="2262" y="0"/>
            <a:ext cx="12189738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A4EA38D-322F-4DB5-A0D4-4B79FA79863A}"/>
              </a:ext>
            </a:extLst>
          </p:cNvPr>
          <p:cNvSpPr txBox="1"/>
          <p:nvPr/>
        </p:nvSpPr>
        <p:spPr>
          <a:xfrm>
            <a:off x="8189843" y="516835"/>
            <a:ext cx="3896140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700" dirty="0">
                <a:latin typeface="a dripping marker" panose="02000508000000020004" pitchFamily="2" charset="0"/>
              </a:rPr>
              <a:t>Inspirational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xmlns="" id="{1DBA5975-AB6D-4D66-B6FB-5CE9A16777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82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2"/>
    </mc:Choice>
    <mc:Fallback xmlns="">
      <p:transition spd="slow" advTm="3354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F1371B-89BB-490C-954E-5A1EAE5029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2" y="821332"/>
            <a:ext cx="5416619" cy="54316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FDDD43F-2E12-4CC4-9EF2-7D712B474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827" y="312047"/>
            <a:ext cx="451485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5EEE34-B6FE-4222-BBCC-2D50B669A3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365" y="3200399"/>
            <a:ext cx="4262783" cy="3197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5862DE8-B703-4B5A-A152-D66D153AB9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355" y="290706"/>
            <a:ext cx="5160479" cy="3440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9101DB2-F82D-4B96-A784-7693D30216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52" y="3536522"/>
            <a:ext cx="5992451" cy="28887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66078E4-1391-4C0D-8EFC-636C8DE3FF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199" y="2843486"/>
            <a:ext cx="4808522" cy="3442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38929E6-5755-4435-A32B-188769C51B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457" y="710093"/>
            <a:ext cx="5004897" cy="37270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B2E7928-6235-4376-A32C-03EB365B4F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8280" y="1507714"/>
            <a:ext cx="5857875" cy="38957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F641481-6DEC-4A1B-B61C-59C3211C0C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33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81"/>
    </mc:Choice>
    <mc:Fallback xmlns="">
      <p:transition spd="slow" advTm="1618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3E9F788-B6C5-4F06-9B06-DE1C6B15A3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1" r="1305" b="12365"/>
          <a:stretch/>
        </p:blipFill>
        <p:spPr>
          <a:xfrm>
            <a:off x="79513" y="0"/>
            <a:ext cx="1203297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590A8FF-2423-4CB0-8E06-F999BFB79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3830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7"/>
    </mc:Choice>
    <mc:Fallback xmlns="">
      <p:transition spd="slow" advTm="3354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73EAECD-2EF3-49C5-BA9B-5F738D2A319F}"/>
              </a:ext>
            </a:extLst>
          </p:cNvPr>
          <p:cNvSpPr txBox="1"/>
          <p:nvPr/>
        </p:nvSpPr>
        <p:spPr>
          <a:xfrm>
            <a:off x="1040296" y="251792"/>
            <a:ext cx="6930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0" dirty="0">
                <a:latin typeface="a dripping marker" panose="02000508000000020004" pitchFamily="2" charset="0"/>
              </a:rPr>
              <a:t>Art or Vandalism?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47C4A53-8160-4C8A-BC90-2E4DFE02D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5" y="1752875"/>
            <a:ext cx="7279999" cy="4853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0BB578D-23C0-43C8-8CD3-B528698CC3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5" t="5797" b="2029"/>
          <a:stretch/>
        </p:blipFill>
        <p:spPr>
          <a:xfrm>
            <a:off x="8587408" y="268357"/>
            <a:ext cx="2753139" cy="63212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F20E839-7B3A-4195-8140-CCB9ABD62074}"/>
              </a:ext>
            </a:extLst>
          </p:cNvPr>
          <p:cNvSpPr txBox="1"/>
          <p:nvPr/>
        </p:nvSpPr>
        <p:spPr>
          <a:xfrm>
            <a:off x="2345636" y="2345635"/>
            <a:ext cx="6546573" cy="6033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3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Graffiti: Street Art – Or Crime?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6819EB-D8F3-4172-BFCA-DF6F417FD2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16" y="3568700"/>
            <a:ext cx="12378550" cy="85229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5FDF3600-3817-49D4-AD2C-0B244BB915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4"/>
    </mc:Choice>
    <mc:Fallback xmlns="">
      <p:transition spd="slow" advTm="36924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AEAF17-B5E7-49A2-B07E-A30024162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06"/>
            <a:ext cx="12192000" cy="6851188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96CA342-5A1F-47A5-92F0-793FB0CBA6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14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09"/>
    </mc:Choice>
    <mc:Fallback xmlns="">
      <p:transition spd="slow" advTm="216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B870D35-3D79-45DD-A6AF-EE8A864E3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65"/>
            <a:ext cx="12192000" cy="67752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6A52FA3-602A-404C-BE19-37AB5BBDB9B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474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62"/>
    </mc:Choice>
    <mc:Fallback xmlns="">
      <p:transition spd="slow" advTm="11662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6265500-01B6-4EC0-9CB7-0DD162DA75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357" y="936773"/>
            <a:ext cx="7411286" cy="49844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2CD66D-5CB4-477C-8659-09C805FFC545}"/>
              </a:ext>
            </a:extLst>
          </p:cNvPr>
          <p:cNvSpPr txBox="1"/>
          <p:nvPr/>
        </p:nvSpPr>
        <p:spPr>
          <a:xfrm>
            <a:off x="10440536" y="286604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B0F71AA-42BA-4E82-B53D-4341863FF994}"/>
              </a:ext>
            </a:extLst>
          </p:cNvPr>
          <p:cNvSpPr txBox="1"/>
          <p:nvPr/>
        </p:nvSpPr>
        <p:spPr>
          <a:xfrm>
            <a:off x="624247" y="2472520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118448F-925A-40ED-9754-B455B7AF7994}"/>
              </a:ext>
            </a:extLst>
          </p:cNvPr>
          <p:cNvSpPr txBox="1"/>
          <p:nvPr/>
        </p:nvSpPr>
        <p:spPr>
          <a:xfrm>
            <a:off x="10121090" y="4288401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FA5110F-363D-428E-A167-AFA0EEB2DE0C}"/>
              </a:ext>
            </a:extLst>
          </p:cNvPr>
          <p:cNvSpPr txBox="1"/>
          <p:nvPr/>
        </p:nvSpPr>
        <p:spPr>
          <a:xfrm>
            <a:off x="1347578" y="286603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CC9996-A5F3-4215-817B-7E9EAFD6CAFD}"/>
              </a:ext>
            </a:extLst>
          </p:cNvPr>
          <p:cNvSpPr txBox="1"/>
          <p:nvPr/>
        </p:nvSpPr>
        <p:spPr>
          <a:xfrm>
            <a:off x="6976279" y="0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38A219E-19CC-430B-A03C-054AF4690B1A}"/>
              </a:ext>
            </a:extLst>
          </p:cNvPr>
          <p:cNvSpPr txBox="1"/>
          <p:nvPr/>
        </p:nvSpPr>
        <p:spPr>
          <a:xfrm>
            <a:off x="2057260" y="4105344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28C7D9-A7B1-44C8-9094-0CBDB7CE904E}"/>
              </a:ext>
            </a:extLst>
          </p:cNvPr>
          <p:cNvSpPr txBox="1"/>
          <p:nvPr/>
        </p:nvSpPr>
        <p:spPr>
          <a:xfrm>
            <a:off x="7136002" y="3631763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4D6A74-5F62-42A0-92AC-837519FE5C24}"/>
              </a:ext>
            </a:extLst>
          </p:cNvPr>
          <p:cNvSpPr txBox="1"/>
          <p:nvPr/>
        </p:nvSpPr>
        <p:spPr>
          <a:xfrm>
            <a:off x="3932830" y="473581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7B536C-363A-46E1-B677-AA164AAAA69A}"/>
              </a:ext>
            </a:extLst>
          </p:cNvPr>
          <p:cNvSpPr txBox="1"/>
          <p:nvPr/>
        </p:nvSpPr>
        <p:spPr>
          <a:xfrm>
            <a:off x="7771898" y="1613117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E7E457A-AA34-4F61-A24E-53E7B20050D6}"/>
              </a:ext>
            </a:extLst>
          </p:cNvPr>
          <p:cNvSpPr txBox="1"/>
          <p:nvPr/>
        </p:nvSpPr>
        <p:spPr>
          <a:xfrm>
            <a:off x="5291529" y="3428998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10C903-8ED4-4438-898B-C527909A59A7}"/>
              </a:ext>
            </a:extLst>
          </p:cNvPr>
          <p:cNvSpPr txBox="1"/>
          <p:nvPr/>
        </p:nvSpPr>
        <p:spPr>
          <a:xfrm>
            <a:off x="9646939" y="1880029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61055F2-7200-4831-9E25-85AFF69476FB}"/>
              </a:ext>
            </a:extLst>
          </p:cNvPr>
          <p:cNvSpPr txBox="1"/>
          <p:nvPr/>
        </p:nvSpPr>
        <p:spPr>
          <a:xfrm>
            <a:off x="2978897" y="2102484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F708848-9086-4CBB-BF2E-5D670974ED84}"/>
              </a:ext>
            </a:extLst>
          </p:cNvPr>
          <p:cNvSpPr txBox="1"/>
          <p:nvPr/>
        </p:nvSpPr>
        <p:spPr>
          <a:xfrm>
            <a:off x="3624876" y="4755514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2272114-705C-4F52-BC42-5ECBCE35C368}"/>
              </a:ext>
            </a:extLst>
          </p:cNvPr>
          <p:cNvSpPr txBox="1"/>
          <p:nvPr/>
        </p:nvSpPr>
        <p:spPr>
          <a:xfrm>
            <a:off x="5898633" y="1233025"/>
            <a:ext cx="144666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0" dirty="0">
                <a:latin typeface="a dripping marker" panose="02000508000000020004" pitchFamily="2" charset="0"/>
              </a:rPr>
              <a:t>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AAF656F0-C688-4001-9F80-FC2F643B200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57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11"/>
    </mc:Choice>
    <mc:Fallback xmlns="">
      <p:transition spd="slow" advTm="1481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2F1A15F-1CAF-4ED4-90CA-3148D56A25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5" t="5123" r="10000" b="7630"/>
          <a:stretch/>
        </p:blipFill>
        <p:spPr>
          <a:xfrm>
            <a:off x="191105" y="271669"/>
            <a:ext cx="11590079" cy="62857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E3572D5-DFD4-44BA-A25E-A9C8E6C598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762" t="60271" r="27282" b="9569"/>
          <a:stretch/>
        </p:blipFill>
        <p:spPr>
          <a:xfrm>
            <a:off x="291548" y="530086"/>
            <a:ext cx="6944139" cy="2067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904CED8-8E70-4780-B99E-80004F6BF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482" y="1796137"/>
            <a:ext cx="8041171" cy="4337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076364-0274-4923-AD20-009F6182BAE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6769" t="33503" r="35006" b="28681"/>
          <a:stretch/>
        </p:blipFill>
        <p:spPr>
          <a:xfrm>
            <a:off x="596347" y="2597425"/>
            <a:ext cx="7171763" cy="39889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8B96817-531C-4EAD-9F0E-53B403B7658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782" t="43861" r="12024" b="22885"/>
          <a:stretch/>
        </p:blipFill>
        <p:spPr>
          <a:xfrm>
            <a:off x="1279605" y="803622"/>
            <a:ext cx="10501579" cy="251082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CD7A876C-DEBD-414B-A8C7-FA3BF54BDC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3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09"/>
    </mc:Choice>
    <mc:Fallback xmlns="">
      <p:transition spd="slow" advTm="19909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6A698E-E1CF-498B-8160-A2BF8503A9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15" y="273771"/>
            <a:ext cx="5087061" cy="31767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21A182C-9C28-4F22-B8E7-C04198D41D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4" y="173970"/>
            <a:ext cx="5247154" cy="33763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555FD6-BF5D-447D-8261-8FA9437C04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9" b="21289"/>
          <a:stretch/>
        </p:blipFill>
        <p:spPr>
          <a:xfrm>
            <a:off x="3838575" y="764275"/>
            <a:ext cx="4514850" cy="247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1D297D-1B1B-4938-AA9D-82DE44A2D9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31" y="2891090"/>
            <a:ext cx="3792940" cy="3792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15F7F41-CBF6-4A99-848D-F3F09C626B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85" y="3429000"/>
            <a:ext cx="4076700" cy="30529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132A980-1571-471D-B58D-2D4B9F5960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0" y="3379850"/>
            <a:ext cx="4514850" cy="30099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71C04FC1-0E29-4ABF-9F79-4F483E85E1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11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08"/>
    </mc:Choice>
    <mc:Fallback xmlns="">
      <p:transition spd="slow" advTm="16408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5CD830-4502-4DC1-8E8E-F9DBF6270A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ECA9E7C1-27AC-4FAF-840D-F98333D8C0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66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67"/>
    </mc:Choice>
    <mc:Fallback xmlns="">
      <p:transition spd="slow" advTm="33567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0.7|1.1|0.8|1.1|1|0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9|29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1|4.6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14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2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8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1|15.5|12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0.2|0.1|0.2|0.2|0.2|0.2|0.2|0.2|0.2|0.3|0.6|0.3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3|3.7|2.3|4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2|1.3|2.7|2.3|1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42</Words>
  <Application>Microsoft Macintosh PowerPoint</Application>
  <PresentationFormat>Custom</PresentationFormat>
  <Paragraphs>22</Paragraphs>
  <Slides>20</Slides>
  <Notes>0</Notes>
  <HiddenSlides>0</HiddenSlides>
  <MMClips>22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</dc:creator>
  <cp:lastModifiedBy>Penny Thomas</cp:lastModifiedBy>
  <cp:revision>30</cp:revision>
  <dcterms:created xsi:type="dcterms:W3CDTF">2020-06-10T12:45:21Z</dcterms:created>
  <dcterms:modified xsi:type="dcterms:W3CDTF">2020-06-16T17:22:56Z</dcterms:modified>
</cp:coreProperties>
</file>