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3" r:id="rId4"/>
    <p:sldId id="261" r:id="rId5"/>
    <p:sldId id="259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635" y="619897"/>
            <a:ext cx="8915399" cy="3597876"/>
          </a:xfrm>
        </p:spPr>
        <p:txBody>
          <a:bodyPr/>
          <a:lstStyle/>
          <a:p>
            <a:pPr algn="ctr"/>
            <a:r>
              <a:rPr lang="en-US" dirty="0" smtClean="0"/>
              <a:t>Year 2/3 Residential to The </a:t>
            </a:r>
            <a:r>
              <a:rPr lang="en-US" dirty="0" err="1" smtClean="0"/>
              <a:t>Anderton</a:t>
            </a:r>
            <a:r>
              <a:rPr lang="en-US" dirty="0" smtClean="0"/>
              <a:t> </a:t>
            </a:r>
            <a:r>
              <a:rPr lang="en-US" smtClean="0"/>
              <a:t>Centre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6</a:t>
            </a:r>
            <a:r>
              <a:rPr lang="en-US" baseline="30000" smtClean="0"/>
              <a:t>th</a:t>
            </a:r>
            <a:r>
              <a:rPr lang="en-US" smtClean="0"/>
              <a:t>-7</a:t>
            </a:r>
            <a:r>
              <a:rPr lang="en-US" baseline="30000" smtClean="0"/>
              <a:t>th</a:t>
            </a:r>
            <a:r>
              <a:rPr lang="en-US" smtClean="0"/>
              <a:t> July </a:t>
            </a:r>
            <a:r>
              <a:rPr lang="en-US" smtClean="0"/>
              <a:t>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75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547" y="61408"/>
            <a:ext cx="8911687" cy="1280890"/>
          </a:xfrm>
        </p:spPr>
        <p:txBody>
          <a:bodyPr/>
          <a:lstStyle/>
          <a:p>
            <a:r>
              <a:rPr lang="en-US" dirty="0" smtClean="0"/>
              <a:t>What will the first day look like?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751513" y="1845425"/>
            <a:ext cx="507222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1pm Arrive and </a:t>
            </a:r>
            <a:r>
              <a:rPr lang="en-US" dirty="0" err="1" smtClean="0"/>
              <a:t>sitewalk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2pm-4pm </a:t>
            </a:r>
            <a:r>
              <a:rPr lang="en-US" dirty="0" smtClean="0"/>
              <a:t>Tree climb and low ropes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4pm-5pm Make up beds and free time</a:t>
            </a:r>
          </a:p>
          <a:p>
            <a:endParaRPr lang="en-US" dirty="0"/>
          </a:p>
          <a:p>
            <a:r>
              <a:rPr lang="en-US" dirty="0" smtClean="0"/>
              <a:t>5pm-6pm Evening </a:t>
            </a:r>
            <a:r>
              <a:rPr lang="en-US" dirty="0" smtClean="0"/>
              <a:t>Meal</a:t>
            </a:r>
          </a:p>
          <a:p>
            <a:endParaRPr lang="en-US" dirty="0" smtClean="0"/>
          </a:p>
          <a:p>
            <a:r>
              <a:rPr lang="en-US" dirty="0" smtClean="0"/>
              <a:t>6pm-7:30pm </a:t>
            </a:r>
            <a:r>
              <a:rPr lang="en-US" dirty="0" err="1" smtClean="0"/>
              <a:t>Bushcraft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7:30pm – 8:30pm Games and bedtime story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39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6893" y="53303"/>
            <a:ext cx="8911687" cy="1280890"/>
          </a:xfrm>
        </p:spPr>
        <p:txBody>
          <a:bodyPr/>
          <a:lstStyle/>
          <a:p>
            <a:r>
              <a:rPr lang="en-US" dirty="0" smtClean="0"/>
              <a:t>What will the second day look like?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751513" y="1845425"/>
            <a:ext cx="513153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7:30am Wake up, strip beds and pack cases</a:t>
            </a:r>
          </a:p>
          <a:p>
            <a:endParaRPr lang="en-US" dirty="0"/>
          </a:p>
          <a:p>
            <a:r>
              <a:rPr lang="en-US" dirty="0" smtClean="0"/>
              <a:t>8:30am-9:30am Breakfast </a:t>
            </a:r>
          </a:p>
          <a:p>
            <a:endParaRPr lang="en-US" dirty="0"/>
          </a:p>
          <a:p>
            <a:r>
              <a:rPr lang="en-US" dirty="0" smtClean="0"/>
              <a:t>9:30am-12:30pm Rafted canoes </a:t>
            </a:r>
          </a:p>
          <a:p>
            <a:endParaRPr lang="en-US" dirty="0"/>
          </a:p>
          <a:p>
            <a:r>
              <a:rPr lang="en-US" dirty="0" smtClean="0"/>
              <a:t>12:30pm- 1pm Packed lunch</a:t>
            </a:r>
          </a:p>
          <a:p>
            <a:endParaRPr lang="en-US" dirty="0"/>
          </a:p>
          <a:p>
            <a:r>
              <a:rPr lang="en-US" dirty="0" smtClean="0"/>
              <a:t>1pm Depart 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49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need to bring with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6217" y="1524000"/>
            <a:ext cx="8915400" cy="377762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Packed lunch in a backpack. Please pack a refillable water bottle that is clearly named. You can put a small game/cards/book in this bag to play on the coach.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2. Your suitcase or bag with all your things in (see kit list)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335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Arrival at school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200" y="1491048"/>
            <a:ext cx="9849923" cy="4209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Come to school dressed in comfortable clothes and trainers. This could be tracksuit bottoms/shorts/leggings, a T-shirt and a jumper/hoody. Coat – weather.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Please drop your suitcase outside the main entrance and line up as usual on the playground. (If raining then drop off in the hall). </a:t>
            </a:r>
            <a:r>
              <a:rPr lang="en-US" b="1" dirty="0" smtClean="0"/>
              <a:t>Keep your backpack with your lunch in with you.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If your child has any medication/inhalers/travel sickness please speak to </a:t>
            </a:r>
            <a:r>
              <a:rPr lang="en-US" dirty="0" err="1" smtClean="0"/>
              <a:t>Mrs</a:t>
            </a:r>
            <a:r>
              <a:rPr lang="en-US" dirty="0" smtClean="0"/>
              <a:t> </a:t>
            </a:r>
            <a:r>
              <a:rPr lang="en-US" dirty="0" smtClean="0"/>
              <a:t>Yates</a:t>
            </a:r>
            <a:r>
              <a:rPr lang="en-US" dirty="0"/>
              <a:t> </a:t>
            </a:r>
            <a:r>
              <a:rPr lang="en-US" dirty="0" smtClean="0"/>
              <a:t>or Miss Smith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aim to depart at </a:t>
            </a:r>
            <a:r>
              <a:rPr lang="en-US" dirty="0" smtClean="0"/>
              <a:t>11:30am </a:t>
            </a:r>
            <a:r>
              <a:rPr lang="en-US" dirty="0" smtClean="0"/>
              <a:t>– the coach will be outside Peter Herds if you wish to come and wave us off!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5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Kit list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91049"/>
            <a:ext cx="8915400" cy="44201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Clothing will get dirty so we recommend taking old ones.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 x tracksuit bottoms/shorts/leggings</a:t>
            </a:r>
          </a:p>
          <a:p>
            <a:pPr marL="0" indent="0">
              <a:buNone/>
            </a:pPr>
            <a:r>
              <a:rPr lang="en-US" dirty="0" smtClean="0"/>
              <a:t>2 x T-shirts </a:t>
            </a:r>
          </a:p>
          <a:p>
            <a:pPr marL="0" indent="0">
              <a:buNone/>
            </a:pPr>
            <a:r>
              <a:rPr lang="en-US" dirty="0" smtClean="0"/>
              <a:t>2 x jumpers/hoodies</a:t>
            </a:r>
          </a:p>
          <a:p>
            <a:pPr marL="0" indent="0">
              <a:buNone/>
            </a:pPr>
            <a:r>
              <a:rPr lang="en-US" dirty="0" smtClean="0"/>
              <a:t>2 x socks and underwear</a:t>
            </a:r>
          </a:p>
          <a:p>
            <a:pPr marL="0" indent="0">
              <a:buNone/>
            </a:pPr>
            <a:r>
              <a:rPr lang="en-US" dirty="0" err="1" smtClean="0"/>
              <a:t>Pyjamas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Spare pair of shoes (trainers)</a:t>
            </a:r>
          </a:p>
          <a:p>
            <a:pPr marL="0" indent="0">
              <a:buNone/>
            </a:pPr>
            <a:r>
              <a:rPr lang="en-US" dirty="0" smtClean="0"/>
              <a:t>Toothbrush and toothpaste</a:t>
            </a:r>
          </a:p>
          <a:p>
            <a:pPr marL="0" indent="0">
              <a:buNone/>
            </a:pPr>
            <a:r>
              <a:rPr lang="en-US" dirty="0" smtClean="0"/>
              <a:t>Sun cream and sun hat </a:t>
            </a:r>
          </a:p>
          <a:p>
            <a:pPr marL="0" indent="0">
              <a:buNone/>
            </a:pPr>
            <a:r>
              <a:rPr lang="en-US" dirty="0" smtClean="0"/>
              <a:t>Teddy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Waterproof jacket and trousers (optional)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3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313" y="2502336"/>
            <a:ext cx="8911687" cy="279459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Any questions?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7874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</TotalTime>
  <Words>292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Year 2/3 Residential to The Anderton Centre  6th-7th July 2026</vt:lpstr>
      <vt:lpstr>What will the first day look like?</vt:lpstr>
      <vt:lpstr>What will the second day look like?</vt:lpstr>
      <vt:lpstr>What you need to bring with you</vt:lpstr>
      <vt:lpstr>Arrival at school </vt:lpstr>
      <vt:lpstr>Kit list 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2/3 Residential to Rock and River 2019</dc:title>
  <dc:creator>Catherine Smith</dc:creator>
  <cp:lastModifiedBy>Barbary Bradley</cp:lastModifiedBy>
  <cp:revision>14</cp:revision>
  <dcterms:created xsi:type="dcterms:W3CDTF">2019-04-25T07:21:58Z</dcterms:created>
  <dcterms:modified xsi:type="dcterms:W3CDTF">2026-05-27T10:48:45Z</dcterms:modified>
</cp:coreProperties>
</file>