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1" r:id="rId5"/>
    <p:sldId id="265" r:id="rId6"/>
    <p:sldId id="270" r:id="rId7"/>
  </p:sldIdLst>
  <p:sldSz cx="6858000" cy="9906000" type="A4"/>
  <p:notesSz cx="6797675" cy="9928225"/>
  <p:defaultTextStyle>
    <a:defPPr>
      <a:defRPr lang="en-US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40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1C5-9BA3-44BB-9F76-946E4172F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9503F-F0CF-45BB-B75A-C80AD8117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94" indent="0" algn="ctr">
              <a:buNone/>
              <a:defRPr sz="1125"/>
            </a:lvl2pPr>
            <a:lvl3pPr marL="514387" indent="0" algn="ctr">
              <a:buNone/>
              <a:defRPr sz="1013"/>
            </a:lvl3pPr>
            <a:lvl4pPr marL="771580" indent="0" algn="ctr">
              <a:buNone/>
              <a:defRPr sz="900"/>
            </a:lvl4pPr>
            <a:lvl5pPr marL="1028774" indent="0" algn="ctr">
              <a:buNone/>
              <a:defRPr sz="900"/>
            </a:lvl5pPr>
            <a:lvl6pPr marL="1285967" indent="0" algn="ctr">
              <a:buNone/>
              <a:defRPr sz="900"/>
            </a:lvl6pPr>
            <a:lvl7pPr marL="1543161" indent="0" algn="ctr">
              <a:buNone/>
              <a:defRPr sz="900"/>
            </a:lvl7pPr>
            <a:lvl8pPr marL="1800354" indent="0" algn="ctr">
              <a:buNone/>
              <a:defRPr sz="900"/>
            </a:lvl8pPr>
            <a:lvl9pPr marL="20575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B176A-1DFF-4928-891A-6456893B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9736-6366-4C8D-B129-5F70CBC8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79F3E-89E6-4429-9BDC-3BCE1A4B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9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3F13-9DB8-4397-8596-477BE564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4CD85-8030-4637-90DD-AD7B7365E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400C6-D0B8-4F40-A7FE-3070C81C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7ACBC-0548-44D2-B6BF-92741C51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BCD8F-AA5B-4715-9932-DE86EB88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0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D3EDD-63DC-4D45-B548-8AF18634F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D8E41-C2CC-4625-99FF-7E7E13120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F7480-3BDB-4E2D-980A-6EA8A8C7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61D5-9BAA-4E80-8F26-ACEA830C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1F59-36B3-40AC-9AB6-EC421674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6959-0947-425E-AF51-4E657715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DDF81-B406-437C-A828-A2B1FAD56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261A-86C0-44DD-8A70-E0B9E2D6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E1211-5630-46E9-86D1-176FD74F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29A3E-9184-4E16-BC6C-74C95E07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3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D7BC-D3F6-4C14-87E1-71CD5B4E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AEB46-20F0-4FBA-8660-4A0724A0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9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8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96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1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3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5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5CDE1-BE15-411D-944A-F254C480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F649-2742-4545-A354-F5275F9F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CA750-4B3F-4E5E-A258-A8BA0883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B8D0-9B04-4F18-B913-22A42EA7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6F62-D025-4A21-9AEF-718EAB7F8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2246A-F738-4286-B47F-7AAE0A7F1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95AFA-15EC-4A55-A037-8C7D21B1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D0E12-348C-4186-A4D9-A12E8F99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4BF00-D793-4AF1-8F7D-89034CA6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7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C258-85F4-49B8-8B41-D5067D4C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3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E7F8E-7BC0-44AC-A72C-F32C7752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2" y="2428346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4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9A3BA-FABF-498C-A73D-02E31B2DD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0D74B-6897-4C62-9222-4DE8CFEFC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4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02069-F4C7-42B2-B88A-E777C782E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FF66E-C0E9-46DE-A65B-CE190651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BC6E3-E52A-48A0-AA4B-5D82712F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68574-E5B5-4092-9B4B-428AF16E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6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AEF5-EA37-46E9-8D24-954C2EE7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2F49F-02F7-4677-A45D-C499FE32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3ED69-DCF8-4257-85CF-32F8BD1F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E0116-01C4-4B79-95BA-A708F8A0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5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D259E-5BDB-4B7C-A0CB-D2339D2C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B9B9-3816-425F-8B3C-872027C3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88C9-F0CB-491B-9283-38CF36A1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8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230F-F39F-4B56-B73B-F35B9DA1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6B23-0134-4617-A32D-426BF292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D8477-4085-4AD6-AD6A-398C0E933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94" indent="0">
              <a:buNone/>
              <a:defRPr sz="788"/>
            </a:lvl2pPr>
            <a:lvl3pPr marL="514387" indent="0">
              <a:buNone/>
              <a:defRPr sz="675"/>
            </a:lvl3pPr>
            <a:lvl4pPr marL="771580" indent="0">
              <a:buNone/>
              <a:defRPr sz="563"/>
            </a:lvl4pPr>
            <a:lvl5pPr marL="1028774" indent="0">
              <a:buNone/>
              <a:defRPr sz="563"/>
            </a:lvl5pPr>
            <a:lvl6pPr marL="1285967" indent="0">
              <a:buNone/>
              <a:defRPr sz="563"/>
            </a:lvl6pPr>
            <a:lvl7pPr marL="1543161" indent="0">
              <a:buNone/>
              <a:defRPr sz="563"/>
            </a:lvl7pPr>
            <a:lvl8pPr marL="1800354" indent="0">
              <a:buNone/>
              <a:defRPr sz="563"/>
            </a:lvl8pPr>
            <a:lvl9pPr marL="20575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F2D51-9E7D-467C-9F5F-5B76FDB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CDF08-2DAF-42D7-8DA7-959B5AAB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E808E-E830-477B-8A86-0FF0013F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4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BA22-641F-4426-9A61-86A7F88B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A77EF-CB28-4C85-AC05-7FF2C1611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 marL="0" indent="0">
              <a:buNone/>
              <a:defRPr sz="1800"/>
            </a:lvl1pPr>
            <a:lvl2pPr marL="257194" indent="0">
              <a:buNone/>
              <a:defRPr sz="1575"/>
            </a:lvl2pPr>
            <a:lvl3pPr marL="514387" indent="0">
              <a:buNone/>
              <a:defRPr sz="1350"/>
            </a:lvl3pPr>
            <a:lvl4pPr marL="771580" indent="0">
              <a:buNone/>
              <a:defRPr sz="1125"/>
            </a:lvl4pPr>
            <a:lvl5pPr marL="1028774" indent="0">
              <a:buNone/>
              <a:defRPr sz="1125"/>
            </a:lvl5pPr>
            <a:lvl6pPr marL="1285967" indent="0">
              <a:buNone/>
              <a:defRPr sz="1125"/>
            </a:lvl6pPr>
            <a:lvl7pPr marL="1543161" indent="0">
              <a:buNone/>
              <a:defRPr sz="1125"/>
            </a:lvl7pPr>
            <a:lvl8pPr marL="1800354" indent="0">
              <a:buNone/>
              <a:defRPr sz="1125"/>
            </a:lvl8pPr>
            <a:lvl9pPr marL="20575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76463-7D99-4F89-9245-93B993457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94" indent="0">
              <a:buNone/>
              <a:defRPr sz="788"/>
            </a:lvl2pPr>
            <a:lvl3pPr marL="514387" indent="0">
              <a:buNone/>
              <a:defRPr sz="675"/>
            </a:lvl3pPr>
            <a:lvl4pPr marL="771580" indent="0">
              <a:buNone/>
              <a:defRPr sz="563"/>
            </a:lvl4pPr>
            <a:lvl5pPr marL="1028774" indent="0">
              <a:buNone/>
              <a:defRPr sz="563"/>
            </a:lvl5pPr>
            <a:lvl6pPr marL="1285967" indent="0">
              <a:buNone/>
              <a:defRPr sz="563"/>
            </a:lvl6pPr>
            <a:lvl7pPr marL="1543161" indent="0">
              <a:buNone/>
              <a:defRPr sz="563"/>
            </a:lvl7pPr>
            <a:lvl8pPr marL="1800354" indent="0">
              <a:buNone/>
              <a:defRPr sz="563"/>
            </a:lvl8pPr>
            <a:lvl9pPr marL="20575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DB85C-761D-4131-8A0E-95F14D49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15F5F-F95E-4646-AC55-3A9182F0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F0792-976C-4615-A603-B28CCECC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9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71C9C-414E-4650-BB7C-FCEA626D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59761-61CB-4B7F-BD0D-254201D3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444B-9B63-4585-8C73-21F77FC74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63EBF-34A2-48CF-9086-A2FE16383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9BF96-6E66-4BC8-9200-E83975237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86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8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97" indent="-128597" algn="l" defTabSz="51438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9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84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78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37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564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758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95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145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9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87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80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7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67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61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35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548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Happy-Mind-confidence-self-esteem-resilience/dp/178504337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.myhappymind.org/Customer-Parents-Resources-Activation-Cod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.uk/Happy-Mind-confidence-self-esteem-resilience/dp/178504337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.myhappymind.org/Customer-Parents-Resources-Activation-Cod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icture 12">
            <a:extLst>
              <a:ext uri="{FF2B5EF4-FFF2-40B4-BE49-F238E27FC236}">
                <a16:creationId xmlns:a16="http://schemas.microsoft.com/office/drawing/2014/main" id="{77DE46C4-8260-5020-6DD6-270581DD283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25738" y="1522258"/>
            <a:ext cx="9909479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9978E4-4316-5C6D-81CC-73D81CEE6731}"/>
              </a:ext>
            </a:extLst>
          </p:cNvPr>
          <p:cNvGrpSpPr/>
          <p:nvPr/>
        </p:nvGrpSpPr>
        <p:grpSpPr>
          <a:xfrm>
            <a:off x="820455" y="1036045"/>
            <a:ext cx="5217090" cy="4086828"/>
            <a:chOff x="820455" y="3026913"/>
            <a:chExt cx="5217090" cy="4086828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11C349F-403B-057D-FC9C-644530CEC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248" y="3026913"/>
              <a:ext cx="3177504" cy="1138847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3E2A1F-87A8-7650-1FFF-17359B74965E}"/>
                </a:ext>
              </a:extLst>
            </p:cNvPr>
            <p:cNvCxnSpPr>
              <a:cxnSpLocks/>
            </p:cNvCxnSpPr>
            <p:nvPr/>
          </p:nvCxnSpPr>
          <p:spPr>
            <a:xfrm>
              <a:off x="3429000" y="4546947"/>
              <a:ext cx="0" cy="11022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360CCB-2B81-0724-F8E6-C1B9420CE974}"/>
                </a:ext>
              </a:extLst>
            </p:cNvPr>
            <p:cNvSpPr txBox="1"/>
            <p:nvPr/>
          </p:nvSpPr>
          <p:spPr>
            <a:xfrm>
              <a:off x="820455" y="6098078"/>
              <a:ext cx="5217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  <a:t>RELATE</a:t>
              </a:r>
              <a:b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</a:br>
              <a: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  <a:t>PARENT NEWSLETTER</a:t>
              </a:r>
            </a:p>
          </p:txBody>
        </p:sp>
      </p:grp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0ADE28B-12C9-1CA2-9326-0C69DBB3C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34069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9D79BEA-7701-8A8B-0EF4-DA7A0EA05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r="5210"/>
          <a:stretch/>
        </p:blipFill>
        <p:spPr>
          <a:xfrm>
            <a:off x="-1" y="0"/>
            <a:ext cx="6858001" cy="9905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5DCE33-75C9-BEE5-7693-1CFE17F207CA}"/>
              </a:ext>
            </a:extLst>
          </p:cNvPr>
          <p:cNvSpPr txBox="1"/>
          <p:nvPr/>
        </p:nvSpPr>
        <p:spPr>
          <a:xfrm>
            <a:off x="1099157" y="1536198"/>
            <a:ext cx="4659683" cy="6517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32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About myHappymind</a:t>
            </a:r>
            <a:br>
              <a:rPr lang="en-US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myHappymind is an award winning, whole school and nursery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curriculum. It teaches children preventative habits that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support positive mental health, resilience and self esteem.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Taught to every child in a school from Early Years through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 Year 6, myHappymind is delivered via an innovative 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technology platform making learning easy and fun.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All of the concepts we teach are based in science and research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and grounded in neuroscience and positive psychology.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We are passionate about supporting teacher wellbeing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too and so all schools using the program have access to a</a:t>
            </a:r>
          </a:p>
          <a:p>
            <a:pPr marR="0" algn="ctr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teacher wellbeing program.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We are also proud to support parents and carers by providing them with a free app to continue the learning at home. You can learn more about how to access the app in this document.</a:t>
            </a:r>
            <a:b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endParaRPr lang="en-GB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 learn more: Check out our founder </a:t>
            </a:r>
            <a:b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Laura Earnshaw’s book, </a:t>
            </a: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  <a:hlinkClick r:id="rId3"/>
              </a:rPr>
              <a:t>‘My Happy Mind’.</a:t>
            </a:r>
            <a:endParaRPr lang="en-GB" dirty="0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FABFDAB3-CCDD-F4B0-F3F1-E1BF16786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593">
            <a:off x="5019048" y="7151840"/>
            <a:ext cx="1000718" cy="15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1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B9AC0D-CE26-4080-C403-DEBF3186E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r="1056"/>
          <a:stretch/>
        </p:blipFill>
        <p:spPr>
          <a:xfrm>
            <a:off x="74815" y="0"/>
            <a:ext cx="6716684" cy="990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0CCFF1-60AF-F67A-54BF-13015946A5D8}"/>
              </a:ext>
            </a:extLst>
          </p:cNvPr>
          <p:cNvSpPr txBox="1"/>
          <p:nvPr/>
        </p:nvSpPr>
        <p:spPr>
          <a:xfrm>
            <a:off x="3840367" y="7614914"/>
            <a:ext cx="1122218" cy="25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Type code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0E7CD-B20F-6711-0EDE-3BADB7E045FC}"/>
              </a:ext>
            </a:extLst>
          </p:cNvPr>
          <p:cNvSpPr txBox="1"/>
          <p:nvPr/>
        </p:nvSpPr>
        <p:spPr>
          <a:xfrm>
            <a:off x="3098257" y="6304123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https://myhappymind.org/parent-resources 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0EBA1-C380-F7F4-0F42-74CC2A9A2ECF}"/>
              </a:ext>
            </a:extLst>
          </p:cNvPr>
          <p:cNvSpPr txBox="1"/>
          <p:nvPr/>
        </p:nvSpPr>
        <p:spPr>
          <a:xfrm>
            <a:off x="937441" y="8627875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Amazon.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3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A1792-C0EE-E4B6-E6C0-4F40B1176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A599E-2115-2927-0C22-1B6877467ECE}"/>
              </a:ext>
            </a:extLst>
          </p:cNvPr>
          <p:cNvSpPr txBox="1"/>
          <p:nvPr/>
        </p:nvSpPr>
        <p:spPr>
          <a:xfrm>
            <a:off x="3570603" y="5906932"/>
            <a:ext cx="1122218" cy="25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Type URN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41EEB-E017-449A-131E-6A98754925A6}"/>
              </a:ext>
            </a:extLst>
          </p:cNvPr>
          <p:cNvSpPr txBox="1"/>
          <p:nvPr/>
        </p:nvSpPr>
        <p:spPr>
          <a:xfrm>
            <a:off x="3141814" y="4969626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https://myhappymind.org/parent-resources. 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9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489A7D55-5B3C-4683-F1EE-7B70CCC4B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426E00-2A48-6BF7-05AE-128A57ACA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r="845"/>
          <a:stretch/>
        </p:blipFill>
        <p:spPr>
          <a:xfrm>
            <a:off x="74815" y="0"/>
            <a:ext cx="6691746" cy="9905999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F8D6D53-A6B0-49B5-CBBF-E73C38939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0" t="47678" r="12693" b="19253"/>
          <a:stretch/>
        </p:blipFill>
        <p:spPr>
          <a:xfrm>
            <a:off x="1110375" y="4639185"/>
            <a:ext cx="4947781" cy="32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7DF88-6214-A683-3F06-D5D3E5249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6995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51610"/>
      </p:ext>
    </p:extLst>
  </p:cSld>
  <p:clrMapOvr>
    <a:masterClrMapping/>
  </p:clrMapOvr>
</p:sld>
</file>

<file path=ppt/theme/theme1.xml><?xml version="1.0" encoding="utf-8"?>
<a:theme xmlns:a="http://schemas.openxmlformats.org/drawingml/2006/main" name="mHm-colours">
  <a:themeElements>
    <a:clrScheme name="myHappymind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C7AE"/>
      </a:accent1>
      <a:accent2>
        <a:srgbClr val="D2A6C2"/>
      </a:accent2>
      <a:accent3>
        <a:srgbClr val="ECE2A4"/>
      </a:accent3>
      <a:accent4>
        <a:srgbClr val="E0B3B2"/>
      </a:accent4>
      <a:accent5>
        <a:srgbClr val="97D7E2"/>
      </a:accent5>
      <a:accent6>
        <a:srgbClr val="AFA4B2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m-colours" id="{9AE91055-33F1-4CD8-A81C-115C47F4895F}" vid="{DA8394BA-D503-4780-BC18-BC3E7BAC24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mHm-colours</Template>
  <TotalTime>241</TotalTime>
  <Words>186</Words>
  <Application>Microsoft Office PowerPoint</Application>
  <PresentationFormat>A4 Paper (210x297 mm)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Sofia Pro Soft Regular</vt:lpstr>
      <vt:lpstr>mHm-colours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Harrison</dc:creator>
  <cp:lastModifiedBy>Natalie Harrison</cp:lastModifiedBy>
  <cp:revision>18</cp:revision>
  <cp:lastPrinted>2022-10-06T09:55:32Z</cp:lastPrinted>
  <dcterms:created xsi:type="dcterms:W3CDTF">2022-10-06T08:12:23Z</dcterms:created>
  <dcterms:modified xsi:type="dcterms:W3CDTF">2023-02-15T16:29:19Z</dcterms:modified>
</cp:coreProperties>
</file>