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Lst>
  <p:notesMasterIdLst>
    <p:notesMasterId r:id="rId17"/>
  </p:notesMasterIdLst>
  <p:handoutMasterIdLst>
    <p:handoutMasterId r:id="rId18"/>
  </p:handoutMasterIdLst>
  <p:sldIdLst>
    <p:sldId id="273" r:id="rId5"/>
    <p:sldId id="264" r:id="rId6"/>
    <p:sldId id="266" r:id="rId7"/>
    <p:sldId id="258" r:id="rId8"/>
    <p:sldId id="265" r:id="rId9"/>
    <p:sldId id="263" r:id="rId10"/>
    <p:sldId id="267" r:id="rId11"/>
    <p:sldId id="268" r:id="rId12"/>
    <p:sldId id="270" r:id="rId13"/>
    <p:sldId id="271" r:id="rId14"/>
    <p:sldId id="272" r:id="rId15"/>
    <p:sldId id="275" r:id="rId16"/>
  </p:sldIdLst>
  <p:sldSz cx="9144000" cy="6858000" type="screen4x3"/>
  <p:notesSz cx="6858000" cy="111442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A243B69-D7E2-4123-8C40-FF5EC3DEADA4}" v="24" dt="2020-04-06T10:45:15.086"/>
    <p1510:client id="{734452DE-8C2E-4B27-B191-B4FA3E9A0ACE}" v="440" dt="2020-04-06T10:17:24.279"/>
    <p1510:client id="{B46A0A04-BC29-4759-B2C7-9614920C425E}" v="118" dt="2020-04-06T10:41:21.775"/>
    <p1510:client id="{D7CBFFC3-F6C5-4895-9B06-4998E225E52B}" v="106" dt="2020-04-08T16:12:19.34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1" d="100"/>
          <a:sy n="101" d="100"/>
        </p:scale>
        <p:origin x="848" y="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lair Sweeney" userId="S::admin@aidtothechurchinneed306.onmicrosoft.com::b094f134-3cb6-4a6c-bd3e-500fbe36ffea" providerId="AD" clId="Web-{B46A0A04-BC29-4759-B2C7-9614920C425E}"/>
    <pc:docChg chg="modSld">
      <pc:chgData name="Clair Sweeney" userId="S::admin@aidtothechurchinneed306.onmicrosoft.com::b094f134-3cb6-4a6c-bd3e-500fbe36ffea" providerId="AD" clId="Web-{B46A0A04-BC29-4759-B2C7-9614920C425E}" dt="2020-04-06T10:41:21.775" v="114" actId="1076"/>
      <pc:docMkLst>
        <pc:docMk/>
      </pc:docMkLst>
      <pc:sldChg chg="addSp delSp modSp">
        <pc:chgData name="Clair Sweeney" userId="S::admin@aidtothechurchinneed306.onmicrosoft.com::b094f134-3cb6-4a6c-bd3e-500fbe36ffea" providerId="AD" clId="Web-{B46A0A04-BC29-4759-B2C7-9614920C425E}" dt="2020-04-06T10:41:21.775" v="114" actId="1076"/>
        <pc:sldMkLst>
          <pc:docMk/>
          <pc:sldMk cId="3754877694" sldId="274"/>
        </pc:sldMkLst>
        <pc:spChg chg="add del mod">
          <ac:chgData name="Clair Sweeney" userId="S::admin@aidtothechurchinneed306.onmicrosoft.com::b094f134-3cb6-4a6c-bd3e-500fbe36ffea" providerId="AD" clId="Web-{B46A0A04-BC29-4759-B2C7-9614920C425E}" dt="2020-04-06T10:35:54.727" v="48"/>
          <ac:spMkLst>
            <pc:docMk/>
            <pc:sldMk cId="3754877694" sldId="274"/>
            <ac:spMk id="2" creationId="{977F6D68-A5EA-4C31-A9E3-90EC87140376}"/>
          </ac:spMkLst>
        </pc:spChg>
        <pc:spChg chg="mod">
          <ac:chgData name="Clair Sweeney" userId="S::admin@aidtothechurchinneed306.onmicrosoft.com::b094f134-3cb6-4a6c-bd3e-500fbe36ffea" providerId="AD" clId="Web-{B46A0A04-BC29-4759-B2C7-9614920C425E}" dt="2020-04-06T10:41:21.775" v="114" actId="1076"/>
          <ac:spMkLst>
            <pc:docMk/>
            <pc:sldMk cId="3754877694" sldId="274"/>
            <ac:spMk id="10" creationId="{A06CD2F9-B484-476D-BD1D-2C99CF8B279C}"/>
          </ac:spMkLst>
        </pc:spChg>
        <pc:spChg chg="mod">
          <ac:chgData name="Clair Sweeney" userId="S::admin@aidtothechurchinneed306.onmicrosoft.com::b094f134-3cb6-4a6c-bd3e-500fbe36ffea" providerId="AD" clId="Web-{B46A0A04-BC29-4759-B2C7-9614920C425E}" dt="2020-04-06T10:41:08.385" v="113" actId="1076"/>
          <ac:spMkLst>
            <pc:docMk/>
            <pc:sldMk cId="3754877694" sldId="274"/>
            <ac:spMk id="13" creationId="{E41AF3DC-09DA-4D5A-92FC-B0A2D2FCF8CA}"/>
          </ac:spMkLst>
        </pc:spChg>
        <pc:picChg chg="mod">
          <ac:chgData name="Clair Sweeney" userId="S::admin@aidtothechurchinneed306.onmicrosoft.com::b094f134-3cb6-4a6c-bd3e-500fbe36ffea" providerId="AD" clId="Web-{B46A0A04-BC29-4759-B2C7-9614920C425E}" dt="2020-04-06T10:40:56.447" v="110" actId="14100"/>
          <ac:picMkLst>
            <pc:docMk/>
            <pc:sldMk cId="3754877694" sldId="274"/>
            <ac:picMk id="5" creationId="{86E77A19-2E0A-4C4A-9CBD-01725CD30F64}"/>
          </ac:picMkLst>
        </pc:picChg>
        <pc:picChg chg="mod">
          <ac:chgData name="Clair Sweeney" userId="S::admin@aidtothechurchinneed306.onmicrosoft.com::b094f134-3cb6-4a6c-bd3e-500fbe36ffea" providerId="AD" clId="Web-{B46A0A04-BC29-4759-B2C7-9614920C425E}" dt="2020-04-06T10:41:05.619" v="112" actId="1076"/>
          <ac:picMkLst>
            <pc:docMk/>
            <pc:sldMk cId="3754877694" sldId="274"/>
            <ac:picMk id="11" creationId="{D6E00D35-01D7-4825-B8C2-DBB34A0E3F90}"/>
          </ac:picMkLst>
        </pc:picChg>
      </pc:sldChg>
    </pc:docChg>
  </pc:docChgLst>
  <pc:docChgLst>
    <pc:chgData name="Clair Sweeney" userId="S::admin@aidtothechurchinneed306.onmicrosoft.com::b094f134-3cb6-4a6c-bd3e-500fbe36ffea" providerId="AD" clId="Web-{D7CBFFC3-F6C5-4895-9B06-4998E225E52B}"/>
    <pc:docChg chg="addSld delSld modSld">
      <pc:chgData name="Clair Sweeney" userId="S::admin@aidtothechurchinneed306.onmicrosoft.com::b094f134-3cb6-4a6c-bd3e-500fbe36ffea" providerId="AD" clId="Web-{D7CBFFC3-F6C5-4895-9B06-4998E225E52B}" dt="2020-04-08T16:12:19.348" v="105"/>
      <pc:docMkLst>
        <pc:docMk/>
      </pc:docMkLst>
      <pc:sldChg chg="del">
        <pc:chgData name="Clair Sweeney" userId="S::admin@aidtothechurchinneed306.onmicrosoft.com::b094f134-3cb6-4a6c-bd3e-500fbe36ffea" providerId="AD" clId="Web-{D7CBFFC3-F6C5-4895-9B06-4998E225E52B}" dt="2020-04-08T16:12:19.348" v="105"/>
        <pc:sldMkLst>
          <pc:docMk/>
          <pc:sldMk cId="3754877694" sldId="274"/>
        </pc:sldMkLst>
      </pc:sldChg>
      <pc:sldChg chg="modSp add replId">
        <pc:chgData name="Clair Sweeney" userId="S::admin@aidtothechurchinneed306.onmicrosoft.com::b094f134-3cb6-4a6c-bd3e-500fbe36ffea" providerId="AD" clId="Web-{D7CBFFC3-F6C5-4895-9B06-4998E225E52B}" dt="2020-04-08T15:41:53.366" v="103" actId="20577"/>
        <pc:sldMkLst>
          <pc:docMk/>
          <pc:sldMk cId="828181237" sldId="275"/>
        </pc:sldMkLst>
        <pc:spChg chg="mod">
          <ac:chgData name="Clair Sweeney" userId="S::admin@aidtothechurchinneed306.onmicrosoft.com::b094f134-3cb6-4a6c-bd3e-500fbe36ffea" providerId="AD" clId="Web-{D7CBFFC3-F6C5-4895-9B06-4998E225E52B}" dt="2020-04-08T15:41:53.366" v="103" actId="20577"/>
          <ac:spMkLst>
            <pc:docMk/>
            <pc:sldMk cId="828181237" sldId="275"/>
            <ac:spMk id="10" creationId="{A06CD2F9-B484-476D-BD1D-2C99CF8B279C}"/>
          </ac:spMkLst>
        </pc:spChg>
      </pc:sldChg>
    </pc:docChg>
  </pc:docChgLst>
  <pc:docChgLst>
    <pc:chgData name="Clair Sweeney" userId="S::admin@aidtothechurchinneed306.onmicrosoft.com::b094f134-3cb6-4a6c-bd3e-500fbe36ffea" providerId="AD" clId="Web-{0A243B69-D7E2-4123-8C40-FF5EC3DEADA4}"/>
    <pc:docChg chg="modSld">
      <pc:chgData name="Clair Sweeney" userId="S::admin@aidtothechurchinneed306.onmicrosoft.com::b094f134-3cb6-4a6c-bd3e-500fbe36ffea" providerId="AD" clId="Web-{0A243B69-D7E2-4123-8C40-FF5EC3DEADA4}" dt="2020-04-06T10:45:15.086" v="23" actId="14100"/>
      <pc:docMkLst>
        <pc:docMk/>
      </pc:docMkLst>
      <pc:sldChg chg="addSp modSp">
        <pc:chgData name="Clair Sweeney" userId="S::admin@aidtothechurchinneed306.onmicrosoft.com::b094f134-3cb6-4a6c-bd3e-500fbe36ffea" providerId="AD" clId="Web-{0A243B69-D7E2-4123-8C40-FF5EC3DEADA4}" dt="2020-04-06T10:45:15.086" v="23" actId="14100"/>
        <pc:sldMkLst>
          <pc:docMk/>
          <pc:sldMk cId="3754877694" sldId="274"/>
        </pc:sldMkLst>
        <pc:spChg chg="add mod">
          <ac:chgData name="Clair Sweeney" userId="S::admin@aidtothechurchinneed306.onmicrosoft.com::b094f134-3cb6-4a6c-bd3e-500fbe36ffea" providerId="AD" clId="Web-{0A243B69-D7E2-4123-8C40-FF5EC3DEADA4}" dt="2020-04-06T10:45:15.086" v="23" actId="14100"/>
          <ac:spMkLst>
            <pc:docMk/>
            <pc:sldMk cId="3754877694" sldId="274"/>
            <ac:spMk id="2" creationId="{353F2A17-DAC8-43B0-A11B-5B7D278198DD}"/>
          </ac:spMkLst>
        </pc:spChg>
      </pc:sldChg>
    </pc:docChg>
  </pc:docChgLst>
  <pc:docChgLst>
    <pc:chgData name="Clair Sweeney" userId="S::admin@aidtothechurchinneed306.onmicrosoft.com::b094f134-3cb6-4a6c-bd3e-500fbe36ffea" providerId="AD" clId="Web-{734452DE-8C2E-4B27-B191-B4FA3E9A0ACE}"/>
    <pc:docChg chg="addSld delSld modSld sldOrd">
      <pc:chgData name="Clair Sweeney" userId="S::admin@aidtothechurchinneed306.onmicrosoft.com::b094f134-3cb6-4a6c-bd3e-500fbe36ffea" providerId="AD" clId="Web-{734452DE-8C2E-4B27-B191-B4FA3E9A0ACE}" dt="2020-04-06T10:17:24.139" v="470" actId="1076"/>
      <pc:docMkLst>
        <pc:docMk/>
      </pc:docMkLst>
      <pc:sldChg chg="addSp delSp modSp new mod setBg modNotes">
        <pc:chgData name="Clair Sweeney" userId="S::admin@aidtothechurchinneed306.onmicrosoft.com::b094f134-3cb6-4a6c-bd3e-500fbe36ffea" providerId="AD" clId="Web-{734452DE-8C2E-4B27-B191-B4FA3E9A0ACE}" dt="2020-04-06T09:23:04.536" v="83"/>
        <pc:sldMkLst>
          <pc:docMk/>
          <pc:sldMk cId="1561438251" sldId="267"/>
        </pc:sldMkLst>
        <pc:spChg chg="add">
          <ac:chgData name="Clair Sweeney" userId="S::admin@aidtothechurchinneed306.onmicrosoft.com::b094f134-3cb6-4a6c-bd3e-500fbe36ffea" providerId="AD" clId="Web-{734452DE-8C2E-4B27-B191-B4FA3E9A0ACE}" dt="2020-04-06T09:18:14.934" v="54"/>
          <ac:spMkLst>
            <pc:docMk/>
            <pc:sldMk cId="1561438251" sldId="267"/>
            <ac:spMk id="11" creationId="{9935E9B3-B491-4C8B-9031-5FCF427DE7AE}"/>
          </ac:spMkLst>
        </pc:spChg>
        <pc:picChg chg="add del mod">
          <ac:chgData name="Clair Sweeney" userId="S::admin@aidtothechurchinneed306.onmicrosoft.com::b094f134-3cb6-4a6c-bd3e-500fbe36ffea" providerId="AD" clId="Web-{734452DE-8C2E-4B27-B191-B4FA3E9A0ACE}" dt="2020-04-06T09:06:33.187" v="17"/>
          <ac:picMkLst>
            <pc:docMk/>
            <pc:sldMk cId="1561438251" sldId="267"/>
            <ac:picMk id="2" creationId="{9B035A74-CEEC-4EE7-B86C-49994F27D7C8}"/>
          </ac:picMkLst>
        </pc:picChg>
        <pc:picChg chg="add del mod">
          <ac:chgData name="Clair Sweeney" userId="S::admin@aidtothechurchinneed306.onmicrosoft.com::b094f134-3cb6-4a6c-bd3e-500fbe36ffea" providerId="AD" clId="Web-{734452DE-8C2E-4B27-B191-B4FA3E9A0ACE}" dt="2020-04-06T09:07:18.707" v="22"/>
          <ac:picMkLst>
            <pc:docMk/>
            <pc:sldMk cId="1561438251" sldId="267"/>
            <ac:picMk id="4" creationId="{2143F9B4-94C1-4DAE-B07A-AE6ABC6224FA}"/>
          </ac:picMkLst>
        </pc:picChg>
        <pc:picChg chg="add mod">
          <ac:chgData name="Clair Sweeney" userId="S::admin@aidtothechurchinneed306.onmicrosoft.com::b094f134-3cb6-4a6c-bd3e-500fbe36ffea" providerId="AD" clId="Web-{734452DE-8C2E-4B27-B191-B4FA3E9A0ACE}" dt="2020-04-06T09:09:48.532" v="29"/>
          <ac:picMkLst>
            <pc:docMk/>
            <pc:sldMk cId="1561438251" sldId="267"/>
            <ac:picMk id="6" creationId="{914753B5-F5BD-4D33-AD44-F97CD4E5230E}"/>
          </ac:picMkLst>
        </pc:picChg>
      </pc:sldChg>
      <pc:sldChg chg="addSp delSp modSp new mod setBg modNotes">
        <pc:chgData name="Clair Sweeney" userId="S::admin@aidtothechurchinneed306.onmicrosoft.com::b094f134-3cb6-4a6c-bd3e-500fbe36ffea" providerId="AD" clId="Web-{734452DE-8C2E-4B27-B191-B4FA3E9A0ACE}" dt="2020-04-06T09:23:14.302" v="89"/>
        <pc:sldMkLst>
          <pc:docMk/>
          <pc:sldMk cId="3439645462" sldId="268"/>
        </pc:sldMkLst>
        <pc:spChg chg="add del">
          <ac:chgData name="Clair Sweeney" userId="S::admin@aidtothechurchinneed306.onmicrosoft.com::b094f134-3cb6-4a6c-bd3e-500fbe36ffea" providerId="AD" clId="Web-{734452DE-8C2E-4B27-B191-B4FA3E9A0ACE}" dt="2020-04-06T09:05:54.184" v="9"/>
          <ac:spMkLst>
            <pc:docMk/>
            <pc:sldMk cId="3439645462" sldId="268"/>
            <ac:spMk id="7" creationId="{57845966-6EFC-468A-9CC7-BAB4B95854E7}"/>
          </ac:spMkLst>
        </pc:spChg>
        <pc:spChg chg="add del">
          <ac:chgData name="Clair Sweeney" userId="S::admin@aidtothechurchinneed306.onmicrosoft.com::b094f134-3cb6-4a6c-bd3e-500fbe36ffea" providerId="AD" clId="Web-{734452DE-8C2E-4B27-B191-B4FA3E9A0ACE}" dt="2020-04-06T09:05:54.184" v="9"/>
          <ac:spMkLst>
            <pc:docMk/>
            <pc:sldMk cId="3439645462" sldId="268"/>
            <ac:spMk id="11" creationId="{ADAD1991-FFD1-4E94-ABAB-7560D33008E4}"/>
          </ac:spMkLst>
        </pc:spChg>
        <pc:picChg chg="add mod">
          <ac:chgData name="Clair Sweeney" userId="S::admin@aidtothechurchinneed306.onmicrosoft.com::b094f134-3cb6-4a6c-bd3e-500fbe36ffea" providerId="AD" clId="Web-{734452DE-8C2E-4B27-B191-B4FA3E9A0ACE}" dt="2020-04-06T09:09:53.392" v="30"/>
          <ac:picMkLst>
            <pc:docMk/>
            <pc:sldMk cId="3439645462" sldId="268"/>
            <ac:picMk id="2" creationId="{8311D2FC-AB86-4A75-B821-26C6FFB745A8}"/>
          </ac:picMkLst>
        </pc:picChg>
        <pc:picChg chg="add del">
          <ac:chgData name="Clair Sweeney" userId="S::admin@aidtothechurchinneed306.onmicrosoft.com::b094f134-3cb6-4a6c-bd3e-500fbe36ffea" providerId="AD" clId="Web-{734452DE-8C2E-4B27-B191-B4FA3E9A0ACE}" dt="2020-04-06T09:05:54.184" v="9"/>
          <ac:picMkLst>
            <pc:docMk/>
            <pc:sldMk cId="3439645462" sldId="268"/>
            <ac:picMk id="9" creationId="{75554383-98AF-4A47-BB65-705FAAA4BE6A}"/>
          </ac:picMkLst>
        </pc:picChg>
      </pc:sldChg>
      <pc:sldChg chg="addSp delSp modSp new del mod setBg">
        <pc:chgData name="Clair Sweeney" userId="S::admin@aidtothechurchinneed306.onmicrosoft.com::b094f134-3cb6-4a6c-bd3e-500fbe36ffea" providerId="AD" clId="Web-{734452DE-8C2E-4B27-B191-B4FA3E9A0ACE}" dt="2020-04-06T09:16:45.051" v="49"/>
        <pc:sldMkLst>
          <pc:docMk/>
          <pc:sldMk cId="3516789165" sldId="269"/>
        </pc:sldMkLst>
        <pc:picChg chg="add del mod">
          <ac:chgData name="Clair Sweeney" userId="S::admin@aidtothechurchinneed306.onmicrosoft.com::b094f134-3cb6-4a6c-bd3e-500fbe36ffea" providerId="AD" clId="Web-{734452DE-8C2E-4B27-B191-B4FA3E9A0ACE}" dt="2020-04-06T09:12:53.860" v="37"/>
          <ac:picMkLst>
            <pc:docMk/>
            <pc:sldMk cId="3516789165" sldId="269"/>
            <ac:picMk id="2" creationId="{64117152-C796-4F9F-B936-081CD82229F4}"/>
          </ac:picMkLst>
        </pc:picChg>
        <pc:picChg chg="add del mod">
          <ac:chgData name="Clair Sweeney" userId="S::admin@aidtothechurchinneed306.onmicrosoft.com::b094f134-3cb6-4a6c-bd3e-500fbe36ffea" providerId="AD" clId="Web-{734452DE-8C2E-4B27-B191-B4FA3E9A0ACE}" dt="2020-04-06T09:14:55.339" v="42"/>
          <ac:picMkLst>
            <pc:docMk/>
            <pc:sldMk cId="3516789165" sldId="269"/>
            <ac:picMk id="4" creationId="{1449C7E2-DBCC-4661-9EE0-D073FFC6A313}"/>
          </ac:picMkLst>
        </pc:picChg>
      </pc:sldChg>
      <pc:sldChg chg="addSp delSp modSp new mod setBg modNotes">
        <pc:chgData name="Clair Sweeney" userId="S::admin@aidtothechurchinneed306.onmicrosoft.com::b094f134-3cb6-4a6c-bd3e-500fbe36ffea" providerId="AD" clId="Web-{734452DE-8C2E-4B27-B191-B4FA3E9A0ACE}" dt="2020-04-06T09:27:00.134" v="95"/>
        <pc:sldMkLst>
          <pc:docMk/>
          <pc:sldMk cId="773380665" sldId="270"/>
        </pc:sldMkLst>
        <pc:picChg chg="add del mod">
          <ac:chgData name="Clair Sweeney" userId="S::admin@aidtothechurchinneed306.onmicrosoft.com::b094f134-3cb6-4a6c-bd3e-500fbe36ffea" providerId="AD" clId="Web-{734452DE-8C2E-4B27-B191-B4FA3E9A0ACE}" dt="2020-04-06T09:15:33.264" v="46"/>
          <ac:picMkLst>
            <pc:docMk/>
            <pc:sldMk cId="773380665" sldId="270"/>
            <ac:picMk id="2" creationId="{C905259F-E2B9-45BB-ADEC-0A6D54D4904F}"/>
          </ac:picMkLst>
        </pc:picChg>
        <pc:picChg chg="add del mod">
          <ac:chgData name="Clair Sweeney" userId="S::admin@aidtothechurchinneed306.onmicrosoft.com::b094f134-3cb6-4a6c-bd3e-500fbe36ffea" providerId="AD" clId="Web-{734452DE-8C2E-4B27-B191-B4FA3E9A0ACE}" dt="2020-04-06T09:19:58.223" v="55"/>
          <ac:picMkLst>
            <pc:docMk/>
            <pc:sldMk cId="773380665" sldId="270"/>
            <ac:picMk id="4" creationId="{BDA18508-FB9B-462F-B6A8-FB22B22F3EFD}"/>
          </ac:picMkLst>
        </pc:picChg>
        <pc:picChg chg="add mod">
          <ac:chgData name="Clair Sweeney" userId="S::admin@aidtothechurchinneed306.onmicrosoft.com::b094f134-3cb6-4a6c-bd3e-500fbe36ffea" providerId="AD" clId="Web-{734452DE-8C2E-4B27-B191-B4FA3E9A0ACE}" dt="2020-04-06T09:21:11.589" v="61" actId="14100"/>
          <ac:picMkLst>
            <pc:docMk/>
            <pc:sldMk cId="773380665" sldId="270"/>
            <ac:picMk id="6" creationId="{FAA424A4-4129-4C14-9265-3F6CE38ADC30}"/>
          </ac:picMkLst>
        </pc:picChg>
      </pc:sldChg>
      <pc:sldChg chg="addSp modSp new mod setBg modNotes">
        <pc:chgData name="Clair Sweeney" userId="S::admin@aidtothechurchinneed306.onmicrosoft.com::b094f134-3cb6-4a6c-bd3e-500fbe36ffea" providerId="AD" clId="Web-{734452DE-8C2E-4B27-B191-B4FA3E9A0ACE}" dt="2020-04-06T09:27:07.884" v="99"/>
        <pc:sldMkLst>
          <pc:docMk/>
          <pc:sldMk cId="831613139" sldId="271"/>
        </pc:sldMkLst>
        <pc:picChg chg="add mod">
          <ac:chgData name="Clair Sweeney" userId="S::admin@aidtothechurchinneed306.onmicrosoft.com::b094f134-3cb6-4a6c-bd3e-500fbe36ffea" providerId="AD" clId="Web-{734452DE-8C2E-4B27-B191-B4FA3E9A0ACE}" dt="2020-04-06T09:21:38.154" v="64"/>
          <ac:picMkLst>
            <pc:docMk/>
            <pc:sldMk cId="831613139" sldId="271"/>
            <ac:picMk id="2" creationId="{ADA45F95-97BB-4156-B21F-1B6915008FD7}"/>
          </ac:picMkLst>
        </pc:picChg>
      </pc:sldChg>
      <pc:sldChg chg="addSp modSp new modNotes">
        <pc:chgData name="Clair Sweeney" userId="S::admin@aidtothechurchinneed306.onmicrosoft.com::b094f134-3cb6-4a6c-bd3e-500fbe36ffea" providerId="AD" clId="Web-{734452DE-8C2E-4B27-B191-B4FA3E9A0ACE}" dt="2020-04-06T09:27:46.466" v="115"/>
        <pc:sldMkLst>
          <pc:docMk/>
          <pc:sldMk cId="2225826257" sldId="272"/>
        </pc:sldMkLst>
        <pc:picChg chg="add mod">
          <ac:chgData name="Clair Sweeney" userId="S::admin@aidtothechurchinneed306.onmicrosoft.com::b094f134-3cb6-4a6c-bd3e-500fbe36ffea" providerId="AD" clId="Web-{734452DE-8C2E-4B27-B191-B4FA3E9A0ACE}" dt="2020-04-06T09:22:41.862" v="71" actId="14100"/>
          <ac:picMkLst>
            <pc:docMk/>
            <pc:sldMk cId="2225826257" sldId="272"/>
            <ac:picMk id="2" creationId="{A02D4493-7841-4CE2-882D-DF5EDE136CD4}"/>
          </ac:picMkLst>
        </pc:picChg>
      </pc:sldChg>
      <pc:sldChg chg="addSp delSp modSp new mod ord setBg">
        <pc:chgData name="Clair Sweeney" userId="S::admin@aidtothechurchinneed306.onmicrosoft.com::b094f134-3cb6-4a6c-bd3e-500fbe36ffea" providerId="AD" clId="Web-{734452DE-8C2E-4B27-B191-B4FA3E9A0ACE}" dt="2020-04-06T09:29:49.132" v="123"/>
        <pc:sldMkLst>
          <pc:docMk/>
          <pc:sldMk cId="3565918228" sldId="273"/>
        </pc:sldMkLst>
        <pc:spChg chg="add del">
          <ac:chgData name="Clair Sweeney" userId="S::admin@aidtothechurchinneed306.onmicrosoft.com::b094f134-3cb6-4a6c-bd3e-500fbe36ffea" providerId="AD" clId="Web-{734452DE-8C2E-4B27-B191-B4FA3E9A0ACE}" dt="2020-04-06T09:28:56.628" v="120"/>
          <ac:spMkLst>
            <pc:docMk/>
            <pc:sldMk cId="3565918228" sldId="273"/>
            <ac:spMk id="7" creationId="{CA815F2C-4E80-4019-8E59-FAD3F7F8473D}"/>
          </ac:spMkLst>
        </pc:spChg>
        <pc:picChg chg="add mod">
          <ac:chgData name="Clair Sweeney" userId="S::admin@aidtothechurchinneed306.onmicrosoft.com::b094f134-3cb6-4a6c-bd3e-500fbe36ffea" providerId="AD" clId="Web-{734452DE-8C2E-4B27-B191-B4FA3E9A0ACE}" dt="2020-04-06T09:29:09.707" v="122" actId="14100"/>
          <ac:picMkLst>
            <pc:docMk/>
            <pc:sldMk cId="3565918228" sldId="273"/>
            <ac:picMk id="2" creationId="{839C3F15-4A88-4625-A389-F22ECC2ECE85}"/>
          </ac:picMkLst>
        </pc:picChg>
      </pc:sldChg>
      <pc:sldChg chg="addSp delSp modSp new mod setBg">
        <pc:chgData name="Clair Sweeney" userId="S::admin@aidtothechurchinneed306.onmicrosoft.com::b094f134-3cb6-4a6c-bd3e-500fbe36ffea" providerId="AD" clId="Web-{734452DE-8C2E-4B27-B191-B4FA3E9A0ACE}" dt="2020-04-06T10:17:24.139" v="470" actId="1076"/>
        <pc:sldMkLst>
          <pc:docMk/>
          <pc:sldMk cId="3754877694" sldId="274"/>
        </pc:sldMkLst>
        <pc:spChg chg="add mod">
          <ac:chgData name="Clair Sweeney" userId="S::admin@aidtothechurchinneed306.onmicrosoft.com::b094f134-3cb6-4a6c-bd3e-500fbe36ffea" providerId="AD" clId="Web-{734452DE-8C2E-4B27-B191-B4FA3E9A0ACE}" dt="2020-04-06T10:17:01.777" v="461" actId="20577"/>
          <ac:spMkLst>
            <pc:docMk/>
            <pc:sldMk cId="3754877694" sldId="274"/>
            <ac:spMk id="10" creationId="{A06CD2F9-B484-476D-BD1D-2C99CF8B279C}"/>
          </ac:spMkLst>
        </pc:spChg>
        <pc:spChg chg="add mod">
          <ac:chgData name="Clair Sweeney" userId="S::admin@aidtothechurchinneed306.onmicrosoft.com::b094f134-3cb6-4a6c-bd3e-500fbe36ffea" providerId="AD" clId="Web-{734452DE-8C2E-4B27-B191-B4FA3E9A0ACE}" dt="2020-04-06T10:17:24.139" v="470" actId="1076"/>
          <ac:spMkLst>
            <pc:docMk/>
            <pc:sldMk cId="3754877694" sldId="274"/>
            <ac:spMk id="13" creationId="{E41AF3DC-09DA-4D5A-92FC-B0A2D2FCF8CA}"/>
          </ac:spMkLst>
        </pc:spChg>
        <pc:picChg chg="add del mod modCrop">
          <ac:chgData name="Clair Sweeney" userId="S::admin@aidtothechurchinneed306.onmicrosoft.com::b094f134-3cb6-4a6c-bd3e-500fbe36ffea" providerId="AD" clId="Web-{734452DE-8C2E-4B27-B191-B4FA3E9A0ACE}" dt="2020-04-06T09:46:47.170" v="136"/>
          <ac:picMkLst>
            <pc:docMk/>
            <pc:sldMk cId="3754877694" sldId="274"/>
            <ac:picMk id="2" creationId="{A81B2795-0E3E-4D77-B44E-DBBAFB62567F}"/>
          </ac:picMkLst>
        </pc:picChg>
        <pc:picChg chg="add mod">
          <ac:chgData name="Clair Sweeney" userId="S::admin@aidtothechurchinneed306.onmicrosoft.com::b094f134-3cb6-4a6c-bd3e-500fbe36ffea" providerId="AD" clId="Web-{734452DE-8C2E-4B27-B191-B4FA3E9A0ACE}" dt="2020-04-06T10:14:34.015" v="443" actId="1076"/>
          <ac:picMkLst>
            <pc:docMk/>
            <pc:sldMk cId="3754877694" sldId="274"/>
            <ac:picMk id="5" creationId="{86E77A19-2E0A-4C4A-9CBD-01725CD30F64}"/>
          </ac:picMkLst>
        </pc:picChg>
        <pc:picChg chg="add mod">
          <ac:chgData name="Clair Sweeney" userId="S::admin@aidtothechurchinneed306.onmicrosoft.com::b094f134-3cb6-4a6c-bd3e-500fbe36ffea" providerId="AD" clId="Web-{734452DE-8C2E-4B27-B191-B4FA3E9A0ACE}" dt="2020-04-06T10:14:38.500" v="444" actId="1076"/>
          <ac:picMkLst>
            <pc:docMk/>
            <pc:sldMk cId="3754877694" sldId="274"/>
            <ac:picMk id="7" creationId="{83927688-A633-46B5-9074-5257CE92EC09}"/>
          </ac:picMkLst>
        </pc:picChg>
        <pc:picChg chg="add mod">
          <ac:chgData name="Clair Sweeney" userId="S::admin@aidtothechurchinneed306.onmicrosoft.com::b094f134-3cb6-4a6c-bd3e-500fbe36ffea" providerId="AD" clId="Web-{734452DE-8C2E-4B27-B191-B4FA3E9A0ACE}" dt="2020-04-06T09:52:36.231" v="147" actId="1076"/>
          <ac:picMkLst>
            <pc:docMk/>
            <pc:sldMk cId="3754877694" sldId="274"/>
            <ac:picMk id="8" creationId="{F61FC3B1-146C-4220-80F0-14A62E96559A}"/>
          </ac:picMkLst>
        </pc:picChg>
        <pc:picChg chg="add mod">
          <ac:chgData name="Clair Sweeney" userId="S::admin@aidtothechurchinneed306.onmicrosoft.com::b094f134-3cb6-4a6c-bd3e-500fbe36ffea" providerId="AD" clId="Web-{734452DE-8C2E-4B27-B191-B4FA3E9A0ACE}" dt="2020-04-06T10:17:05.309" v="463" actId="1076"/>
          <ac:picMkLst>
            <pc:docMk/>
            <pc:sldMk cId="3754877694" sldId="274"/>
            <ac:picMk id="11" creationId="{D6E00D35-01D7-4825-B8C2-DBB34A0E3F90}"/>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938"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777607" y="0"/>
            <a:ext cx="2889938" cy="498056"/>
          </a:xfrm>
          <a:prstGeom prst="rect">
            <a:avLst/>
          </a:prstGeom>
        </p:spPr>
        <p:txBody>
          <a:bodyPr vert="horz" lIns="91440" tIns="45720" rIns="91440" bIns="45720" rtlCol="0"/>
          <a:lstStyle>
            <a:lvl1pPr algn="r">
              <a:defRPr sz="1200"/>
            </a:lvl1pPr>
          </a:lstStyle>
          <a:p>
            <a:fld id="{4A1780EB-4C8F-44D5-BFFB-3A2D2FBD8E78}" type="datetimeFigureOut">
              <a:rPr lang="en-GB" smtClean="0"/>
              <a:t>08/04/2020</a:t>
            </a:fld>
            <a:endParaRPr lang="en-GB"/>
          </a:p>
        </p:txBody>
      </p:sp>
      <p:sp>
        <p:nvSpPr>
          <p:cNvPr id="4" name="Footer Placeholder 3"/>
          <p:cNvSpPr>
            <a:spLocks noGrp="1"/>
          </p:cNvSpPr>
          <p:nvPr>
            <p:ph type="ftr" sz="quarter" idx="2"/>
          </p:nvPr>
        </p:nvSpPr>
        <p:spPr>
          <a:xfrm>
            <a:off x="0" y="9428584"/>
            <a:ext cx="2889938" cy="498055"/>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777607" y="9428584"/>
            <a:ext cx="2889938" cy="498055"/>
          </a:xfrm>
          <a:prstGeom prst="rect">
            <a:avLst/>
          </a:prstGeom>
        </p:spPr>
        <p:txBody>
          <a:bodyPr vert="horz" lIns="91440" tIns="45720" rIns="91440" bIns="45720" rtlCol="0" anchor="b"/>
          <a:lstStyle>
            <a:lvl1pPr algn="r">
              <a:defRPr sz="1200"/>
            </a:lvl1pPr>
          </a:lstStyle>
          <a:p>
            <a:fld id="{BA772D2E-005F-414F-9527-E311B2CF333B}" type="slidenum">
              <a:rPr lang="en-GB" smtClean="0"/>
              <a:t>‹#›</a:t>
            </a:fld>
            <a:endParaRPr lang="en-GB"/>
          </a:p>
        </p:txBody>
      </p:sp>
    </p:spTree>
    <p:extLst>
      <p:ext uri="{BB962C8B-B14F-4D97-AF65-F5344CB8AC3E}">
        <p14:creationId xmlns:p14="http://schemas.microsoft.com/office/powerpoint/2010/main" val="11402407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938"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777607" y="0"/>
            <a:ext cx="2889938" cy="498056"/>
          </a:xfrm>
          <a:prstGeom prst="rect">
            <a:avLst/>
          </a:prstGeom>
        </p:spPr>
        <p:txBody>
          <a:bodyPr vert="horz" lIns="91440" tIns="45720" rIns="91440" bIns="45720" rtlCol="0"/>
          <a:lstStyle>
            <a:lvl1pPr algn="r">
              <a:defRPr sz="1200"/>
            </a:lvl1pPr>
          </a:lstStyle>
          <a:p>
            <a:fld id="{A3F2A2ED-7127-410C-96CD-47553BB27EC2}" type="datetimeFigureOut">
              <a:rPr lang="en-GB" smtClean="0"/>
              <a:t>08/04/2020</a:t>
            </a:fld>
            <a:endParaRPr lang="en-GB"/>
          </a:p>
        </p:txBody>
      </p:sp>
      <p:sp>
        <p:nvSpPr>
          <p:cNvPr id="4" name="Slide Image Placeholder 3"/>
          <p:cNvSpPr>
            <a:spLocks noGrp="1" noRot="1" noChangeAspect="1"/>
          </p:cNvSpPr>
          <p:nvPr>
            <p:ph type="sldImg" idx="2"/>
          </p:nvPr>
        </p:nvSpPr>
        <p:spPr>
          <a:xfrm>
            <a:off x="1101725" y="1241425"/>
            <a:ext cx="4465638"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66909" y="4777194"/>
            <a:ext cx="5335270" cy="3908614"/>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4"/>
            <a:ext cx="2889938" cy="49805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777607" y="9428584"/>
            <a:ext cx="2889938" cy="498055"/>
          </a:xfrm>
          <a:prstGeom prst="rect">
            <a:avLst/>
          </a:prstGeom>
        </p:spPr>
        <p:txBody>
          <a:bodyPr vert="horz" lIns="91440" tIns="45720" rIns="91440" bIns="45720" rtlCol="0" anchor="b"/>
          <a:lstStyle>
            <a:lvl1pPr algn="r">
              <a:defRPr sz="1200"/>
            </a:lvl1pPr>
          </a:lstStyle>
          <a:p>
            <a:fld id="{6617DFC6-1AC9-407A-AA55-101F06C3A0EB}" type="slidenum">
              <a:rPr lang="en-GB" smtClean="0"/>
              <a:t>‹#›</a:t>
            </a:fld>
            <a:endParaRPr lang="en-GB"/>
          </a:p>
        </p:txBody>
      </p:sp>
    </p:spTree>
    <p:extLst>
      <p:ext uri="{BB962C8B-B14F-4D97-AF65-F5344CB8AC3E}">
        <p14:creationId xmlns:p14="http://schemas.microsoft.com/office/powerpoint/2010/main" val="36033125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twitter.com/hashtag/coronavirus?src=hashtag_click"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15000"/>
              </a:lnSpc>
              <a:spcBef>
                <a:spcPts val="0"/>
              </a:spcBef>
              <a:spcAft>
                <a:spcPts val="1000"/>
              </a:spcAft>
              <a:buClrTx/>
              <a:buSzTx/>
              <a:buFontTx/>
              <a:buNone/>
              <a:tabLst/>
              <a:defRPr/>
            </a:pPr>
            <a:r>
              <a:rPr kumimoji="0" lang="en-GB" sz="1600" b="0" i="0" u="none" strike="noStrike" kern="1200" cap="none" spc="0" normalizeH="0" baseline="0" noProof="0">
                <a:ln>
                  <a:noFill/>
                </a:ln>
                <a:solidFill>
                  <a:schemeClr val="tx1"/>
                </a:solidFill>
                <a:effectLst/>
                <a:uLnTx/>
                <a:uFillTx/>
                <a:latin typeface="Calibri" panose="020F0502020204030204" pitchFamily="34" charset="0"/>
                <a:ea typeface="Calibri" panose="020F0502020204030204" pitchFamily="34" charset="0"/>
                <a:cs typeface="Times New Roman" panose="02020603050405020304" pitchFamily="18" charset="0"/>
              </a:rPr>
              <a:t>You can use these slides as a reflection and prayer focus for your decade of the Rosary per day.</a:t>
            </a:r>
          </a:p>
          <a:p>
            <a:pPr marL="0" marR="0" lvl="0" indent="0" algn="l" defTabSz="457200" rtl="0" eaLnBrk="1" fontAlgn="auto" latinLnBrk="0" hangingPunct="1">
              <a:lnSpc>
                <a:spcPct val="115000"/>
              </a:lnSpc>
              <a:spcBef>
                <a:spcPts val="0"/>
              </a:spcBef>
              <a:spcAft>
                <a:spcPts val="1000"/>
              </a:spcAft>
              <a:buClrTx/>
              <a:buSzTx/>
              <a:buFontTx/>
              <a:buNone/>
              <a:tabLst/>
              <a:defRPr/>
            </a:pPr>
            <a:endParaRPr kumimoji="0" lang="en-GB" sz="1600" b="0" i="0" u="none" strike="noStrike" kern="1200" cap="none" spc="0" normalizeH="0" baseline="0" noProof="0">
              <a:ln>
                <a:noFill/>
              </a:ln>
              <a:solidFill>
                <a:schemeClr val="tx1"/>
              </a:solidFill>
              <a:effectLst/>
              <a:uLnTx/>
              <a:uFillTx/>
              <a:latin typeface="Calibri" panose="020F0502020204030204" pitchFamily="34" charset="0"/>
              <a:ea typeface="Calibri" panose="020F0502020204030204" pitchFamily="34" charset="0"/>
              <a:cs typeface="Times New Roman" panose="02020603050405020304" pitchFamily="18" charset="0"/>
            </a:endParaRPr>
          </a:p>
          <a:p>
            <a:r>
              <a:rPr lang="en-GB" sz="1200" kern="1200">
                <a:solidFill>
                  <a:schemeClr val="tx1"/>
                </a:solidFill>
                <a:effectLst/>
                <a:latin typeface="+mn-lt"/>
                <a:ea typeface="+mn-ea"/>
                <a:cs typeface="+mn-cs"/>
              </a:rPr>
              <a:t>Day 1: In Today’s Prayer Focus we pray for the Children in </a:t>
            </a:r>
            <a:r>
              <a:rPr lang="en-GB" sz="1200" kern="1200" err="1">
                <a:solidFill>
                  <a:schemeClr val="tx1"/>
                </a:solidFill>
                <a:effectLst/>
                <a:latin typeface="+mn-lt"/>
                <a:ea typeface="+mn-ea"/>
                <a:cs typeface="+mn-cs"/>
              </a:rPr>
              <a:t>Maiduaguri</a:t>
            </a:r>
            <a:r>
              <a:rPr lang="en-GB" sz="1200" kern="1200">
                <a:solidFill>
                  <a:schemeClr val="tx1"/>
                </a:solidFill>
                <a:effectLst/>
                <a:latin typeface="+mn-lt"/>
                <a:ea typeface="+mn-ea"/>
                <a:cs typeface="+mn-cs"/>
              </a:rPr>
              <a:t>, Nigeria, because of fighting in this country, there are over 15,000 children whose mums and dads have been killed. ACN, with your help is supporting the funding of an orphanage where the boys and girls can live, have a safe place to sleep, go to school and have something to eat. </a:t>
            </a:r>
          </a:p>
          <a:p>
            <a:endParaRPr lang="en-GB"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In this decade, we ask Mary our Mother to watch over the orphans and keep them in her care. </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617DFC6-1AC9-407A-AA55-101F06C3A0E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67541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 Finding of the Child Jesus in the Temple</a:t>
            </a:r>
          </a:p>
        </p:txBody>
      </p:sp>
      <p:sp>
        <p:nvSpPr>
          <p:cNvPr id="4" name="Slide Number Placeholder 3"/>
          <p:cNvSpPr>
            <a:spLocks noGrp="1"/>
          </p:cNvSpPr>
          <p:nvPr>
            <p:ph type="sldNum" sz="quarter" idx="5"/>
          </p:nvPr>
        </p:nvSpPr>
        <p:spPr/>
        <p:txBody>
          <a:bodyPr/>
          <a:lstStyle/>
          <a:p>
            <a:fld id="{6617DFC6-1AC9-407A-AA55-101F06C3A0EB}" type="slidenum">
              <a:rPr lang="en-GB" smtClean="0"/>
              <a:t>11</a:t>
            </a:fld>
            <a:endParaRPr lang="en-GB"/>
          </a:p>
        </p:txBody>
      </p:sp>
    </p:spTree>
    <p:extLst>
      <p:ext uri="{BB962C8B-B14F-4D97-AF65-F5344CB8AC3E}">
        <p14:creationId xmlns:p14="http://schemas.microsoft.com/office/powerpoint/2010/main" val="11121068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a:solidFill>
                  <a:schemeClr val="tx1"/>
                </a:solidFill>
                <a:effectLst/>
                <a:latin typeface="+mn-lt"/>
                <a:ea typeface="+mn-ea"/>
                <a:cs typeface="+mn-cs"/>
              </a:rPr>
              <a:t>Day 2: In Today’s Prayer Focus we pray for the Mothers in </a:t>
            </a:r>
            <a:r>
              <a:rPr lang="en-GB" sz="1200" kern="1200" err="1">
                <a:solidFill>
                  <a:schemeClr val="tx1"/>
                </a:solidFill>
                <a:effectLst/>
                <a:latin typeface="+mn-lt"/>
                <a:ea typeface="+mn-ea"/>
                <a:cs typeface="+mn-cs"/>
              </a:rPr>
              <a:t>Maiduaguri</a:t>
            </a:r>
            <a:r>
              <a:rPr lang="en-GB" sz="1200" kern="1200">
                <a:solidFill>
                  <a:schemeClr val="tx1"/>
                </a:solidFill>
                <a:effectLst/>
                <a:latin typeface="+mn-lt"/>
                <a:ea typeface="+mn-ea"/>
                <a:cs typeface="+mn-cs"/>
              </a:rPr>
              <a:t>, Nigeria, because of fighting in this country, there are over 5,000 women whose husbands were killed. Most of the women have around nine children to look after without any money. ACN, with your help are supporting in sending the women back to school so that they can train for jobs enabling them to feed their children. </a:t>
            </a:r>
          </a:p>
          <a:p>
            <a:endParaRPr lang="en-GB"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In this decade, we ask Mary our Mother to keep the women strong, healthy and happy so that they can look after their families. </a:t>
            </a:r>
            <a:endParaRPr lang="en-GB" sz="16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617DFC6-1AC9-407A-AA55-101F06C3A0E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34775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a:solidFill>
                  <a:schemeClr val="tx1"/>
                </a:solidFill>
                <a:effectLst/>
                <a:latin typeface="+mn-lt"/>
                <a:ea typeface="+mn-ea"/>
                <a:cs typeface="+mn-cs"/>
              </a:rPr>
              <a:t>DAY 3: In Today’s Prayer Focus we pray for families in Syria whose lives have been destroyed by war. 12 million people have lost their houses because of the bombings. ACN, with your help is supporting to rebuild houses and Churches and find new homes for those who are still in the middle of the fighting. </a:t>
            </a:r>
          </a:p>
          <a:p>
            <a:endParaRPr lang="en-GB"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In this decade, we pray for the families who are homeless and ask Mary our Mother to protect them and keep them safe. </a:t>
            </a:r>
            <a:endParaRPr lang="en-GB" sz="1600">
              <a:solidFill>
                <a:schemeClr val="tx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6617DFC6-1AC9-407A-AA55-101F06C3A0EB}" type="slidenum">
              <a:rPr lang="en-GB" smtClean="0"/>
              <a:t>4</a:t>
            </a:fld>
            <a:endParaRPr lang="en-GB"/>
          </a:p>
        </p:txBody>
      </p:sp>
    </p:spTree>
    <p:extLst>
      <p:ext uri="{BB962C8B-B14F-4D97-AF65-F5344CB8AC3E}">
        <p14:creationId xmlns:p14="http://schemas.microsoft.com/office/powerpoint/2010/main" val="17733690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a:solidFill>
                  <a:schemeClr val="tx1"/>
                </a:solidFill>
                <a:effectLst/>
                <a:latin typeface="+mn-lt"/>
                <a:ea typeface="+mn-ea"/>
                <a:cs typeface="+mn-cs"/>
              </a:rPr>
              <a:t>Day 4: In Today’s prayer focus we pray for peace in the lives of everyone in our world.  We remember the sick and all those affected by the </a:t>
            </a:r>
            <a:r>
              <a:rPr lang="en-GB" sz="1200" u="none" strike="noStrike" kern="1200">
                <a:solidFill>
                  <a:schemeClr val="tx1"/>
                </a:solidFill>
                <a:effectLst/>
                <a:latin typeface="+mn-lt"/>
                <a:ea typeface="+mn-ea"/>
                <a:cs typeface="+mn-cs"/>
                <a:hlinkClick r:id="rId3"/>
              </a:rPr>
              <a:t>coronavirus</a:t>
            </a:r>
            <a:r>
              <a:rPr lang="en-GB" sz="1200" kern="1200">
                <a:solidFill>
                  <a:schemeClr val="tx1"/>
                </a:solidFill>
                <a:effectLst/>
                <a:latin typeface="+mn-lt"/>
                <a:ea typeface="+mn-ea"/>
                <a:cs typeface="+mn-cs"/>
              </a:rPr>
              <a:t> pandemic. We also pray for those who are suffering because of war in their country. We pray that those who want to fight, understand that it is much better to be friends and love one another. Mary, as our Mother, please bless all those who suffer through illness or because of who they are and where they live. </a:t>
            </a:r>
          </a:p>
          <a:p>
            <a:endParaRPr lang="en-GB"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In this decade, we pray that there will be an end to the coronavirus pandemic and that all the fighting and wars stop and that our world finds peace. </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617DFC6-1AC9-407A-AA55-101F06C3A0E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57412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a:solidFill>
                  <a:schemeClr val="tx1"/>
                </a:solidFill>
                <a:effectLst/>
                <a:latin typeface="+mn-lt"/>
                <a:ea typeface="+mn-ea"/>
                <a:cs typeface="+mn-cs"/>
              </a:rPr>
              <a:t>Day 5: In our final Daily Decade we pray for the children in Syria many of whom have lost their lives because of the war in their country. For many children in Syria it is not safe to play in the street, so ACN, with your help is supporting 130 children in attending a summer camp in </a:t>
            </a:r>
            <a:r>
              <a:rPr lang="en-GB" sz="1200" kern="1200" err="1">
                <a:solidFill>
                  <a:schemeClr val="tx1"/>
                </a:solidFill>
                <a:effectLst/>
                <a:latin typeface="+mn-lt"/>
                <a:ea typeface="+mn-ea"/>
                <a:cs typeface="+mn-cs"/>
              </a:rPr>
              <a:t>Kassab</a:t>
            </a:r>
            <a:r>
              <a:rPr lang="en-GB" sz="1200" kern="1200">
                <a:solidFill>
                  <a:schemeClr val="tx1"/>
                </a:solidFill>
                <a:effectLst/>
                <a:latin typeface="+mn-lt"/>
                <a:ea typeface="+mn-ea"/>
                <a:cs typeface="+mn-cs"/>
              </a:rPr>
              <a:t>. Whilst in the camp, the children are helped by doctors as many of them are having nightmares because of the terrible things that they have seen during the war. The children will also get to play and catch up with their schoolwork whilst living in a safe place. </a:t>
            </a:r>
          </a:p>
          <a:p>
            <a:endParaRPr lang="en-GB"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During this decade, we ask Our Lady to protect the children, doctors and teachers and help all of them to have a fun time in the summer camp. </a:t>
            </a:r>
            <a:endParaRPr lang="en-GB"/>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617DFC6-1AC9-407A-AA55-101F06C3A0E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61097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 Annunciation</a:t>
            </a:r>
          </a:p>
        </p:txBody>
      </p:sp>
      <p:sp>
        <p:nvSpPr>
          <p:cNvPr id="4" name="Slide Number Placeholder 3"/>
          <p:cNvSpPr>
            <a:spLocks noGrp="1"/>
          </p:cNvSpPr>
          <p:nvPr>
            <p:ph type="sldNum" sz="quarter" idx="5"/>
          </p:nvPr>
        </p:nvSpPr>
        <p:spPr/>
        <p:txBody>
          <a:bodyPr/>
          <a:lstStyle/>
          <a:p>
            <a:fld id="{6617DFC6-1AC9-407A-AA55-101F06C3A0EB}" type="slidenum">
              <a:rPr lang="en-GB" smtClean="0"/>
              <a:t>7</a:t>
            </a:fld>
            <a:endParaRPr lang="en-GB"/>
          </a:p>
        </p:txBody>
      </p:sp>
    </p:spTree>
    <p:extLst>
      <p:ext uri="{BB962C8B-B14F-4D97-AF65-F5344CB8AC3E}">
        <p14:creationId xmlns:p14="http://schemas.microsoft.com/office/powerpoint/2010/main" val="27904842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 Visitation</a:t>
            </a:r>
          </a:p>
        </p:txBody>
      </p:sp>
      <p:sp>
        <p:nvSpPr>
          <p:cNvPr id="4" name="Slide Number Placeholder 3"/>
          <p:cNvSpPr>
            <a:spLocks noGrp="1"/>
          </p:cNvSpPr>
          <p:nvPr>
            <p:ph type="sldNum" sz="quarter" idx="5"/>
          </p:nvPr>
        </p:nvSpPr>
        <p:spPr/>
        <p:txBody>
          <a:bodyPr/>
          <a:lstStyle/>
          <a:p>
            <a:fld id="{6617DFC6-1AC9-407A-AA55-101F06C3A0EB}" type="slidenum">
              <a:rPr lang="en-GB" smtClean="0"/>
              <a:t>8</a:t>
            </a:fld>
            <a:endParaRPr lang="en-GB"/>
          </a:p>
        </p:txBody>
      </p:sp>
    </p:spTree>
    <p:extLst>
      <p:ext uri="{BB962C8B-B14F-4D97-AF65-F5344CB8AC3E}">
        <p14:creationId xmlns:p14="http://schemas.microsoft.com/office/powerpoint/2010/main" val="20885709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 Nativity</a:t>
            </a:r>
          </a:p>
        </p:txBody>
      </p:sp>
      <p:sp>
        <p:nvSpPr>
          <p:cNvPr id="4" name="Slide Number Placeholder 3"/>
          <p:cNvSpPr>
            <a:spLocks noGrp="1"/>
          </p:cNvSpPr>
          <p:nvPr>
            <p:ph type="sldNum" sz="quarter" idx="5"/>
          </p:nvPr>
        </p:nvSpPr>
        <p:spPr/>
        <p:txBody>
          <a:bodyPr/>
          <a:lstStyle/>
          <a:p>
            <a:fld id="{6617DFC6-1AC9-407A-AA55-101F06C3A0EB}" type="slidenum">
              <a:rPr lang="en-GB" smtClean="0"/>
              <a:t>9</a:t>
            </a:fld>
            <a:endParaRPr lang="en-GB"/>
          </a:p>
        </p:txBody>
      </p:sp>
    </p:spTree>
    <p:extLst>
      <p:ext uri="{BB962C8B-B14F-4D97-AF65-F5344CB8AC3E}">
        <p14:creationId xmlns:p14="http://schemas.microsoft.com/office/powerpoint/2010/main" val="31448127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 Presentation</a:t>
            </a:r>
          </a:p>
        </p:txBody>
      </p:sp>
      <p:sp>
        <p:nvSpPr>
          <p:cNvPr id="4" name="Slide Number Placeholder 3"/>
          <p:cNvSpPr>
            <a:spLocks noGrp="1"/>
          </p:cNvSpPr>
          <p:nvPr>
            <p:ph type="sldNum" sz="quarter" idx="5"/>
          </p:nvPr>
        </p:nvSpPr>
        <p:spPr/>
        <p:txBody>
          <a:bodyPr/>
          <a:lstStyle/>
          <a:p>
            <a:fld id="{6617DFC6-1AC9-407A-AA55-101F06C3A0EB}" type="slidenum">
              <a:rPr lang="en-GB" smtClean="0"/>
              <a:t>10</a:t>
            </a:fld>
            <a:endParaRPr lang="en-GB"/>
          </a:p>
        </p:txBody>
      </p:sp>
    </p:spTree>
    <p:extLst>
      <p:ext uri="{BB962C8B-B14F-4D97-AF65-F5344CB8AC3E}">
        <p14:creationId xmlns:p14="http://schemas.microsoft.com/office/powerpoint/2010/main" val="10337999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23" indent="0" algn="ctr">
              <a:buNone/>
              <a:defRPr>
                <a:solidFill>
                  <a:schemeClr val="tx1">
                    <a:tint val="75000"/>
                  </a:schemeClr>
                </a:solidFill>
              </a:defRPr>
            </a:lvl2pPr>
            <a:lvl3pPr marL="914446" indent="0" algn="ctr">
              <a:buNone/>
              <a:defRPr>
                <a:solidFill>
                  <a:schemeClr val="tx1">
                    <a:tint val="75000"/>
                  </a:schemeClr>
                </a:solidFill>
              </a:defRPr>
            </a:lvl3pPr>
            <a:lvl4pPr marL="1371669" indent="0" algn="ctr">
              <a:buNone/>
              <a:defRPr>
                <a:solidFill>
                  <a:schemeClr val="tx1">
                    <a:tint val="75000"/>
                  </a:schemeClr>
                </a:solidFill>
              </a:defRPr>
            </a:lvl4pPr>
            <a:lvl5pPr marL="1828891" indent="0" algn="ctr">
              <a:buNone/>
              <a:defRPr>
                <a:solidFill>
                  <a:schemeClr val="tx1">
                    <a:tint val="75000"/>
                  </a:schemeClr>
                </a:solidFill>
              </a:defRPr>
            </a:lvl5pPr>
            <a:lvl6pPr marL="2286114" indent="0" algn="ctr">
              <a:buNone/>
              <a:defRPr>
                <a:solidFill>
                  <a:schemeClr val="tx1">
                    <a:tint val="75000"/>
                  </a:schemeClr>
                </a:solidFill>
              </a:defRPr>
            </a:lvl6pPr>
            <a:lvl7pPr marL="2743337" indent="0" algn="ctr">
              <a:buNone/>
              <a:defRPr>
                <a:solidFill>
                  <a:schemeClr val="tx1">
                    <a:tint val="75000"/>
                  </a:schemeClr>
                </a:solidFill>
              </a:defRPr>
            </a:lvl7pPr>
            <a:lvl8pPr marL="3200560" indent="0" algn="ctr">
              <a:buNone/>
              <a:defRPr>
                <a:solidFill>
                  <a:schemeClr val="tx1">
                    <a:tint val="75000"/>
                  </a:schemeClr>
                </a:solidFill>
              </a:defRPr>
            </a:lvl8pPr>
            <a:lvl9pPr marL="3657783"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DBB9CB08-1472-4B2C-9FCD-CA177C2239AD}" type="datetimeFigureOut">
              <a:rPr lang="en-GB" smtClean="0"/>
              <a:t>08/04/2020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D2C9C0A-7C2E-42C2-8239-595F546CD798}" type="slidenum">
              <a:rPr lang="en-GB" smtClean="0"/>
              <a:t>‹#›</a:t>
            </a:fld>
            <a:endParaRPr lang="en-GB"/>
          </a:p>
        </p:txBody>
      </p:sp>
    </p:spTree>
    <p:extLst>
      <p:ext uri="{BB962C8B-B14F-4D97-AF65-F5344CB8AC3E}">
        <p14:creationId xmlns:p14="http://schemas.microsoft.com/office/powerpoint/2010/main" val="23847140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DBB9CB08-1472-4B2C-9FCD-CA177C2239AD}" type="datetimeFigureOut">
              <a:rPr lang="en-GB" smtClean="0"/>
              <a:t>08/04/2020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D2C9C0A-7C2E-42C2-8239-595F546CD798}" type="slidenum">
              <a:rPr lang="en-GB" smtClean="0"/>
              <a:t>‹#›</a:t>
            </a:fld>
            <a:endParaRPr lang="en-GB"/>
          </a:p>
        </p:txBody>
      </p:sp>
    </p:spTree>
    <p:extLst>
      <p:ext uri="{BB962C8B-B14F-4D97-AF65-F5344CB8AC3E}">
        <p14:creationId xmlns:p14="http://schemas.microsoft.com/office/powerpoint/2010/main" val="20789525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DBB9CB08-1472-4B2C-9FCD-CA177C2239AD}" type="datetimeFigureOut">
              <a:rPr lang="en-GB" smtClean="0"/>
              <a:t>08/04/2020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D2C9C0A-7C2E-42C2-8239-595F546CD798}" type="slidenum">
              <a:rPr lang="en-GB" smtClean="0"/>
              <a:t>‹#›</a:t>
            </a:fld>
            <a:endParaRPr lang="en-GB"/>
          </a:p>
        </p:txBody>
      </p:sp>
    </p:spTree>
    <p:extLst>
      <p:ext uri="{BB962C8B-B14F-4D97-AF65-F5344CB8AC3E}">
        <p14:creationId xmlns:p14="http://schemas.microsoft.com/office/powerpoint/2010/main" val="13779416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DBB9CB08-1472-4B2C-9FCD-CA177C2239AD}" type="datetimeFigureOut">
              <a:rPr lang="en-GB" smtClean="0"/>
              <a:t>08/04/2020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D2C9C0A-7C2E-42C2-8239-595F546CD798}" type="slidenum">
              <a:rPr lang="en-GB" smtClean="0"/>
              <a:t>‹#›</a:t>
            </a:fld>
            <a:endParaRPr lang="en-GB"/>
          </a:p>
        </p:txBody>
      </p:sp>
    </p:spTree>
    <p:extLst>
      <p:ext uri="{BB962C8B-B14F-4D97-AF65-F5344CB8AC3E}">
        <p14:creationId xmlns:p14="http://schemas.microsoft.com/office/powerpoint/2010/main" val="20599719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223" indent="0">
              <a:buNone/>
              <a:defRPr sz="1800">
                <a:solidFill>
                  <a:schemeClr val="tx1">
                    <a:tint val="75000"/>
                  </a:schemeClr>
                </a:solidFill>
              </a:defRPr>
            </a:lvl2pPr>
            <a:lvl3pPr marL="914446" indent="0">
              <a:buNone/>
              <a:defRPr sz="1600">
                <a:solidFill>
                  <a:schemeClr val="tx1">
                    <a:tint val="75000"/>
                  </a:schemeClr>
                </a:solidFill>
              </a:defRPr>
            </a:lvl3pPr>
            <a:lvl4pPr marL="1371669" indent="0">
              <a:buNone/>
              <a:defRPr sz="1400">
                <a:solidFill>
                  <a:schemeClr val="tx1">
                    <a:tint val="75000"/>
                  </a:schemeClr>
                </a:solidFill>
              </a:defRPr>
            </a:lvl4pPr>
            <a:lvl5pPr marL="1828891" indent="0">
              <a:buNone/>
              <a:defRPr sz="1400">
                <a:solidFill>
                  <a:schemeClr val="tx1">
                    <a:tint val="75000"/>
                  </a:schemeClr>
                </a:solidFill>
              </a:defRPr>
            </a:lvl5pPr>
            <a:lvl6pPr marL="2286114" indent="0">
              <a:buNone/>
              <a:defRPr sz="1400">
                <a:solidFill>
                  <a:schemeClr val="tx1">
                    <a:tint val="75000"/>
                  </a:schemeClr>
                </a:solidFill>
              </a:defRPr>
            </a:lvl6pPr>
            <a:lvl7pPr marL="2743337" indent="0">
              <a:buNone/>
              <a:defRPr sz="1400">
                <a:solidFill>
                  <a:schemeClr val="tx1">
                    <a:tint val="75000"/>
                  </a:schemeClr>
                </a:solidFill>
              </a:defRPr>
            </a:lvl7pPr>
            <a:lvl8pPr marL="3200560" indent="0">
              <a:buNone/>
              <a:defRPr sz="1400">
                <a:solidFill>
                  <a:schemeClr val="tx1">
                    <a:tint val="75000"/>
                  </a:schemeClr>
                </a:solidFill>
              </a:defRPr>
            </a:lvl8pPr>
            <a:lvl9pPr marL="365778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BB9CB08-1472-4B2C-9FCD-CA177C2239AD}" type="datetimeFigureOut">
              <a:rPr lang="en-GB" smtClean="0"/>
              <a:t>08/04/2020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D2C9C0A-7C2E-42C2-8239-595F546CD798}" type="slidenum">
              <a:rPr lang="en-GB" smtClean="0"/>
              <a:t>‹#›</a:t>
            </a:fld>
            <a:endParaRPr lang="en-GB"/>
          </a:p>
        </p:txBody>
      </p:sp>
    </p:spTree>
    <p:extLst>
      <p:ext uri="{BB962C8B-B14F-4D97-AF65-F5344CB8AC3E}">
        <p14:creationId xmlns:p14="http://schemas.microsoft.com/office/powerpoint/2010/main" val="39189728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DBB9CB08-1472-4B2C-9FCD-CA177C2239AD}" type="datetimeFigureOut">
              <a:rPr lang="en-GB" smtClean="0"/>
              <a:t>08/04/2020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D2C9C0A-7C2E-42C2-8239-595F546CD798}" type="slidenum">
              <a:rPr lang="en-GB" smtClean="0"/>
              <a:t>‹#›</a:t>
            </a:fld>
            <a:endParaRPr lang="en-GB"/>
          </a:p>
        </p:txBody>
      </p:sp>
    </p:spTree>
    <p:extLst>
      <p:ext uri="{BB962C8B-B14F-4D97-AF65-F5344CB8AC3E}">
        <p14:creationId xmlns:p14="http://schemas.microsoft.com/office/powerpoint/2010/main" val="4050259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DBB9CB08-1472-4B2C-9FCD-CA177C2239AD}" type="datetimeFigureOut">
              <a:rPr lang="en-GB" smtClean="0"/>
              <a:t>08/04/2020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9D2C9C0A-7C2E-42C2-8239-595F546CD798}" type="slidenum">
              <a:rPr lang="en-GB" smtClean="0"/>
              <a:t>‹#›</a:t>
            </a:fld>
            <a:endParaRPr lang="en-GB"/>
          </a:p>
        </p:txBody>
      </p:sp>
    </p:spTree>
    <p:extLst>
      <p:ext uri="{BB962C8B-B14F-4D97-AF65-F5344CB8AC3E}">
        <p14:creationId xmlns:p14="http://schemas.microsoft.com/office/powerpoint/2010/main" val="37190969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DBB9CB08-1472-4B2C-9FCD-CA177C2239AD}" type="datetimeFigureOut">
              <a:rPr lang="en-GB" smtClean="0"/>
              <a:t>08/04/2020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D2C9C0A-7C2E-42C2-8239-595F546CD798}" type="slidenum">
              <a:rPr lang="en-GB" smtClean="0"/>
              <a:t>‹#›</a:t>
            </a:fld>
            <a:endParaRPr lang="en-GB"/>
          </a:p>
        </p:txBody>
      </p:sp>
    </p:spTree>
    <p:extLst>
      <p:ext uri="{BB962C8B-B14F-4D97-AF65-F5344CB8AC3E}">
        <p14:creationId xmlns:p14="http://schemas.microsoft.com/office/powerpoint/2010/main" val="21122054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BB9CB08-1472-4B2C-9FCD-CA177C2239AD}" type="datetimeFigureOut">
              <a:rPr lang="en-GB" smtClean="0"/>
              <a:t>08/04/2020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D2C9C0A-7C2E-42C2-8239-595F546CD798}" type="slidenum">
              <a:rPr lang="en-GB" smtClean="0"/>
              <a:t>‹#›</a:t>
            </a:fld>
            <a:endParaRPr lang="en-GB"/>
          </a:p>
        </p:txBody>
      </p:sp>
    </p:spTree>
    <p:extLst>
      <p:ext uri="{BB962C8B-B14F-4D97-AF65-F5344CB8AC3E}">
        <p14:creationId xmlns:p14="http://schemas.microsoft.com/office/powerpoint/2010/main" val="36083591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23" indent="0">
              <a:buNone/>
              <a:defRPr sz="1200"/>
            </a:lvl2pPr>
            <a:lvl3pPr marL="914446" indent="0">
              <a:buNone/>
              <a:defRPr sz="1000"/>
            </a:lvl3pPr>
            <a:lvl4pPr marL="1371669" indent="0">
              <a:buNone/>
              <a:defRPr sz="900"/>
            </a:lvl4pPr>
            <a:lvl5pPr marL="1828891" indent="0">
              <a:buNone/>
              <a:defRPr sz="900"/>
            </a:lvl5pPr>
            <a:lvl6pPr marL="2286114" indent="0">
              <a:buNone/>
              <a:defRPr sz="900"/>
            </a:lvl6pPr>
            <a:lvl7pPr marL="2743337" indent="0">
              <a:buNone/>
              <a:defRPr sz="900"/>
            </a:lvl7pPr>
            <a:lvl8pPr marL="3200560"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BB9CB08-1472-4B2C-9FCD-CA177C2239AD}" type="datetimeFigureOut">
              <a:rPr lang="en-GB" smtClean="0"/>
              <a:t>08/04/2020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D2C9C0A-7C2E-42C2-8239-595F546CD798}" type="slidenum">
              <a:rPr lang="en-GB" smtClean="0"/>
              <a:t>‹#›</a:t>
            </a:fld>
            <a:endParaRPr lang="en-GB"/>
          </a:p>
        </p:txBody>
      </p:sp>
    </p:spTree>
    <p:extLst>
      <p:ext uri="{BB962C8B-B14F-4D97-AF65-F5344CB8AC3E}">
        <p14:creationId xmlns:p14="http://schemas.microsoft.com/office/powerpoint/2010/main" val="25125884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23" indent="0">
              <a:buNone/>
              <a:defRPr sz="1200"/>
            </a:lvl2pPr>
            <a:lvl3pPr marL="914446" indent="0">
              <a:buNone/>
              <a:defRPr sz="1000"/>
            </a:lvl3pPr>
            <a:lvl4pPr marL="1371669" indent="0">
              <a:buNone/>
              <a:defRPr sz="900"/>
            </a:lvl4pPr>
            <a:lvl5pPr marL="1828891" indent="0">
              <a:buNone/>
              <a:defRPr sz="900"/>
            </a:lvl5pPr>
            <a:lvl6pPr marL="2286114" indent="0">
              <a:buNone/>
              <a:defRPr sz="900"/>
            </a:lvl6pPr>
            <a:lvl7pPr marL="2743337" indent="0">
              <a:buNone/>
              <a:defRPr sz="900"/>
            </a:lvl7pPr>
            <a:lvl8pPr marL="3200560"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BB9CB08-1472-4B2C-9FCD-CA177C2239AD}" type="datetimeFigureOut">
              <a:rPr lang="en-GB" smtClean="0"/>
              <a:t>08/04/2020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D2C9C0A-7C2E-42C2-8239-595F546CD798}" type="slidenum">
              <a:rPr lang="en-GB" smtClean="0"/>
              <a:t>‹#›</a:t>
            </a:fld>
            <a:endParaRPr lang="en-GB"/>
          </a:p>
        </p:txBody>
      </p:sp>
    </p:spTree>
    <p:extLst>
      <p:ext uri="{BB962C8B-B14F-4D97-AF65-F5344CB8AC3E}">
        <p14:creationId xmlns:p14="http://schemas.microsoft.com/office/powerpoint/2010/main" val="7624680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B9CB08-1472-4B2C-9FCD-CA177C2239AD}" type="datetimeFigureOut">
              <a:rPr lang="en-GB" smtClean="0"/>
              <a:t>08/04/2020</a:t>
            </a:fld>
            <a:endParaRPr lang="en-GB"/>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D2C9C0A-7C2E-42C2-8239-595F546CD798}" type="slidenum">
              <a:rPr lang="en-GB" smtClean="0"/>
              <a:t>‹#›</a:t>
            </a:fld>
            <a:endParaRPr lang="en-GB"/>
          </a:p>
        </p:txBody>
      </p:sp>
    </p:spTree>
    <p:extLst>
      <p:ext uri="{BB962C8B-B14F-4D97-AF65-F5344CB8AC3E}">
        <p14:creationId xmlns:p14="http://schemas.microsoft.com/office/powerpoint/2010/main" val="381251187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46" rtl="0" eaLnBrk="1" latinLnBrk="0" hangingPunct="1">
        <a:spcBef>
          <a:spcPct val="0"/>
        </a:spcBef>
        <a:buNone/>
        <a:defRPr sz="4400" kern="1200">
          <a:solidFill>
            <a:schemeClr val="tx1"/>
          </a:solidFill>
          <a:latin typeface="+mj-lt"/>
          <a:ea typeface="+mj-ea"/>
          <a:cs typeface="+mj-cs"/>
        </a:defRPr>
      </a:lvl1pPr>
    </p:titleStyle>
    <p:bodyStyle>
      <a:lvl1pPr marL="342917" indent="-342917" algn="l" defTabSz="914446"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87" indent="-285764" algn="l" defTabSz="914446"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57" indent="-228611" algn="l" defTabSz="914446"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80" indent="-228611" algn="l" defTabSz="91444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503" indent="-228611" algn="l" defTabSz="91444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726" indent="-228611" algn="l" defTabSz="91444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949" indent="-228611" algn="l" defTabSz="91444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171" indent="-228611" algn="l" defTabSz="91444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394" indent="-228611" algn="l" defTabSz="91444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17.jpeg"/><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3.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4.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4.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pic>
        <p:nvPicPr>
          <p:cNvPr id="2" name="Picture 2" descr="A picture containing food&#10;&#10;Description generated with very high confidence">
            <a:extLst>
              <a:ext uri="{FF2B5EF4-FFF2-40B4-BE49-F238E27FC236}">
                <a16:creationId xmlns:a16="http://schemas.microsoft.com/office/drawing/2014/main" id="{839C3F15-4A88-4625-A389-F22ECC2ECE85}"/>
              </a:ext>
            </a:extLst>
          </p:cNvPr>
          <p:cNvPicPr>
            <a:picLocks noChangeAspect="1"/>
          </p:cNvPicPr>
          <p:nvPr/>
        </p:nvPicPr>
        <p:blipFill>
          <a:blip r:embed="rId2"/>
          <a:stretch>
            <a:fillRect/>
          </a:stretch>
        </p:blipFill>
        <p:spPr>
          <a:xfrm>
            <a:off x="2128838" y="4397"/>
            <a:ext cx="4862512" cy="6865081"/>
          </a:xfrm>
          <a:prstGeom prst="rect">
            <a:avLst/>
          </a:prstGeom>
        </p:spPr>
      </p:pic>
    </p:spTree>
    <p:extLst>
      <p:ext uri="{BB962C8B-B14F-4D97-AF65-F5344CB8AC3E}">
        <p14:creationId xmlns:p14="http://schemas.microsoft.com/office/powerpoint/2010/main" val="35659182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descr="A close up of a toy&#10;&#10;Description generated with high confidence">
            <a:extLst>
              <a:ext uri="{FF2B5EF4-FFF2-40B4-BE49-F238E27FC236}">
                <a16:creationId xmlns:a16="http://schemas.microsoft.com/office/drawing/2014/main" id="{ADA45F95-97BB-4156-B21F-1B6915008FD7}"/>
              </a:ext>
            </a:extLst>
          </p:cNvPr>
          <p:cNvPicPr>
            <a:picLocks noChangeAspect="1"/>
          </p:cNvPicPr>
          <p:nvPr/>
        </p:nvPicPr>
        <p:blipFill rotWithShape="1">
          <a:blip r:embed="rId3"/>
          <a:srcRect t="6542"/>
          <a:stretch/>
        </p:blipFill>
        <p:spPr>
          <a:xfrm>
            <a:off x="20" y="10"/>
            <a:ext cx="9143980" cy="6857990"/>
          </a:xfrm>
          <a:prstGeom prst="rect">
            <a:avLst/>
          </a:prstGeom>
        </p:spPr>
      </p:pic>
    </p:spTree>
    <p:extLst>
      <p:ext uri="{BB962C8B-B14F-4D97-AF65-F5344CB8AC3E}">
        <p14:creationId xmlns:p14="http://schemas.microsoft.com/office/powerpoint/2010/main" val="8316131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group of stuffed animals&#10;&#10;Description generated with high confidence">
            <a:extLst>
              <a:ext uri="{FF2B5EF4-FFF2-40B4-BE49-F238E27FC236}">
                <a16:creationId xmlns:a16="http://schemas.microsoft.com/office/drawing/2014/main" id="{A02D4493-7841-4CE2-882D-DF5EDE136CD4}"/>
              </a:ext>
            </a:extLst>
          </p:cNvPr>
          <p:cNvPicPr>
            <a:picLocks noChangeAspect="1"/>
          </p:cNvPicPr>
          <p:nvPr/>
        </p:nvPicPr>
        <p:blipFill>
          <a:blip r:embed="rId3"/>
          <a:stretch>
            <a:fillRect/>
          </a:stretch>
        </p:blipFill>
        <p:spPr>
          <a:xfrm>
            <a:off x="49630" y="-3961"/>
            <a:ext cx="9084009" cy="6865922"/>
          </a:xfrm>
          <a:prstGeom prst="rect">
            <a:avLst/>
          </a:prstGeom>
        </p:spPr>
      </p:pic>
    </p:spTree>
    <p:extLst>
      <p:ext uri="{BB962C8B-B14F-4D97-AF65-F5344CB8AC3E}">
        <p14:creationId xmlns:p14="http://schemas.microsoft.com/office/powerpoint/2010/main" val="22258262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pic>
        <p:nvPicPr>
          <p:cNvPr id="5" name="Picture 4" descr="A close up of a logo&#10;&#10;Description generated with very high confidence">
            <a:extLst>
              <a:ext uri="{FF2B5EF4-FFF2-40B4-BE49-F238E27FC236}">
                <a16:creationId xmlns:a16="http://schemas.microsoft.com/office/drawing/2014/main" id="{86E77A19-2E0A-4C4A-9CBD-01725CD30F64}"/>
              </a:ext>
            </a:extLst>
          </p:cNvPr>
          <p:cNvPicPr>
            <a:picLocks noChangeAspect="1"/>
          </p:cNvPicPr>
          <p:nvPr/>
        </p:nvPicPr>
        <p:blipFill>
          <a:blip r:embed="rId2"/>
          <a:stretch>
            <a:fillRect/>
          </a:stretch>
        </p:blipFill>
        <p:spPr>
          <a:xfrm>
            <a:off x="-104776" y="156193"/>
            <a:ext cx="9326724" cy="7245886"/>
          </a:xfrm>
          <a:prstGeom prst="rect">
            <a:avLst/>
          </a:prstGeom>
        </p:spPr>
      </p:pic>
      <p:pic>
        <p:nvPicPr>
          <p:cNvPr id="7" name="Picture 6" descr="A picture containing vessel, bottle, food, mug&#10;&#10;Description generated with very high confidence">
            <a:extLst>
              <a:ext uri="{FF2B5EF4-FFF2-40B4-BE49-F238E27FC236}">
                <a16:creationId xmlns:a16="http://schemas.microsoft.com/office/drawing/2014/main" id="{83927688-A633-46B5-9074-5257CE92EC09}"/>
              </a:ext>
            </a:extLst>
          </p:cNvPr>
          <p:cNvPicPr>
            <a:picLocks noChangeAspect="1"/>
          </p:cNvPicPr>
          <p:nvPr/>
        </p:nvPicPr>
        <p:blipFill>
          <a:blip r:embed="rId3"/>
          <a:stretch>
            <a:fillRect/>
          </a:stretch>
        </p:blipFill>
        <p:spPr>
          <a:xfrm>
            <a:off x="177127" y="4660982"/>
            <a:ext cx="1553647" cy="2196205"/>
          </a:xfrm>
          <a:prstGeom prst="rect">
            <a:avLst/>
          </a:prstGeom>
        </p:spPr>
      </p:pic>
      <p:pic>
        <p:nvPicPr>
          <p:cNvPr id="8" name="Picture 8" descr="A picture containing drawing&#10;&#10;Description generated with very high confidence">
            <a:extLst>
              <a:ext uri="{FF2B5EF4-FFF2-40B4-BE49-F238E27FC236}">
                <a16:creationId xmlns:a16="http://schemas.microsoft.com/office/drawing/2014/main" id="{F61FC3B1-146C-4220-80F0-14A62E96559A}"/>
              </a:ext>
            </a:extLst>
          </p:cNvPr>
          <p:cNvPicPr>
            <a:picLocks noChangeAspect="1"/>
          </p:cNvPicPr>
          <p:nvPr/>
        </p:nvPicPr>
        <p:blipFill>
          <a:blip r:embed="rId4"/>
          <a:stretch>
            <a:fillRect/>
          </a:stretch>
        </p:blipFill>
        <p:spPr>
          <a:xfrm>
            <a:off x="329866" y="158165"/>
            <a:ext cx="1084847" cy="1388144"/>
          </a:xfrm>
          <a:prstGeom prst="rect">
            <a:avLst/>
          </a:prstGeom>
        </p:spPr>
      </p:pic>
      <p:sp>
        <p:nvSpPr>
          <p:cNvPr id="10" name="TextBox 9">
            <a:extLst>
              <a:ext uri="{FF2B5EF4-FFF2-40B4-BE49-F238E27FC236}">
                <a16:creationId xmlns:a16="http://schemas.microsoft.com/office/drawing/2014/main" id="{A06CD2F9-B484-476D-BD1D-2C99CF8B279C}"/>
              </a:ext>
            </a:extLst>
          </p:cNvPr>
          <p:cNvSpPr txBox="1"/>
          <p:nvPr/>
        </p:nvSpPr>
        <p:spPr>
          <a:xfrm>
            <a:off x="1120891" y="1168018"/>
            <a:ext cx="7534137" cy="455509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300" dirty="0">
                <a:solidFill>
                  <a:schemeClr val="bg1"/>
                </a:solidFill>
              </a:rPr>
              <a:t>Thank you for supporting our </a:t>
            </a:r>
            <a:endParaRPr lang="en-US" sz="2300">
              <a:solidFill>
                <a:schemeClr val="bg1"/>
              </a:solidFill>
            </a:endParaRPr>
          </a:p>
          <a:p>
            <a:pPr algn="ctr"/>
            <a:r>
              <a:rPr lang="en-GB" sz="2300" dirty="0">
                <a:solidFill>
                  <a:schemeClr val="bg1"/>
                </a:solidFill>
              </a:rPr>
              <a:t>Maisy Milk Rosary for Peace Initiative!</a:t>
            </a:r>
            <a:endParaRPr lang="en-US" sz="2300" dirty="0">
              <a:solidFill>
                <a:schemeClr val="bg1"/>
              </a:solidFill>
            </a:endParaRPr>
          </a:p>
          <a:p>
            <a:pPr algn="ctr"/>
            <a:endParaRPr lang="en-GB" sz="2300" dirty="0">
              <a:solidFill>
                <a:schemeClr val="bg1"/>
              </a:solidFill>
              <a:cs typeface="Calibri"/>
            </a:endParaRPr>
          </a:p>
          <a:p>
            <a:pPr algn="ctr"/>
            <a:r>
              <a:rPr lang="en-GB" sz="2300" dirty="0">
                <a:solidFill>
                  <a:schemeClr val="bg1"/>
                </a:solidFill>
                <a:cs typeface="Calibri"/>
              </a:rPr>
              <a:t>Don't forget to get your parents &amp; carers to share you activities, tag us on twitter and </a:t>
            </a:r>
            <a:r>
              <a:rPr lang="en-GB" sz="2300" dirty="0" err="1">
                <a:solidFill>
                  <a:schemeClr val="bg1"/>
                </a:solidFill>
                <a:cs typeface="Calibri"/>
              </a:rPr>
              <a:t>facebook</a:t>
            </a:r>
            <a:r>
              <a:rPr lang="en-GB" sz="2300" dirty="0">
                <a:solidFill>
                  <a:schemeClr val="bg1"/>
                </a:solidFill>
                <a:cs typeface="Calibri"/>
              </a:rPr>
              <a:t>!</a:t>
            </a:r>
          </a:p>
          <a:p>
            <a:pPr algn="ctr"/>
            <a:endParaRPr lang="en-GB" sz="2500">
              <a:solidFill>
                <a:schemeClr val="bg1"/>
              </a:solidFill>
              <a:ea typeface="+mn-lt"/>
              <a:cs typeface="+mn-lt"/>
            </a:endParaRPr>
          </a:p>
          <a:p>
            <a:pPr algn="ctr"/>
            <a:r>
              <a:rPr lang="en-GB" sz="2500" dirty="0">
                <a:solidFill>
                  <a:schemeClr val="bg1"/>
                </a:solidFill>
                <a:ea typeface="+mn-lt"/>
                <a:cs typeface="+mn-lt"/>
              </a:rPr>
              <a:t>Tag us in your activities: </a:t>
            </a:r>
            <a:endParaRPr lang="en-GB" dirty="0">
              <a:solidFill>
                <a:schemeClr val="bg1"/>
              </a:solidFill>
              <a:cs typeface="Calibri"/>
            </a:endParaRPr>
          </a:p>
          <a:p>
            <a:pPr algn="ctr"/>
            <a:endParaRPr lang="en-GB" sz="2500">
              <a:solidFill>
                <a:schemeClr val="bg1"/>
              </a:solidFill>
              <a:cs typeface="Calibri"/>
            </a:endParaRPr>
          </a:p>
          <a:p>
            <a:pPr algn="ctr"/>
            <a:endParaRPr lang="en-GB" sz="2500">
              <a:solidFill>
                <a:schemeClr val="bg1"/>
              </a:solidFill>
              <a:cs typeface="Calibri"/>
            </a:endParaRPr>
          </a:p>
          <a:p>
            <a:pPr algn="ctr"/>
            <a:endParaRPr lang="en-GB" sz="2500">
              <a:solidFill>
                <a:schemeClr val="bg1"/>
              </a:solidFill>
              <a:cs typeface="Calibri"/>
            </a:endParaRPr>
          </a:p>
          <a:p>
            <a:pPr algn="ctr"/>
            <a:endParaRPr lang="en-GB" sz="2500">
              <a:solidFill>
                <a:schemeClr val="bg1"/>
              </a:solidFill>
              <a:ea typeface="+mn-lt"/>
              <a:cs typeface="+mn-lt"/>
            </a:endParaRPr>
          </a:p>
          <a:p>
            <a:endParaRPr lang="en-GB" sz="2500">
              <a:solidFill>
                <a:schemeClr val="bg1"/>
              </a:solidFill>
              <a:ea typeface="+mn-lt"/>
              <a:cs typeface="+mn-lt"/>
            </a:endParaRPr>
          </a:p>
        </p:txBody>
      </p:sp>
      <p:pic>
        <p:nvPicPr>
          <p:cNvPr id="11" name="Picture 11" descr="A close up of a sign&#10;&#10;Description generated with very high confidence">
            <a:extLst>
              <a:ext uri="{FF2B5EF4-FFF2-40B4-BE49-F238E27FC236}">
                <a16:creationId xmlns:a16="http://schemas.microsoft.com/office/drawing/2014/main" id="{D6E00D35-01D7-4825-B8C2-DBB34A0E3F90}"/>
              </a:ext>
            </a:extLst>
          </p:cNvPr>
          <p:cNvPicPr>
            <a:picLocks noChangeAspect="1"/>
          </p:cNvPicPr>
          <p:nvPr/>
        </p:nvPicPr>
        <p:blipFill>
          <a:blip r:embed="rId5"/>
          <a:stretch>
            <a:fillRect/>
          </a:stretch>
        </p:blipFill>
        <p:spPr>
          <a:xfrm>
            <a:off x="2755471" y="4186194"/>
            <a:ext cx="1081339" cy="1061787"/>
          </a:xfrm>
          <a:prstGeom prst="rect">
            <a:avLst/>
          </a:prstGeom>
        </p:spPr>
      </p:pic>
      <p:sp>
        <p:nvSpPr>
          <p:cNvPr id="13" name="TextBox 12">
            <a:extLst>
              <a:ext uri="{FF2B5EF4-FFF2-40B4-BE49-F238E27FC236}">
                <a16:creationId xmlns:a16="http://schemas.microsoft.com/office/drawing/2014/main" id="{E41AF3DC-09DA-4D5A-92FC-B0A2D2FCF8CA}"/>
              </a:ext>
            </a:extLst>
          </p:cNvPr>
          <p:cNvSpPr txBox="1"/>
          <p:nvPr/>
        </p:nvSpPr>
        <p:spPr>
          <a:xfrm>
            <a:off x="4324788" y="4249598"/>
            <a:ext cx="2743200" cy="923330"/>
          </a:xfrm>
          <a:prstGeom prst="rect">
            <a:avLst/>
          </a:prstGeom>
          <a:noFill/>
          <a:ln>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solidFill>
                  <a:schemeClr val="bg1"/>
                </a:solidFill>
                <a:ea typeface="+mn-lt"/>
                <a:cs typeface="+mn-lt"/>
              </a:rPr>
              <a:t>@ACNUK_NW</a:t>
            </a:r>
            <a:endParaRPr lang="en-US">
              <a:solidFill>
                <a:schemeClr val="bg1"/>
              </a:solidFill>
            </a:endParaRPr>
          </a:p>
          <a:p>
            <a:r>
              <a:rPr lang="en-GB">
                <a:solidFill>
                  <a:schemeClr val="bg1"/>
                </a:solidFill>
                <a:ea typeface="+mn-lt"/>
                <a:cs typeface="+mn-lt"/>
              </a:rPr>
              <a:t>@</a:t>
            </a:r>
            <a:r>
              <a:rPr lang="en-GB" err="1">
                <a:solidFill>
                  <a:schemeClr val="bg1"/>
                </a:solidFill>
                <a:ea typeface="+mn-lt"/>
                <a:cs typeface="+mn-lt"/>
              </a:rPr>
              <a:t>ACN_Scotland</a:t>
            </a:r>
          </a:p>
          <a:p>
            <a:r>
              <a:rPr lang="en-GB">
                <a:solidFill>
                  <a:schemeClr val="bg1"/>
                </a:solidFill>
                <a:ea typeface="+mn-lt"/>
                <a:cs typeface="+mn-lt"/>
              </a:rPr>
              <a:t>@</a:t>
            </a:r>
            <a:r>
              <a:rPr lang="en-GB" err="1">
                <a:solidFill>
                  <a:schemeClr val="bg1"/>
                </a:solidFill>
              </a:rPr>
              <a:t>ACN_Schools</a:t>
            </a:r>
            <a:endParaRPr lang="en-GB" err="1">
              <a:solidFill>
                <a:schemeClr val="bg1"/>
              </a:solidFill>
              <a:ea typeface="+mn-lt"/>
              <a:cs typeface="+mn-lt"/>
            </a:endParaRPr>
          </a:p>
        </p:txBody>
      </p:sp>
      <p:sp>
        <p:nvSpPr>
          <p:cNvPr id="2" name="TextBox 1">
            <a:extLst>
              <a:ext uri="{FF2B5EF4-FFF2-40B4-BE49-F238E27FC236}">
                <a16:creationId xmlns:a16="http://schemas.microsoft.com/office/drawing/2014/main" id="{353F2A17-DAC8-43B0-A11B-5B7D278198DD}"/>
              </a:ext>
            </a:extLst>
          </p:cNvPr>
          <p:cNvSpPr txBox="1"/>
          <p:nvPr/>
        </p:nvSpPr>
        <p:spPr>
          <a:xfrm>
            <a:off x="6907876" y="6184669"/>
            <a:ext cx="2186248"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GB" sz="800">
                <a:solidFill>
                  <a:schemeClr val="bg1"/>
                </a:solidFill>
                <a:ea typeface="+mn-lt"/>
                <a:cs typeface="+mn-lt"/>
              </a:rPr>
              <a:t>A registered charity in England and Wales (1097984) and Scotland (SC040748) A Company Limited by Guarantee registered in England and Wales Company Number 4747666 </a:t>
            </a:r>
            <a:endParaRPr lang="en-US" sz="800">
              <a:solidFill>
                <a:schemeClr val="bg1"/>
              </a:solidFill>
              <a:cs typeface="Calibri"/>
            </a:endParaRPr>
          </a:p>
          <a:p>
            <a:r>
              <a:rPr lang="en-GB" sz="800">
                <a:ea typeface="+mn-lt"/>
                <a:cs typeface="+mn-lt"/>
              </a:rPr>
              <a:t>  </a:t>
            </a:r>
            <a:endParaRPr lang="en-GB" sz="800">
              <a:cs typeface="Calibri"/>
            </a:endParaRPr>
          </a:p>
        </p:txBody>
      </p:sp>
    </p:spTree>
    <p:extLst>
      <p:ext uri="{BB962C8B-B14F-4D97-AF65-F5344CB8AC3E}">
        <p14:creationId xmlns:p14="http://schemas.microsoft.com/office/powerpoint/2010/main" val="8281812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7542155" y="4968007"/>
            <a:ext cx="1236085" cy="1646314"/>
          </a:xfrm>
          <a:prstGeom prst="rect">
            <a:avLst/>
          </a:prstGeom>
        </p:spPr>
      </p:pic>
      <p:pic>
        <p:nvPicPr>
          <p:cNvPr id="7" name="Picture 6"/>
          <p:cNvPicPr>
            <a:picLocks noChangeAspect="1"/>
          </p:cNvPicPr>
          <p:nvPr/>
        </p:nvPicPr>
        <p:blipFill>
          <a:blip r:embed="rId4"/>
          <a:stretch>
            <a:fillRect/>
          </a:stretch>
        </p:blipFill>
        <p:spPr>
          <a:xfrm>
            <a:off x="548101" y="4941719"/>
            <a:ext cx="1553647" cy="2196205"/>
          </a:xfrm>
          <a:prstGeom prst="rect">
            <a:avLst/>
          </a:prstGeom>
        </p:spPr>
      </p:pic>
      <p:pic>
        <p:nvPicPr>
          <p:cNvPr id="8" name="Picture 7"/>
          <p:cNvPicPr>
            <a:picLocks noChangeAspect="1"/>
          </p:cNvPicPr>
          <p:nvPr/>
        </p:nvPicPr>
        <p:blipFill>
          <a:blip r:embed="rId5"/>
          <a:stretch>
            <a:fillRect/>
          </a:stretch>
        </p:blipFill>
        <p:spPr>
          <a:xfrm>
            <a:off x="1527290" y="4878587"/>
            <a:ext cx="6088626" cy="1825151"/>
          </a:xfrm>
          <a:prstGeom prst="rect">
            <a:avLst/>
          </a:prstGeom>
        </p:spPr>
      </p:pic>
      <p:sp>
        <p:nvSpPr>
          <p:cNvPr id="3" name="TextBox 2"/>
          <p:cNvSpPr txBox="1"/>
          <p:nvPr/>
        </p:nvSpPr>
        <p:spPr>
          <a:xfrm>
            <a:off x="3027543" y="5300131"/>
            <a:ext cx="3588816" cy="1479379"/>
          </a:xfrm>
          <a:prstGeom prst="rect">
            <a:avLst/>
          </a:prstGeom>
          <a:noFill/>
        </p:spPr>
        <p:txBody>
          <a:bodyPr wrap="square" rtlCol="0">
            <a:spAutoFit/>
          </a:bodyPr>
          <a:lstStyle/>
          <a:p>
            <a:pPr lvl="0">
              <a:lnSpc>
                <a:spcPct val="115000"/>
              </a:lnSpc>
              <a:spcAft>
                <a:spcPts val="1000"/>
              </a:spcAft>
              <a:defRPr/>
            </a:pPr>
            <a:r>
              <a:rPr lang="en-GB" sz="1600">
                <a:solidFill>
                  <a:prstClr val="white"/>
                </a:solidFill>
                <a:latin typeface="Calibri" panose="020F0502020204030204" pitchFamily="34" charset="0"/>
                <a:ea typeface="Calibri" panose="020F0502020204030204" pitchFamily="34" charset="0"/>
                <a:cs typeface="Times New Roman" panose="02020603050405020304" pitchFamily="18" charset="0"/>
              </a:rPr>
              <a:t>We ask Mary our Mother to watch over the orphans and keep them in her care.</a:t>
            </a:r>
            <a:endParaRPr lang="en-GB" sz="1100">
              <a:solidFill>
                <a:prstClr val="white"/>
              </a:solidFill>
              <a:latin typeface="Calibri" panose="020F0502020204030204" pitchFamily="34" charset="0"/>
              <a:ea typeface="Calibri" panose="020F0502020204030204" pitchFamily="34" charset="0"/>
              <a:cs typeface="Times New Roman" panose="02020603050405020304" pitchFamily="18" charset="0"/>
            </a:endParaRPr>
          </a:p>
          <a:p>
            <a:endParaRPr lang="en-GB" sz="1600"/>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5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pic>
        <p:nvPicPr>
          <p:cNvPr id="4" name="Picture 3"/>
          <p:cNvPicPr>
            <a:picLocks noChangeAspect="1"/>
          </p:cNvPicPr>
          <p:nvPr/>
        </p:nvPicPr>
        <p:blipFill rotWithShape="1">
          <a:blip r:embed="rId6"/>
          <a:srcRect l="11615" t="2546" r="9189" b="26746"/>
          <a:stretch/>
        </p:blipFill>
        <p:spPr>
          <a:xfrm>
            <a:off x="0" y="-1154430"/>
            <a:ext cx="9144000" cy="5829300"/>
          </a:xfrm>
          <a:prstGeom prst="rect">
            <a:avLst/>
          </a:prstGeom>
        </p:spPr>
      </p:pic>
      <p:sp>
        <p:nvSpPr>
          <p:cNvPr id="2" name="Rectangle 1"/>
          <p:cNvSpPr/>
          <p:nvPr/>
        </p:nvSpPr>
        <p:spPr>
          <a:xfrm>
            <a:off x="6902819" y="4274174"/>
            <a:ext cx="2115451" cy="292388"/>
          </a:xfrm>
          <a:prstGeom prst="rect">
            <a:avLst/>
          </a:prstGeom>
        </p:spPr>
        <p:txBody>
          <a:bodyPr wrap="none">
            <a:spAutoFit/>
          </a:bodyPr>
          <a:lstStyle/>
          <a:p>
            <a:pPr lvl="0"/>
            <a:r>
              <a:rPr lang="en-GB" sz="1300">
                <a:solidFill>
                  <a:prstClr val="white"/>
                </a:solidFill>
              </a:rPr>
              <a:t>© Aid to the Church in Need</a:t>
            </a:r>
          </a:p>
        </p:txBody>
      </p:sp>
    </p:spTree>
    <p:extLst>
      <p:ext uri="{BB962C8B-B14F-4D97-AF65-F5344CB8AC3E}">
        <p14:creationId xmlns:p14="http://schemas.microsoft.com/office/powerpoint/2010/main" val="23673203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7542155" y="4968007"/>
            <a:ext cx="1236085" cy="1646314"/>
          </a:xfrm>
          <a:prstGeom prst="rect">
            <a:avLst/>
          </a:prstGeom>
        </p:spPr>
      </p:pic>
      <p:pic>
        <p:nvPicPr>
          <p:cNvPr id="7" name="Picture 6"/>
          <p:cNvPicPr>
            <a:picLocks noChangeAspect="1"/>
          </p:cNvPicPr>
          <p:nvPr/>
        </p:nvPicPr>
        <p:blipFill>
          <a:blip r:embed="rId4"/>
          <a:stretch>
            <a:fillRect/>
          </a:stretch>
        </p:blipFill>
        <p:spPr>
          <a:xfrm>
            <a:off x="548101" y="4941719"/>
            <a:ext cx="1553647" cy="2196205"/>
          </a:xfrm>
          <a:prstGeom prst="rect">
            <a:avLst/>
          </a:prstGeom>
        </p:spPr>
      </p:pic>
      <p:pic>
        <p:nvPicPr>
          <p:cNvPr id="8" name="Picture 7"/>
          <p:cNvPicPr>
            <a:picLocks noChangeAspect="1"/>
          </p:cNvPicPr>
          <p:nvPr/>
        </p:nvPicPr>
        <p:blipFill>
          <a:blip r:embed="rId5"/>
          <a:stretch>
            <a:fillRect/>
          </a:stretch>
        </p:blipFill>
        <p:spPr>
          <a:xfrm>
            <a:off x="1527290" y="4878587"/>
            <a:ext cx="6088626" cy="1825151"/>
          </a:xfrm>
          <a:prstGeom prst="rect">
            <a:avLst/>
          </a:prstGeom>
        </p:spPr>
      </p:pic>
      <p:sp>
        <p:nvSpPr>
          <p:cNvPr id="3" name="TextBox 2"/>
          <p:cNvSpPr txBox="1"/>
          <p:nvPr/>
        </p:nvSpPr>
        <p:spPr>
          <a:xfrm>
            <a:off x="3080937" y="5246421"/>
            <a:ext cx="3623106" cy="1254702"/>
          </a:xfrm>
          <a:prstGeom prst="rect">
            <a:avLst/>
          </a:prstGeom>
          <a:noFill/>
        </p:spPr>
        <p:txBody>
          <a:bodyPr wrap="square" rtlCol="0">
            <a:spAutoFit/>
          </a:bodyPr>
          <a:lstStyle/>
          <a:p>
            <a:pPr lvl="0">
              <a:lnSpc>
                <a:spcPct val="115000"/>
              </a:lnSpc>
              <a:spcAft>
                <a:spcPts val="1000"/>
              </a:spcAft>
            </a:pPr>
            <a:r>
              <a:rPr lang="en-GB" sz="1600">
                <a:solidFill>
                  <a:schemeClr val="bg1"/>
                </a:solidFill>
                <a:latin typeface="Calibri" panose="020F0502020204030204" pitchFamily="34" charset="0"/>
                <a:ea typeface="Calibri" panose="020F0502020204030204" pitchFamily="34" charset="0"/>
                <a:cs typeface="Times New Roman" panose="02020603050405020304" pitchFamily="18" charset="0"/>
              </a:rPr>
              <a:t>Mary please keep the women strong, healthy and happy so that they can look after their families. </a:t>
            </a:r>
            <a:endParaRPr lang="en-GB" sz="110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pic>
        <p:nvPicPr>
          <p:cNvPr id="9" name="Picture 8"/>
          <p:cNvPicPr>
            <a:picLocks noChangeAspect="1"/>
          </p:cNvPicPr>
          <p:nvPr/>
        </p:nvPicPr>
        <p:blipFill rotWithShape="1">
          <a:blip r:embed="rId6" cstate="print">
            <a:extLst>
              <a:ext uri="{28A0092B-C50C-407E-A947-70E740481C1C}">
                <a14:useLocalDpi xmlns:a14="http://schemas.microsoft.com/office/drawing/2010/main" val="0"/>
              </a:ext>
            </a:extLst>
          </a:blip>
          <a:srcRect t="1989" b="13465"/>
          <a:stretch/>
        </p:blipFill>
        <p:spPr>
          <a:xfrm>
            <a:off x="-794" y="-480062"/>
            <a:ext cx="9144793" cy="5154931"/>
          </a:xfrm>
          <a:prstGeom prst="rect">
            <a:avLst/>
          </a:prstGeom>
        </p:spPr>
      </p:pic>
      <p:pic>
        <p:nvPicPr>
          <p:cNvPr id="2" name="Picture 1"/>
          <p:cNvPicPr>
            <a:picLocks noChangeAspect="1"/>
          </p:cNvPicPr>
          <p:nvPr/>
        </p:nvPicPr>
        <p:blipFill rotWithShape="1">
          <a:blip r:embed="rId7"/>
          <a:srcRect t="6388" b="51647"/>
          <a:stretch/>
        </p:blipFill>
        <p:spPr>
          <a:xfrm>
            <a:off x="-795" y="-688860"/>
            <a:ext cx="9144794" cy="5383530"/>
          </a:xfrm>
          <a:prstGeom prst="rect">
            <a:avLst/>
          </a:prstGeom>
        </p:spPr>
      </p:pic>
      <p:sp>
        <p:nvSpPr>
          <p:cNvPr id="4" name="Rectangle 3"/>
          <p:cNvSpPr/>
          <p:nvPr/>
        </p:nvSpPr>
        <p:spPr>
          <a:xfrm>
            <a:off x="160020" y="4246188"/>
            <a:ext cx="2115451" cy="292388"/>
          </a:xfrm>
          <a:prstGeom prst="rect">
            <a:avLst/>
          </a:prstGeom>
        </p:spPr>
        <p:txBody>
          <a:bodyPr wrap="none">
            <a:spAutoFit/>
          </a:bodyPr>
          <a:lstStyle/>
          <a:p>
            <a:pPr lvl="0"/>
            <a:r>
              <a:rPr lang="en-GB" sz="1300">
                <a:solidFill>
                  <a:prstClr val="white"/>
                </a:solidFill>
              </a:rPr>
              <a:t>© Aid to the Church in Need</a:t>
            </a:r>
          </a:p>
        </p:txBody>
      </p:sp>
    </p:spTree>
    <p:extLst>
      <p:ext uri="{BB962C8B-B14F-4D97-AF65-F5344CB8AC3E}">
        <p14:creationId xmlns:p14="http://schemas.microsoft.com/office/powerpoint/2010/main" val="9981468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7542155" y="4968007"/>
            <a:ext cx="1236085" cy="1646314"/>
          </a:xfrm>
          <a:prstGeom prst="rect">
            <a:avLst/>
          </a:prstGeom>
        </p:spPr>
      </p:pic>
      <p:pic>
        <p:nvPicPr>
          <p:cNvPr id="12" name="Picture 11"/>
          <p:cNvPicPr>
            <a:picLocks noChangeAspect="1"/>
          </p:cNvPicPr>
          <p:nvPr/>
        </p:nvPicPr>
        <p:blipFill>
          <a:blip r:embed="rId4"/>
          <a:stretch>
            <a:fillRect/>
          </a:stretch>
        </p:blipFill>
        <p:spPr>
          <a:xfrm>
            <a:off x="1526784" y="4879733"/>
            <a:ext cx="6090432" cy="1822862"/>
          </a:xfrm>
          <a:prstGeom prst="rect">
            <a:avLst/>
          </a:prstGeom>
        </p:spPr>
      </p:pic>
      <p:pic>
        <p:nvPicPr>
          <p:cNvPr id="7" name="Picture 6"/>
          <p:cNvPicPr>
            <a:picLocks noChangeAspect="1"/>
          </p:cNvPicPr>
          <p:nvPr/>
        </p:nvPicPr>
        <p:blipFill>
          <a:blip r:embed="rId5"/>
          <a:stretch>
            <a:fillRect/>
          </a:stretch>
        </p:blipFill>
        <p:spPr>
          <a:xfrm>
            <a:off x="548101" y="4941719"/>
            <a:ext cx="1553647" cy="2196205"/>
          </a:xfrm>
          <a:prstGeom prst="rect">
            <a:avLst/>
          </a:prstGeom>
        </p:spPr>
      </p:pic>
      <p:sp>
        <p:nvSpPr>
          <p:cNvPr id="9" name="TextBox 8"/>
          <p:cNvSpPr txBox="1"/>
          <p:nvPr/>
        </p:nvSpPr>
        <p:spPr>
          <a:xfrm>
            <a:off x="2864124" y="5269567"/>
            <a:ext cx="3990716" cy="873124"/>
          </a:xfrm>
          <a:prstGeom prst="rect">
            <a:avLst/>
          </a:prstGeom>
          <a:noFill/>
        </p:spPr>
        <p:txBody>
          <a:bodyPr wrap="square" rtlCol="0">
            <a:spAutoFit/>
          </a:bodyPr>
          <a:lstStyle/>
          <a:p>
            <a:pPr lvl="0">
              <a:lnSpc>
                <a:spcPct val="115000"/>
              </a:lnSpc>
              <a:spcAft>
                <a:spcPts val="1000"/>
              </a:spcAft>
              <a:defRPr/>
            </a:pPr>
            <a:r>
              <a:rPr lang="en-GB" sz="1500">
                <a:solidFill>
                  <a:prstClr val="white"/>
                </a:solidFill>
                <a:latin typeface="Calibri" panose="020F0502020204030204" pitchFamily="34" charset="0"/>
                <a:ea typeface="Calibri" panose="020F0502020204030204" pitchFamily="34" charset="0"/>
                <a:cs typeface="Times New Roman" panose="02020603050405020304" pitchFamily="18" charset="0"/>
              </a:rPr>
              <a:t>We pray for the families who are homeless and ask Mary our Mother to protect them and keep them safe.</a:t>
            </a:r>
          </a:p>
        </p:txBody>
      </p:sp>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1409701"/>
            <a:ext cx="9144000" cy="6096000"/>
          </a:xfrm>
          <a:prstGeom prst="rect">
            <a:avLst/>
          </a:prstGeom>
        </p:spPr>
      </p:pic>
    </p:spTree>
    <p:extLst>
      <p:ext uri="{BB962C8B-B14F-4D97-AF65-F5344CB8AC3E}">
        <p14:creationId xmlns:p14="http://schemas.microsoft.com/office/powerpoint/2010/main" val="26939670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7542155" y="4968007"/>
            <a:ext cx="1236085" cy="1646314"/>
          </a:xfrm>
          <a:prstGeom prst="rect">
            <a:avLst/>
          </a:prstGeom>
        </p:spPr>
      </p:pic>
      <p:pic>
        <p:nvPicPr>
          <p:cNvPr id="7" name="Picture 6"/>
          <p:cNvPicPr>
            <a:picLocks noChangeAspect="1"/>
          </p:cNvPicPr>
          <p:nvPr/>
        </p:nvPicPr>
        <p:blipFill>
          <a:blip r:embed="rId4"/>
          <a:stretch>
            <a:fillRect/>
          </a:stretch>
        </p:blipFill>
        <p:spPr>
          <a:xfrm>
            <a:off x="548101" y="4941719"/>
            <a:ext cx="1553647" cy="2196205"/>
          </a:xfrm>
          <a:prstGeom prst="rect">
            <a:avLst/>
          </a:prstGeom>
        </p:spPr>
      </p:pic>
      <p:pic>
        <p:nvPicPr>
          <p:cNvPr id="8" name="Picture 7"/>
          <p:cNvPicPr>
            <a:picLocks noChangeAspect="1"/>
          </p:cNvPicPr>
          <p:nvPr/>
        </p:nvPicPr>
        <p:blipFill>
          <a:blip r:embed="rId5"/>
          <a:stretch>
            <a:fillRect/>
          </a:stretch>
        </p:blipFill>
        <p:spPr>
          <a:xfrm>
            <a:off x="1527290" y="4878587"/>
            <a:ext cx="6088626" cy="1825151"/>
          </a:xfrm>
          <a:prstGeom prst="rect">
            <a:avLst/>
          </a:prstGeom>
        </p:spPr>
      </p:pic>
      <p:sp>
        <p:nvSpPr>
          <p:cNvPr id="3" name="TextBox 2"/>
          <p:cNvSpPr txBox="1"/>
          <p:nvPr/>
        </p:nvSpPr>
        <p:spPr>
          <a:xfrm>
            <a:off x="3047279" y="5160220"/>
            <a:ext cx="3623106" cy="1261884"/>
          </a:xfrm>
          <a:prstGeom prst="rect">
            <a:avLst/>
          </a:prstGeom>
          <a:noFill/>
        </p:spPr>
        <p:txBody>
          <a:bodyPr wrap="square" rtlCol="0">
            <a:spAutoFit/>
          </a:bodyPr>
          <a:lstStyle/>
          <a:p>
            <a:pPr lvl="0">
              <a:defRPr/>
            </a:pPr>
            <a:r>
              <a:rPr lang="en-GB" sz="1600">
                <a:solidFill>
                  <a:prstClr val="white"/>
                </a:solidFill>
                <a:latin typeface="Calibri" panose="020F0502020204030204" pitchFamily="34" charset="0"/>
                <a:ea typeface="Calibri" panose="020F0502020204030204" pitchFamily="34" charset="0"/>
                <a:cs typeface="Times New Roman" panose="02020603050405020304" pitchFamily="18" charset="0"/>
              </a:rPr>
              <a:t>We pray that there will be an end to the coronavirus pandemic and that all the fighting and wars stop and that our world finds peace.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pic>
        <p:nvPicPr>
          <p:cNvPr id="9" name="Picture 8"/>
          <p:cNvPicPr>
            <a:picLocks noChangeAspect="1"/>
          </p:cNvPicPr>
          <p:nvPr/>
        </p:nvPicPr>
        <p:blipFill rotWithShape="1">
          <a:blip r:embed="rId6" cstate="print">
            <a:extLst>
              <a:ext uri="{28A0092B-C50C-407E-A947-70E740481C1C}">
                <a14:useLocalDpi xmlns:a14="http://schemas.microsoft.com/office/drawing/2010/main" val="0"/>
              </a:ext>
            </a:extLst>
          </a:blip>
          <a:srcRect t="1989" b="13465"/>
          <a:stretch/>
        </p:blipFill>
        <p:spPr>
          <a:xfrm>
            <a:off x="-794" y="-480062"/>
            <a:ext cx="9144793" cy="5154931"/>
          </a:xfrm>
          <a:prstGeom prst="rect">
            <a:avLst/>
          </a:prstGeom>
        </p:spPr>
      </p:pic>
      <p:sp>
        <p:nvSpPr>
          <p:cNvPr id="2" name="Rectangle 1"/>
          <p:cNvSpPr/>
          <p:nvPr/>
        </p:nvSpPr>
        <p:spPr>
          <a:xfrm>
            <a:off x="6704043" y="4265498"/>
            <a:ext cx="2372957" cy="292388"/>
          </a:xfrm>
          <a:prstGeom prst="rect">
            <a:avLst/>
          </a:prstGeom>
        </p:spPr>
        <p:txBody>
          <a:bodyPr wrap="none">
            <a:spAutoFit/>
          </a:bodyPr>
          <a:lstStyle/>
          <a:p>
            <a:pPr lvl="0"/>
            <a:r>
              <a:rPr lang="en-GB" sz="1300">
                <a:solidFill>
                  <a:prstClr val="white"/>
                </a:solidFill>
              </a:rPr>
              <a:t>© ismaelmartinezsanchez / ACN</a:t>
            </a:r>
          </a:p>
        </p:txBody>
      </p:sp>
    </p:spTree>
    <p:extLst>
      <p:ext uri="{BB962C8B-B14F-4D97-AF65-F5344CB8AC3E}">
        <p14:creationId xmlns:p14="http://schemas.microsoft.com/office/powerpoint/2010/main" val="35332617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7542155" y="4968007"/>
            <a:ext cx="1236085" cy="1646314"/>
          </a:xfrm>
          <a:prstGeom prst="rect">
            <a:avLst/>
          </a:prstGeom>
        </p:spPr>
      </p:pic>
      <p:pic>
        <p:nvPicPr>
          <p:cNvPr id="7" name="Picture 6"/>
          <p:cNvPicPr>
            <a:picLocks noChangeAspect="1"/>
          </p:cNvPicPr>
          <p:nvPr/>
        </p:nvPicPr>
        <p:blipFill>
          <a:blip r:embed="rId4"/>
          <a:stretch>
            <a:fillRect/>
          </a:stretch>
        </p:blipFill>
        <p:spPr>
          <a:xfrm>
            <a:off x="548101" y="4941719"/>
            <a:ext cx="1553647" cy="2196205"/>
          </a:xfrm>
          <a:prstGeom prst="rect">
            <a:avLst/>
          </a:prstGeom>
        </p:spPr>
      </p:pic>
      <p:pic>
        <p:nvPicPr>
          <p:cNvPr id="8" name="Picture 7"/>
          <p:cNvPicPr>
            <a:picLocks noChangeAspect="1"/>
          </p:cNvPicPr>
          <p:nvPr/>
        </p:nvPicPr>
        <p:blipFill>
          <a:blip r:embed="rId5"/>
          <a:stretch>
            <a:fillRect/>
          </a:stretch>
        </p:blipFill>
        <p:spPr>
          <a:xfrm>
            <a:off x="1527290" y="4878587"/>
            <a:ext cx="6088626" cy="1825151"/>
          </a:xfrm>
          <a:prstGeom prst="rect">
            <a:avLst/>
          </a:prstGeom>
        </p:spPr>
      </p:pic>
      <p:pic>
        <p:nvPicPr>
          <p:cNvPr id="2" name="Picture 1"/>
          <p:cNvPicPr>
            <a:picLocks noChangeAspect="1"/>
          </p:cNvPicPr>
          <p:nvPr/>
        </p:nvPicPr>
        <p:blipFill>
          <a:blip r:embed="rId6"/>
          <a:stretch>
            <a:fillRect/>
          </a:stretch>
        </p:blipFill>
        <p:spPr>
          <a:xfrm>
            <a:off x="-793" y="-1421659"/>
            <a:ext cx="9144793" cy="6096528"/>
          </a:xfrm>
          <a:prstGeom prst="rect">
            <a:avLst/>
          </a:prstGeom>
        </p:spPr>
      </p:pic>
      <p:sp>
        <p:nvSpPr>
          <p:cNvPr id="3" name="TextBox 2"/>
          <p:cNvSpPr txBox="1"/>
          <p:nvPr/>
        </p:nvSpPr>
        <p:spPr>
          <a:xfrm>
            <a:off x="2791015" y="5282216"/>
            <a:ext cx="4457179" cy="1246495"/>
          </a:xfrm>
          <a:prstGeom prst="rect">
            <a:avLst/>
          </a:prstGeom>
          <a:noFill/>
        </p:spPr>
        <p:txBody>
          <a:bodyPr wrap="square" rtlCol="0">
            <a:spAutoFit/>
          </a:bodyPr>
          <a:lstStyle/>
          <a:p>
            <a:pPr lvl="0">
              <a:defRPr/>
            </a:pPr>
            <a:r>
              <a:rPr lang="en-GB" sz="1600">
                <a:solidFill>
                  <a:prstClr val="white"/>
                </a:solidFill>
              </a:rPr>
              <a:t>We ask Our Lady protect the children, doctors and teachers and help all of them to have a fun time in the summer camp.</a:t>
            </a:r>
          </a:p>
          <a:p>
            <a:pPr lvl="0">
              <a:defRPr/>
            </a:pPr>
            <a:r>
              <a:rPr lang="en-GB" sz="1500">
                <a:solidFill>
                  <a:prstClr val="white"/>
                </a:solidFill>
                <a:latin typeface="Calibri" panose="020F0502020204030204" pitchFamily="34" charset="0"/>
                <a:cs typeface="Calibri" panose="020F0502020204030204" pitchFamily="34" charset="0"/>
              </a:rPr>
              <a:t>.</a:t>
            </a:r>
          </a:p>
          <a:p>
            <a:pPr lvl="0" defTabSz="914400"/>
            <a:endParaRPr lang="en-GB" sz="1200">
              <a:solidFill>
                <a:prstClr val="black"/>
              </a:solidFill>
            </a:endParaRPr>
          </a:p>
        </p:txBody>
      </p:sp>
    </p:spTree>
    <p:extLst>
      <p:ext uri="{BB962C8B-B14F-4D97-AF65-F5344CB8AC3E}">
        <p14:creationId xmlns:p14="http://schemas.microsoft.com/office/powerpoint/2010/main" val="4507782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9935E9B3-B491-4C8B-9031-5FCF427DE7A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6" descr="A picture containing table, sitting, standing, small&#10;&#10;Description generated with very high confidence">
            <a:extLst>
              <a:ext uri="{FF2B5EF4-FFF2-40B4-BE49-F238E27FC236}">
                <a16:creationId xmlns:a16="http://schemas.microsoft.com/office/drawing/2014/main" id="{914753B5-F5BD-4D33-AD44-F97CD4E5230E}"/>
              </a:ext>
            </a:extLst>
          </p:cNvPr>
          <p:cNvPicPr>
            <a:picLocks noChangeAspect="1"/>
          </p:cNvPicPr>
          <p:nvPr/>
        </p:nvPicPr>
        <p:blipFill rotWithShape="1">
          <a:blip r:embed="rId3"/>
          <a:srcRect t="6832"/>
          <a:stretch/>
        </p:blipFill>
        <p:spPr>
          <a:xfrm>
            <a:off x="20" y="10"/>
            <a:ext cx="9143980" cy="6857990"/>
          </a:xfrm>
          <a:prstGeom prst="rect">
            <a:avLst/>
          </a:prstGeom>
        </p:spPr>
      </p:pic>
    </p:spTree>
    <p:extLst>
      <p:ext uri="{BB962C8B-B14F-4D97-AF65-F5344CB8AC3E}">
        <p14:creationId xmlns:p14="http://schemas.microsoft.com/office/powerpoint/2010/main" val="15614382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descr="A picture containing grass, child, young, man&#10;&#10;Description generated with very high confidence">
            <a:extLst>
              <a:ext uri="{FF2B5EF4-FFF2-40B4-BE49-F238E27FC236}">
                <a16:creationId xmlns:a16="http://schemas.microsoft.com/office/drawing/2014/main" id="{8311D2FC-AB86-4A75-B821-26C6FFB745A8}"/>
              </a:ext>
            </a:extLst>
          </p:cNvPr>
          <p:cNvPicPr>
            <a:picLocks noChangeAspect="1"/>
          </p:cNvPicPr>
          <p:nvPr/>
        </p:nvPicPr>
        <p:blipFill rotWithShape="1">
          <a:blip r:embed="rId3"/>
          <a:srcRect t="7121"/>
          <a:stretch/>
        </p:blipFill>
        <p:spPr>
          <a:xfrm>
            <a:off x="20" y="10"/>
            <a:ext cx="9143980" cy="6857990"/>
          </a:xfrm>
          <a:prstGeom prst="rect">
            <a:avLst/>
          </a:prstGeom>
        </p:spPr>
      </p:pic>
    </p:spTree>
    <p:extLst>
      <p:ext uri="{BB962C8B-B14F-4D97-AF65-F5344CB8AC3E}">
        <p14:creationId xmlns:p14="http://schemas.microsoft.com/office/powerpoint/2010/main" val="34396454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6" descr="A picture containing table, yellow, small, little&#10;&#10;Description generated with very high confidence">
            <a:extLst>
              <a:ext uri="{FF2B5EF4-FFF2-40B4-BE49-F238E27FC236}">
                <a16:creationId xmlns:a16="http://schemas.microsoft.com/office/drawing/2014/main" id="{FAA424A4-4129-4C14-9265-3F6CE38ADC30}"/>
              </a:ext>
            </a:extLst>
          </p:cNvPr>
          <p:cNvPicPr>
            <a:picLocks noChangeAspect="1"/>
          </p:cNvPicPr>
          <p:nvPr/>
        </p:nvPicPr>
        <p:blipFill>
          <a:blip r:embed="rId3"/>
          <a:stretch>
            <a:fillRect/>
          </a:stretch>
        </p:blipFill>
        <p:spPr>
          <a:xfrm>
            <a:off x="-1754" y="94"/>
            <a:ext cx="9150433" cy="6857392"/>
          </a:xfrm>
          <a:prstGeom prst="rect">
            <a:avLst/>
          </a:prstGeom>
        </p:spPr>
      </p:pic>
    </p:spTree>
    <p:extLst>
      <p:ext uri="{BB962C8B-B14F-4D97-AF65-F5344CB8AC3E}">
        <p14:creationId xmlns:p14="http://schemas.microsoft.com/office/powerpoint/2010/main" val="773380665"/>
      </p:ext>
    </p:extLst>
  </p:cSld>
  <p:clrMapOvr>
    <a:masterClrMapping/>
  </p:clrMapOvr>
</p:sld>
</file>

<file path=ppt/theme/theme1.xml><?xml version="1.0" encoding="utf-8"?>
<a:theme xmlns:a="http://schemas.openxmlformats.org/drawingml/2006/main" name="1_Office Them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081C88A86BBC444A9BE6539A2791228" ma:contentTypeVersion="4" ma:contentTypeDescription="Create a new document." ma:contentTypeScope="" ma:versionID="be6febb2938de36f9a536bf31ca33f0f">
  <xsd:schema xmlns:xsd="http://www.w3.org/2001/XMLSchema" xmlns:xs="http://www.w3.org/2001/XMLSchema" xmlns:p="http://schemas.microsoft.com/office/2006/metadata/properties" xmlns:ns2="9a401619-8048-4a5e-a5be-aa91961f3734" targetNamespace="http://schemas.microsoft.com/office/2006/metadata/properties" ma:root="true" ma:fieldsID="189fec0d3c3f376ba8e9f3917368aa24" ns2:_="">
    <xsd:import namespace="9a401619-8048-4a5e-a5be-aa91961f373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a401619-8048-4a5e-a5be-aa91961f373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A4BE8FD2-AD0E-408D-910B-201D8ED29C8D}">
  <ds:schemaRefs>
    <ds:schemaRef ds:uri="9a401619-8048-4a5e-a5be-aa91961f373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E1135339-26C3-483A-95DB-AA0ED7B0FB90}">
  <ds:schemaRefs>
    <ds:schemaRef ds:uri="http://schemas.microsoft.com/sharepoint/v3/contenttype/forms"/>
  </ds:schemaRefs>
</ds:datastoreItem>
</file>

<file path=customXml/itemProps3.xml><?xml version="1.0" encoding="utf-8"?>
<ds:datastoreItem xmlns:ds="http://schemas.openxmlformats.org/officeDocument/2006/customXml" ds:itemID="{2FB2BAFF-51F8-464D-BB8F-A69419509B59}">
  <ds:schemaRefs>
    <ds:schemaRef ds:uri="9a401619-8048-4a5e-a5be-aa91961f3734"/>
    <ds:schemaRef ds:uri="http://purl.org/dc/elements/1.1/"/>
    <ds:schemaRef ds:uri="http://schemas.microsoft.com/office/2006/metadata/properties"/>
    <ds:schemaRef ds:uri="http://schemas.microsoft.com/office/2006/documentManagement/types"/>
    <ds:schemaRef ds:uri="http://purl.org/dc/terms/"/>
    <ds:schemaRef ds:uri="http://schemas.openxmlformats.org/package/2006/metadata/core-properties"/>
    <ds:schemaRef ds:uri="http://purl.org/dc/dcmitype/"/>
    <ds:schemaRef ds:uri="http://schemas.microsoft.com/office/infopath/2007/PartnerControl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809</Words>
  <Application>Microsoft Office PowerPoint</Application>
  <PresentationFormat>On-screen Show (4:3)</PresentationFormat>
  <Paragraphs>56</Paragraphs>
  <Slides>12</Slides>
  <Notes>10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vt:i4>
      </vt:variant>
    </vt:vector>
  </HeadingPairs>
  <TitlesOfParts>
    <vt:vector size="16" baseType="lpstr">
      <vt:lpstr>Arial</vt:lpstr>
      <vt:lpstr>Calibri</vt:lpstr>
      <vt:lpstr>Times New Roman</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Clair Sweeney</dc:creator>
  <cp:lastModifiedBy>Clair Sweeney</cp:lastModifiedBy>
  <cp:revision>18</cp:revision>
  <cp:lastPrinted>2019-02-28T14:38:59Z</cp:lastPrinted>
  <dcterms:created xsi:type="dcterms:W3CDTF">2019-02-13T15:07:48Z</dcterms:created>
  <dcterms:modified xsi:type="dcterms:W3CDTF">2020-04-08T16:16:08Z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0x0101009081C88A86BBC444A9BE6539A2791228</vt:lpwstr>
  </property>
</Properties>
</file>