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5"/>
  </p:sldMasterIdLst>
  <p:notesMasterIdLst>
    <p:notesMasterId r:id="rId26"/>
  </p:notesMasterIdLst>
  <p:handoutMasterIdLst>
    <p:handoutMasterId r:id="rId27"/>
  </p:handoutMasterIdLst>
  <p:sldIdLst>
    <p:sldId id="256" r:id="rId6"/>
    <p:sldId id="278" r:id="rId7"/>
    <p:sldId id="275" r:id="rId8"/>
    <p:sldId id="276" r:id="rId9"/>
    <p:sldId id="271" r:id="rId10"/>
    <p:sldId id="290" r:id="rId11"/>
    <p:sldId id="279" r:id="rId12"/>
    <p:sldId id="291" r:id="rId13"/>
    <p:sldId id="264" r:id="rId14"/>
    <p:sldId id="281" r:id="rId15"/>
    <p:sldId id="257" r:id="rId16"/>
    <p:sldId id="292" r:id="rId17"/>
    <p:sldId id="293" r:id="rId18"/>
    <p:sldId id="258" r:id="rId19"/>
    <p:sldId id="268" r:id="rId20"/>
    <p:sldId id="260" r:id="rId21"/>
    <p:sldId id="284" r:id="rId22"/>
    <p:sldId id="259" r:id="rId23"/>
    <p:sldId id="265" r:id="rId24"/>
    <p:sldId id="266" r:id="rId25"/>
  </p:sldIdLst>
  <p:sldSz cx="9144000" cy="6858000" type="screen4x3"/>
  <p:notesSz cx="6808788" cy="9942513"/>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1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9EF7098-C525-4014-9D51-A4019DE6B42A}" v="1" dt="2025-09-16T08:58:59.0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322" autoAdjust="0"/>
    <p:restoredTop sz="94660"/>
  </p:normalViewPr>
  <p:slideViewPr>
    <p:cSldViewPr>
      <p:cViewPr>
        <p:scale>
          <a:sx n="120" d="100"/>
          <a:sy n="120" d="100"/>
        </p:scale>
        <p:origin x="797" y="-8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6/11/relationships/changesInfo" Target="changesInfos/changesInfo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 Roberts (RBL)" userId="bf34afdd-277f-4032-9831-1d61379a3313" providerId="ADAL" clId="{59EF7098-C525-4014-9D51-A4019DE6B42A}"/>
    <pc:docChg chg="custSel modSld sldOrd">
      <pc:chgData name="L Roberts (RBL)" userId="bf34afdd-277f-4032-9831-1d61379a3313" providerId="ADAL" clId="{59EF7098-C525-4014-9D51-A4019DE6B42A}" dt="2025-09-16T14:38:59.041" v="310"/>
      <pc:docMkLst>
        <pc:docMk/>
      </pc:docMkLst>
      <pc:sldChg chg="modSp mod">
        <pc:chgData name="L Roberts (RBL)" userId="bf34afdd-277f-4032-9831-1d61379a3313" providerId="ADAL" clId="{59EF7098-C525-4014-9D51-A4019DE6B42A}" dt="2025-09-16T08:58:59.070" v="15" actId="1076"/>
        <pc:sldMkLst>
          <pc:docMk/>
          <pc:sldMk cId="0" sldId="256"/>
        </pc:sldMkLst>
        <pc:spChg chg="mod">
          <ac:chgData name="L Roberts (RBL)" userId="bf34afdd-277f-4032-9831-1d61379a3313" providerId="ADAL" clId="{59EF7098-C525-4014-9D51-A4019DE6B42A}" dt="2025-09-16T08:58:59.070" v="15" actId="1076"/>
          <ac:spMkLst>
            <pc:docMk/>
            <pc:sldMk cId="0" sldId="256"/>
            <ac:spMk id="2050" creationId="{2175EA7C-63E9-E77C-49B7-CF957F3CBB82}"/>
          </ac:spMkLst>
        </pc:spChg>
      </pc:sldChg>
      <pc:sldChg chg="modSp mod ord">
        <pc:chgData name="L Roberts (RBL)" userId="bf34afdd-277f-4032-9831-1d61379a3313" providerId="ADAL" clId="{59EF7098-C525-4014-9D51-A4019DE6B42A}" dt="2025-09-16T14:38:59.041" v="310"/>
        <pc:sldMkLst>
          <pc:docMk/>
          <pc:sldMk cId="0" sldId="271"/>
        </pc:sldMkLst>
        <pc:spChg chg="mod">
          <ac:chgData name="L Roberts (RBL)" userId="bf34afdd-277f-4032-9831-1d61379a3313" providerId="ADAL" clId="{59EF7098-C525-4014-9D51-A4019DE6B42A}" dt="2025-09-16T13:58:02.455" v="308" actId="20577"/>
          <ac:spMkLst>
            <pc:docMk/>
            <pc:sldMk cId="0" sldId="271"/>
            <ac:spMk id="22531" creationId="{032758D4-34B3-9B32-146D-BD74FDA4EB7F}"/>
          </ac:spMkLst>
        </pc:spChg>
      </pc:sldChg>
      <pc:sldChg chg="modSp mod ord">
        <pc:chgData name="L Roberts (RBL)" userId="bf34afdd-277f-4032-9831-1d61379a3313" providerId="ADAL" clId="{59EF7098-C525-4014-9D51-A4019DE6B42A}" dt="2025-09-16T09:03:10.642" v="228" actId="20577"/>
        <pc:sldMkLst>
          <pc:docMk/>
          <pc:sldMk cId="0" sldId="275"/>
        </pc:sldMkLst>
        <pc:spChg chg="mod">
          <ac:chgData name="L Roberts (RBL)" userId="bf34afdd-277f-4032-9831-1d61379a3313" providerId="ADAL" clId="{59EF7098-C525-4014-9D51-A4019DE6B42A}" dt="2025-09-16T09:03:10.642" v="228" actId="20577"/>
          <ac:spMkLst>
            <pc:docMk/>
            <pc:sldMk cId="0" sldId="275"/>
            <ac:spMk id="23555" creationId="{798BF96B-A891-1F13-CFDD-17C4E1CA1C92}"/>
          </ac:spMkLst>
        </pc:spChg>
      </pc:sldChg>
      <pc:sldChg chg="ord">
        <pc:chgData name="L Roberts (RBL)" userId="bf34afdd-277f-4032-9831-1d61379a3313" providerId="ADAL" clId="{59EF7098-C525-4014-9D51-A4019DE6B42A}" dt="2025-09-16T13:56:43.332" v="230"/>
        <pc:sldMkLst>
          <pc:docMk/>
          <pc:sldMk cId="0" sldId="276"/>
        </pc:sldMkLst>
      </pc:sldChg>
      <pc:sldChg chg="modSp mod">
        <pc:chgData name="L Roberts (RBL)" userId="bf34afdd-277f-4032-9831-1d61379a3313" providerId="ADAL" clId="{59EF7098-C525-4014-9D51-A4019DE6B42A}" dt="2025-09-16T09:01:30.086" v="224" actId="20577"/>
        <pc:sldMkLst>
          <pc:docMk/>
          <pc:sldMk cId="0" sldId="278"/>
        </pc:sldMkLst>
        <pc:spChg chg="mod">
          <ac:chgData name="L Roberts (RBL)" userId="bf34afdd-277f-4032-9831-1d61379a3313" providerId="ADAL" clId="{59EF7098-C525-4014-9D51-A4019DE6B42A}" dt="2025-09-16T09:01:30.086" v="224" actId="20577"/>
          <ac:spMkLst>
            <pc:docMk/>
            <pc:sldMk cId="0" sldId="278"/>
            <ac:spMk id="6147" creationId="{AC4A63D8-5AC9-E263-F25F-3D82D9A60703}"/>
          </ac:spMkLst>
        </pc:spChg>
        <pc:spChg chg="mod">
          <ac:chgData name="L Roberts (RBL)" userId="bf34afdd-277f-4032-9831-1d61379a3313" providerId="ADAL" clId="{59EF7098-C525-4014-9D51-A4019DE6B42A}" dt="2025-09-16T08:59:10.072" v="30" actId="20577"/>
          <ac:spMkLst>
            <pc:docMk/>
            <pc:sldMk cId="0" sldId="278"/>
            <ac:spMk id="8194" creationId="{6E1EEAA8-A47B-ACAB-A6BB-35B66B12088C}"/>
          </ac:spMkLst>
        </pc:spChg>
      </pc:sldChg>
      <pc:sldChg chg="delSp mod">
        <pc:chgData name="L Roberts (RBL)" userId="bf34afdd-277f-4032-9831-1d61379a3313" providerId="ADAL" clId="{59EF7098-C525-4014-9D51-A4019DE6B42A}" dt="2025-09-16T09:01:40.316" v="225" actId="478"/>
        <pc:sldMkLst>
          <pc:docMk/>
          <pc:sldMk cId="0" sldId="290"/>
        </pc:sldMkLst>
        <pc:picChg chg="del">
          <ac:chgData name="L Roberts (RBL)" userId="bf34afdd-277f-4032-9831-1d61379a3313" providerId="ADAL" clId="{59EF7098-C525-4014-9D51-A4019DE6B42A}" dt="2025-09-16T09:01:40.316" v="225" actId="478"/>
          <ac:picMkLst>
            <pc:docMk/>
            <pc:sldMk cId="0" sldId="290"/>
            <ac:picMk id="4" creationId="{09619439-CF8D-3B8E-1FBC-3B90EE2978A0}"/>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B8AEE53D-8815-F5A5-66A7-4D4EDBDE2BBA}"/>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51" tIns="45725" rIns="91451" bIns="45725" numCol="1" anchor="t" anchorCtr="0" compatLnSpc="1">
            <a:prstTxWarp prst="textNoShape">
              <a:avLst/>
            </a:prstTxWarp>
          </a:bodyPr>
          <a:lstStyle>
            <a:lvl1pPr eaLnBrk="0" hangingPunct="0">
              <a:defRPr sz="1200">
                <a:latin typeface="Arial" charset="0"/>
              </a:defRPr>
            </a:lvl1pPr>
          </a:lstStyle>
          <a:p>
            <a:pPr>
              <a:defRPr/>
            </a:pPr>
            <a:endParaRPr lang="en-GB"/>
          </a:p>
        </p:txBody>
      </p:sp>
      <p:sp>
        <p:nvSpPr>
          <p:cNvPr id="29699" name="Rectangle 3">
            <a:extLst>
              <a:ext uri="{FF2B5EF4-FFF2-40B4-BE49-F238E27FC236}">
                <a16:creationId xmlns:a16="http://schemas.microsoft.com/office/drawing/2014/main" id="{CCD3E3CA-8213-0FA3-83E0-C2264A1398F5}"/>
              </a:ext>
            </a:extLst>
          </p:cNvPr>
          <p:cNvSpPr>
            <a:spLocks noGrp="1" noChangeArrowheads="1"/>
          </p:cNvSpPr>
          <p:nvPr>
            <p:ph type="dt" sz="quarter" idx="1"/>
          </p:nvPr>
        </p:nvSpPr>
        <p:spPr bwMode="auto">
          <a:xfrm>
            <a:off x="3857625" y="0"/>
            <a:ext cx="2949575" cy="496888"/>
          </a:xfrm>
          <a:prstGeom prst="rect">
            <a:avLst/>
          </a:prstGeom>
          <a:noFill/>
          <a:ln w="9525">
            <a:noFill/>
            <a:miter lim="800000"/>
            <a:headEnd/>
            <a:tailEnd/>
          </a:ln>
          <a:effectLst/>
        </p:spPr>
        <p:txBody>
          <a:bodyPr vert="horz" wrap="square" lIns="91451" tIns="45725" rIns="91451" bIns="45725" numCol="1" anchor="t" anchorCtr="0" compatLnSpc="1">
            <a:prstTxWarp prst="textNoShape">
              <a:avLst/>
            </a:prstTxWarp>
          </a:bodyPr>
          <a:lstStyle>
            <a:lvl1pPr algn="r" eaLnBrk="0" hangingPunct="0">
              <a:defRPr sz="1200">
                <a:latin typeface="Arial" charset="0"/>
              </a:defRPr>
            </a:lvl1pPr>
          </a:lstStyle>
          <a:p>
            <a:pPr>
              <a:defRPr/>
            </a:pPr>
            <a:fld id="{5EB88DE3-AFB8-437D-ACB9-7154D76E94D6}" type="datetimeFigureOut">
              <a:rPr lang="en-GB"/>
              <a:pPr>
                <a:defRPr/>
              </a:pPr>
              <a:t>16/09/2025</a:t>
            </a:fld>
            <a:endParaRPr lang="en-GB"/>
          </a:p>
        </p:txBody>
      </p:sp>
      <p:sp>
        <p:nvSpPr>
          <p:cNvPr id="29700" name="Rectangle 4">
            <a:extLst>
              <a:ext uri="{FF2B5EF4-FFF2-40B4-BE49-F238E27FC236}">
                <a16:creationId xmlns:a16="http://schemas.microsoft.com/office/drawing/2014/main" id="{4507EB00-B272-FA7C-F919-97CFB90E01B1}"/>
              </a:ext>
            </a:extLst>
          </p:cNvPr>
          <p:cNvSpPr>
            <a:spLocks noGrp="1" noChangeArrowheads="1"/>
          </p:cNvSpPr>
          <p:nvPr>
            <p:ph type="ftr" sz="quarter" idx="2"/>
          </p:nvPr>
        </p:nvSpPr>
        <p:spPr bwMode="auto">
          <a:xfrm>
            <a:off x="0" y="9444038"/>
            <a:ext cx="2951163" cy="496887"/>
          </a:xfrm>
          <a:prstGeom prst="rect">
            <a:avLst/>
          </a:prstGeom>
          <a:noFill/>
          <a:ln w="9525">
            <a:noFill/>
            <a:miter lim="800000"/>
            <a:headEnd/>
            <a:tailEnd/>
          </a:ln>
          <a:effectLst/>
        </p:spPr>
        <p:txBody>
          <a:bodyPr vert="horz" wrap="square" lIns="91451" tIns="45725" rIns="91451" bIns="45725" numCol="1" anchor="b" anchorCtr="0" compatLnSpc="1">
            <a:prstTxWarp prst="textNoShape">
              <a:avLst/>
            </a:prstTxWarp>
          </a:bodyPr>
          <a:lstStyle>
            <a:lvl1pPr eaLnBrk="0" hangingPunct="0">
              <a:defRPr sz="1200">
                <a:latin typeface="Arial" charset="0"/>
              </a:defRPr>
            </a:lvl1pPr>
          </a:lstStyle>
          <a:p>
            <a:pPr>
              <a:defRPr/>
            </a:pPr>
            <a:endParaRPr lang="en-GB"/>
          </a:p>
        </p:txBody>
      </p:sp>
      <p:sp>
        <p:nvSpPr>
          <p:cNvPr id="29701" name="Rectangle 5">
            <a:extLst>
              <a:ext uri="{FF2B5EF4-FFF2-40B4-BE49-F238E27FC236}">
                <a16:creationId xmlns:a16="http://schemas.microsoft.com/office/drawing/2014/main" id="{A5020298-790C-DA09-8179-2B8C6525701F}"/>
              </a:ext>
            </a:extLst>
          </p:cNvPr>
          <p:cNvSpPr>
            <a:spLocks noGrp="1" noChangeArrowheads="1"/>
          </p:cNvSpPr>
          <p:nvPr>
            <p:ph type="sldNum" sz="quarter" idx="3"/>
          </p:nvPr>
        </p:nvSpPr>
        <p:spPr bwMode="auto">
          <a:xfrm>
            <a:off x="3857625" y="9444038"/>
            <a:ext cx="2949575" cy="496887"/>
          </a:xfrm>
          <a:prstGeom prst="rect">
            <a:avLst/>
          </a:prstGeom>
          <a:noFill/>
          <a:ln w="9525">
            <a:noFill/>
            <a:miter lim="800000"/>
            <a:headEnd/>
            <a:tailEnd/>
          </a:ln>
          <a:effectLst/>
        </p:spPr>
        <p:txBody>
          <a:bodyPr vert="horz" wrap="square" lIns="91451" tIns="45725" rIns="91451" bIns="45725" numCol="1" anchor="b" anchorCtr="0" compatLnSpc="1">
            <a:prstTxWarp prst="textNoShape">
              <a:avLst/>
            </a:prstTxWarp>
          </a:bodyPr>
          <a:lstStyle>
            <a:lvl1pPr algn="r">
              <a:defRPr sz="1200"/>
            </a:lvl1pPr>
          </a:lstStyle>
          <a:p>
            <a:pPr>
              <a:defRPr/>
            </a:pPr>
            <a:fld id="{6231771B-B5D0-4FCF-8E31-3ED69FAD3D0A}"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494E80D-52B2-648F-3E76-7AE2E3F58453}"/>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51" tIns="45725" rIns="91451" bIns="45725" numCol="1" anchor="t" anchorCtr="0" compatLnSpc="1">
            <a:prstTxWarp prst="textNoShape">
              <a:avLst/>
            </a:prstTxWarp>
          </a:bodyPr>
          <a:lstStyle>
            <a:lvl1pPr eaLnBrk="1" hangingPunct="1">
              <a:defRPr sz="1200">
                <a:latin typeface="Arial" charset="0"/>
              </a:defRPr>
            </a:lvl1pPr>
          </a:lstStyle>
          <a:p>
            <a:pPr>
              <a:defRPr/>
            </a:pPr>
            <a:endParaRPr lang="en-GB"/>
          </a:p>
        </p:txBody>
      </p:sp>
      <p:sp>
        <p:nvSpPr>
          <p:cNvPr id="13315" name="Rectangle 3">
            <a:extLst>
              <a:ext uri="{FF2B5EF4-FFF2-40B4-BE49-F238E27FC236}">
                <a16:creationId xmlns:a16="http://schemas.microsoft.com/office/drawing/2014/main" id="{DC8973B9-DDEA-2142-4A68-1B5F43A568AC}"/>
              </a:ext>
            </a:extLst>
          </p:cNvPr>
          <p:cNvSpPr>
            <a:spLocks noGrp="1" noChangeArrowheads="1"/>
          </p:cNvSpPr>
          <p:nvPr>
            <p:ph type="dt" idx="1"/>
          </p:nvPr>
        </p:nvSpPr>
        <p:spPr bwMode="auto">
          <a:xfrm>
            <a:off x="3857625" y="0"/>
            <a:ext cx="2949575" cy="496888"/>
          </a:xfrm>
          <a:prstGeom prst="rect">
            <a:avLst/>
          </a:prstGeom>
          <a:noFill/>
          <a:ln w="9525">
            <a:noFill/>
            <a:miter lim="800000"/>
            <a:headEnd/>
            <a:tailEnd/>
          </a:ln>
          <a:effectLst/>
        </p:spPr>
        <p:txBody>
          <a:bodyPr vert="horz" wrap="square" lIns="91451" tIns="45725" rIns="91451" bIns="45725" numCol="1" anchor="t" anchorCtr="0" compatLnSpc="1">
            <a:prstTxWarp prst="textNoShape">
              <a:avLst/>
            </a:prstTxWarp>
          </a:bodyPr>
          <a:lstStyle>
            <a:lvl1pPr algn="r" eaLnBrk="1" hangingPunct="1">
              <a:defRPr sz="1200">
                <a:latin typeface="Arial" charset="0"/>
              </a:defRPr>
            </a:lvl1pPr>
          </a:lstStyle>
          <a:p>
            <a:pPr>
              <a:defRPr/>
            </a:pPr>
            <a:endParaRPr lang="en-GB"/>
          </a:p>
        </p:txBody>
      </p:sp>
      <p:sp>
        <p:nvSpPr>
          <p:cNvPr id="5124" name="Rectangle 4">
            <a:extLst>
              <a:ext uri="{FF2B5EF4-FFF2-40B4-BE49-F238E27FC236}">
                <a16:creationId xmlns:a16="http://schemas.microsoft.com/office/drawing/2014/main" id="{0983D9D8-8772-D23F-A199-BA595E1C9176}"/>
              </a:ext>
            </a:extLst>
          </p:cNvPr>
          <p:cNvSpPr>
            <a:spLocks noGrp="1" noRot="1" noChangeAspect="1" noChangeArrowheads="1" noTextEdit="1"/>
          </p:cNvSpPr>
          <p:nvPr>
            <p:ph type="sldImg" idx="2"/>
          </p:nvPr>
        </p:nvSpPr>
        <p:spPr bwMode="auto">
          <a:xfrm>
            <a:off x="922338" y="747713"/>
            <a:ext cx="496887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a:extLst>
              <a:ext uri="{FF2B5EF4-FFF2-40B4-BE49-F238E27FC236}">
                <a16:creationId xmlns:a16="http://schemas.microsoft.com/office/drawing/2014/main" id="{2E5DF84E-6939-7A12-6E5E-AA786C59BE75}"/>
              </a:ext>
            </a:extLst>
          </p:cNvPr>
          <p:cNvSpPr>
            <a:spLocks noGrp="1" noChangeArrowheads="1"/>
          </p:cNvSpPr>
          <p:nvPr>
            <p:ph type="body" sz="quarter" idx="3"/>
          </p:nvPr>
        </p:nvSpPr>
        <p:spPr bwMode="auto">
          <a:xfrm>
            <a:off x="681038" y="4722813"/>
            <a:ext cx="5446712" cy="4471987"/>
          </a:xfrm>
          <a:prstGeom prst="rect">
            <a:avLst/>
          </a:prstGeom>
          <a:noFill/>
          <a:ln w="9525">
            <a:noFill/>
            <a:miter lim="800000"/>
            <a:headEnd/>
            <a:tailEnd/>
          </a:ln>
          <a:effectLst/>
        </p:spPr>
        <p:txBody>
          <a:bodyPr vert="horz" wrap="square" lIns="91451" tIns="45725" rIns="91451" bIns="45725"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3318" name="Rectangle 6">
            <a:extLst>
              <a:ext uri="{FF2B5EF4-FFF2-40B4-BE49-F238E27FC236}">
                <a16:creationId xmlns:a16="http://schemas.microsoft.com/office/drawing/2014/main" id="{096B4E3A-CA1F-B42B-9D6E-212AE38DE2BC}"/>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51" tIns="45725" rIns="91451" bIns="45725" numCol="1" anchor="b" anchorCtr="0" compatLnSpc="1">
            <a:prstTxWarp prst="textNoShape">
              <a:avLst/>
            </a:prstTxWarp>
          </a:bodyPr>
          <a:lstStyle>
            <a:lvl1pPr eaLnBrk="1" hangingPunct="1">
              <a:defRPr sz="1200">
                <a:latin typeface="Arial" charset="0"/>
              </a:defRPr>
            </a:lvl1pPr>
          </a:lstStyle>
          <a:p>
            <a:pPr>
              <a:defRPr/>
            </a:pPr>
            <a:endParaRPr lang="en-GB"/>
          </a:p>
        </p:txBody>
      </p:sp>
      <p:sp>
        <p:nvSpPr>
          <p:cNvPr id="13319" name="Rectangle 7">
            <a:extLst>
              <a:ext uri="{FF2B5EF4-FFF2-40B4-BE49-F238E27FC236}">
                <a16:creationId xmlns:a16="http://schemas.microsoft.com/office/drawing/2014/main" id="{53ECEC50-73AB-507D-2216-0FEF787C2D20}"/>
              </a:ext>
            </a:extLst>
          </p:cNvPr>
          <p:cNvSpPr>
            <a:spLocks noGrp="1" noChangeArrowheads="1"/>
          </p:cNvSpPr>
          <p:nvPr>
            <p:ph type="sldNum" sz="quarter" idx="5"/>
          </p:nvPr>
        </p:nvSpPr>
        <p:spPr bwMode="auto">
          <a:xfrm>
            <a:off x="3857625" y="9444038"/>
            <a:ext cx="2949575" cy="496887"/>
          </a:xfrm>
          <a:prstGeom prst="rect">
            <a:avLst/>
          </a:prstGeom>
          <a:noFill/>
          <a:ln w="9525">
            <a:noFill/>
            <a:miter lim="800000"/>
            <a:headEnd/>
            <a:tailEnd/>
          </a:ln>
          <a:effectLst/>
        </p:spPr>
        <p:txBody>
          <a:bodyPr vert="horz" wrap="square" lIns="91451" tIns="45725" rIns="91451" bIns="45725" numCol="1" anchor="b" anchorCtr="0" compatLnSpc="1">
            <a:prstTxWarp prst="textNoShape">
              <a:avLst/>
            </a:prstTxWarp>
          </a:bodyPr>
          <a:lstStyle>
            <a:lvl1pPr algn="r" eaLnBrk="1" hangingPunct="1">
              <a:defRPr sz="1200"/>
            </a:lvl1pPr>
          </a:lstStyle>
          <a:p>
            <a:pPr>
              <a:defRPr/>
            </a:pPr>
            <a:fld id="{DF40919D-92C9-4116-9438-53185E13B723}"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 name="Date Placeholder 29">
            <a:extLst>
              <a:ext uri="{FF2B5EF4-FFF2-40B4-BE49-F238E27FC236}">
                <a16:creationId xmlns:a16="http://schemas.microsoft.com/office/drawing/2014/main" id="{2687E707-8237-A1ED-02F5-B921324D8E03}"/>
              </a:ext>
            </a:extLst>
          </p:cNvPr>
          <p:cNvSpPr>
            <a:spLocks noGrp="1"/>
          </p:cNvSpPr>
          <p:nvPr>
            <p:ph type="dt" sz="half" idx="10"/>
          </p:nvPr>
        </p:nvSpPr>
        <p:spPr/>
        <p:txBody>
          <a:bodyPr/>
          <a:lstStyle>
            <a:lvl1pPr>
              <a:defRPr/>
            </a:lvl1pPr>
          </a:lstStyle>
          <a:p>
            <a:pPr>
              <a:defRPr/>
            </a:pPr>
            <a:endParaRPr lang="en-GB"/>
          </a:p>
        </p:txBody>
      </p:sp>
      <p:sp>
        <p:nvSpPr>
          <p:cNvPr id="3" name="Footer Placeholder 18">
            <a:extLst>
              <a:ext uri="{FF2B5EF4-FFF2-40B4-BE49-F238E27FC236}">
                <a16:creationId xmlns:a16="http://schemas.microsoft.com/office/drawing/2014/main" id="{E24F122B-0835-A732-13C5-35E0C4D757A1}"/>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26">
            <a:extLst>
              <a:ext uri="{FF2B5EF4-FFF2-40B4-BE49-F238E27FC236}">
                <a16:creationId xmlns:a16="http://schemas.microsoft.com/office/drawing/2014/main" id="{E17ACDD9-9F19-3945-5EEA-14AB16F151D1}"/>
              </a:ext>
            </a:extLst>
          </p:cNvPr>
          <p:cNvSpPr>
            <a:spLocks noGrp="1"/>
          </p:cNvSpPr>
          <p:nvPr>
            <p:ph type="sldNum" sz="quarter" idx="12"/>
          </p:nvPr>
        </p:nvSpPr>
        <p:spPr/>
        <p:txBody>
          <a:bodyPr/>
          <a:lstStyle>
            <a:lvl1pPr>
              <a:defRPr>
                <a:solidFill>
                  <a:srgbClr val="D1EAEE"/>
                </a:solidFill>
              </a:defRPr>
            </a:lvl1pPr>
          </a:lstStyle>
          <a:p>
            <a:pPr>
              <a:defRPr/>
            </a:pPr>
            <a:fld id="{732F5BFD-4042-4032-9E80-68A8C317ED18}" type="slidenum">
              <a:rPr lang="en-GB" altLang="en-US"/>
              <a:pPr>
                <a:defRPr/>
              </a:pPr>
              <a:t>‹#›</a:t>
            </a:fld>
            <a:endParaRPr lang="en-GB" altLang="en-US"/>
          </a:p>
        </p:txBody>
      </p:sp>
    </p:spTree>
    <p:extLst>
      <p:ext uri="{BB962C8B-B14F-4D97-AF65-F5344CB8AC3E}">
        <p14:creationId xmlns:p14="http://schemas.microsoft.com/office/powerpoint/2010/main" val="358434790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562738D0-FE33-2DAB-20A3-D110AC8CA621}"/>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C4331514-47D7-6AA3-97AD-E13BA803020E}"/>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AC7C112-890F-A93C-4145-19AFB6EFD0B0}"/>
              </a:ext>
            </a:extLst>
          </p:cNvPr>
          <p:cNvSpPr>
            <a:spLocks noGrp="1"/>
          </p:cNvSpPr>
          <p:nvPr>
            <p:ph type="sldNum" sz="quarter" idx="12"/>
          </p:nvPr>
        </p:nvSpPr>
        <p:spPr/>
        <p:txBody>
          <a:bodyPr/>
          <a:lstStyle>
            <a:lvl1pPr>
              <a:defRPr/>
            </a:lvl1pPr>
          </a:lstStyle>
          <a:p>
            <a:pPr>
              <a:defRPr/>
            </a:pPr>
            <a:fld id="{250F9AFF-74CE-4B6F-A286-6C9187700E91}" type="slidenum">
              <a:rPr lang="en-GB" altLang="en-US"/>
              <a:pPr>
                <a:defRPr/>
              </a:pPr>
              <a:t>‹#›</a:t>
            </a:fld>
            <a:endParaRPr lang="en-GB" altLang="en-US"/>
          </a:p>
        </p:txBody>
      </p:sp>
    </p:spTree>
    <p:extLst>
      <p:ext uri="{BB962C8B-B14F-4D97-AF65-F5344CB8AC3E}">
        <p14:creationId xmlns:p14="http://schemas.microsoft.com/office/powerpoint/2010/main" val="1006666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EBB3D972-DF3B-55A3-498F-E78C584672D2}"/>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9A6F971D-89F3-3C9C-B8F4-B15649EC3A1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A4143967-809A-BB47-8931-BA67FB4A108C}"/>
              </a:ext>
            </a:extLst>
          </p:cNvPr>
          <p:cNvSpPr>
            <a:spLocks noGrp="1"/>
          </p:cNvSpPr>
          <p:nvPr>
            <p:ph type="sldNum" sz="quarter" idx="12"/>
          </p:nvPr>
        </p:nvSpPr>
        <p:spPr/>
        <p:txBody>
          <a:bodyPr/>
          <a:lstStyle>
            <a:lvl1pPr>
              <a:defRPr/>
            </a:lvl1pPr>
          </a:lstStyle>
          <a:p>
            <a:pPr>
              <a:defRPr/>
            </a:pPr>
            <a:fld id="{D063C37E-554E-405A-AE3D-AEB16C2887CC}" type="slidenum">
              <a:rPr lang="en-GB" altLang="en-US"/>
              <a:pPr>
                <a:defRPr/>
              </a:pPr>
              <a:t>‹#›</a:t>
            </a:fld>
            <a:endParaRPr lang="en-GB" altLang="en-US"/>
          </a:p>
        </p:txBody>
      </p:sp>
    </p:spTree>
    <p:extLst>
      <p:ext uri="{BB962C8B-B14F-4D97-AF65-F5344CB8AC3E}">
        <p14:creationId xmlns:p14="http://schemas.microsoft.com/office/powerpoint/2010/main" val="2196255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80D093F-8BF1-899B-C352-D25845348E4C}"/>
              </a:ext>
            </a:extLst>
          </p:cNvPr>
          <p:cNvSpPr>
            <a:spLocks noGrp="1"/>
          </p:cNvSpPr>
          <p:nvPr>
            <p:ph type="dt" sz="half" idx="10"/>
          </p:nvPr>
        </p:nvSpPr>
        <p:spPr/>
        <p:txBody>
          <a:bodyPr/>
          <a:lstStyle>
            <a:lvl1pPr>
              <a:defRPr/>
            </a:lvl1pPr>
          </a:lstStyle>
          <a:p>
            <a:pPr>
              <a:defRPr/>
            </a:pPr>
            <a:endParaRPr lang="en-GB"/>
          </a:p>
        </p:txBody>
      </p:sp>
      <p:sp>
        <p:nvSpPr>
          <p:cNvPr id="5" name="Footer Placeholder 21">
            <a:extLst>
              <a:ext uri="{FF2B5EF4-FFF2-40B4-BE49-F238E27FC236}">
                <a16:creationId xmlns:a16="http://schemas.microsoft.com/office/drawing/2014/main" id="{364B7106-673E-A107-16EA-CD8F25E107FD}"/>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17">
            <a:extLst>
              <a:ext uri="{FF2B5EF4-FFF2-40B4-BE49-F238E27FC236}">
                <a16:creationId xmlns:a16="http://schemas.microsoft.com/office/drawing/2014/main" id="{F1D243CE-C853-7075-C4F7-1FF9ED3BC5BF}"/>
              </a:ext>
            </a:extLst>
          </p:cNvPr>
          <p:cNvSpPr>
            <a:spLocks noGrp="1"/>
          </p:cNvSpPr>
          <p:nvPr>
            <p:ph type="sldNum" sz="quarter" idx="12"/>
          </p:nvPr>
        </p:nvSpPr>
        <p:spPr/>
        <p:txBody>
          <a:bodyPr/>
          <a:lstStyle>
            <a:lvl1pPr>
              <a:defRPr/>
            </a:lvl1pPr>
          </a:lstStyle>
          <a:p>
            <a:pPr>
              <a:defRPr/>
            </a:pPr>
            <a:fld id="{F0DB553F-9235-452A-8B68-11C2BC3D9052}" type="slidenum">
              <a:rPr lang="en-GB" altLang="en-US"/>
              <a:pPr>
                <a:defRPr/>
              </a:pPr>
              <a:t>‹#›</a:t>
            </a:fld>
            <a:endParaRPr lang="en-GB" altLang="en-US"/>
          </a:p>
        </p:txBody>
      </p:sp>
    </p:spTree>
    <p:extLst>
      <p:ext uri="{BB962C8B-B14F-4D97-AF65-F5344CB8AC3E}">
        <p14:creationId xmlns:p14="http://schemas.microsoft.com/office/powerpoint/2010/main" val="2582953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492A6410-C899-D202-D8F5-3D8FF14E4A6B}"/>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EE9EFF1F-C9C7-C00A-E663-2E8BD73AB10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63FF961-300A-5778-5FF9-D5C142AF28E4}"/>
              </a:ext>
            </a:extLst>
          </p:cNvPr>
          <p:cNvSpPr>
            <a:spLocks noGrp="1"/>
          </p:cNvSpPr>
          <p:nvPr>
            <p:ph type="sldNum" sz="quarter" idx="12"/>
          </p:nvPr>
        </p:nvSpPr>
        <p:spPr/>
        <p:txBody>
          <a:bodyPr/>
          <a:lstStyle>
            <a:lvl1pPr>
              <a:defRPr>
                <a:solidFill>
                  <a:srgbClr val="D1EAEE"/>
                </a:solidFill>
              </a:defRPr>
            </a:lvl1pPr>
          </a:lstStyle>
          <a:p>
            <a:pPr>
              <a:defRPr/>
            </a:pPr>
            <a:fld id="{FABC603E-E8E8-4E5E-BD75-8ACE4EB370B2}" type="slidenum">
              <a:rPr lang="en-GB" altLang="en-US"/>
              <a:pPr>
                <a:defRPr/>
              </a:pPr>
              <a:t>‹#›</a:t>
            </a:fld>
            <a:endParaRPr lang="en-GB" altLang="en-US"/>
          </a:p>
        </p:txBody>
      </p:sp>
    </p:spTree>
    <p:extLst>
      <p:ext uri="{BB962C8B-B14F-4D97-AF65-F5344CB8AC3E}">
        <p14:creationId xmlns:p14="http://schemas.microsoft.com/office/powerpoint/2010/main" val="13838768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4977C2EF-C53C-D23F-B6AA-5C2E34FFC166}"/>
              </a:ext>
            </a:extLst>
          </p:cNvPr>
          <p:cNvSpPr>
            <a:spLocks noGrp="1"/>
          </p:cNvSpPr>
          <p:nvPr>
            <p:ph type="dt" sz="half" idx="10"/>
          </p:nvPr>
        </p:nvSpPr>
        <p:spPr/>
        <p:txBody>
          <a:bodyPr/>
          <a:lstStyle>
            <a:lvl1pPr>
              <a:defRPr/>
            </a:lvl1pPr>
          </a:lstStyle>
          <a:p>
            <a:pPr>
              <a:defRPr/>
            </a:pPr>
            <a:endParaRPr lang="en-GB"/>
          </a:p>
        </p:txBody>
      </p:sp>
      <p:sp>
        <p:nvSpPr>
          <p:cNvPr id="6" name="Footer Placeholder 21">
            <a:extLst>
              <a:ext uri="{FF2B5EF4-FFF2-40B4-BE49-F238E27FC236}">
                <a16:creationId xmlns:a16="http://schemas.microsoft.com/office/drawing/2014/main" id="{80668369-F415-3F88-6A08-F6D6672973F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3B1D8BE5-AB57-61D5-BB7C-411FCE7DA004}"/>
              </a:ext>
            </a:extLst>
          </p:cNvPr>
          <p:cNvSpPr>
            <a:spLocks noGrp="1"/>
          </p:cNvSpPr>
          <p:nvPr>
            <p:ph type="sldNum" sz="quarter" idx="12"/>
          </p:nvPr>
        </p:nvSpPr>
        <p:spPr/>
        <p:txBody>
          <a:bodyPr/>
          <a:lstStyle>
            <a:lvl1pPr>
              <a:defRPr/>
            </a:lvl1pPr>
          </a:lstStyle>
          <a:p>
            <a:pPr>
              <a:defRPr/>
            </a:pPr>
            <a:fld id="{DA7CE8E8-72C3-493F-96D9-B4B133ABCB21}" type="slidenum">
              <a:rPr lang="en-GB" altLang="en-US"/>
              <a:pPr>
                <a:defRPr/>
              </a:pPr>
              <a:t>‹#›</a:t>
            </a:fld>
            <a:endParaRPr lang="en-GB" altLang="en-US"/>
          </a:p>
        </p:txBody>
      </p:sp>
    </p:spTree>
    <p:extLst>
      <p:ext uri="{BB962C8B-B14F-4D97-AF65-F5344CB8AC3E}">
        <p14:creationId xmlns:p14="http://schemas.microsoft.com/office/powerpoint/2010/main" val="24599520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F94433DD-500D-AFE5-F2D3-1A5417088C47}"/>
              </a:ext>
            </a:extLst>
          </p:cNvPr>
          <p:cNvSpPr>
            <a:spLocks noGrp="1"/>
          </p:cNvSpPr>
          <p:nvPr>
            <p:ph type="dt" sz="half" idx="10"/>
          </p:nvPr>
        </p:nvSpPr>
        <p:spPr/>
        <p:txBody>
          <a:bodyPr/>
          <a:lstStyle>
            <a:lvl1pPr>
              <a:defRPr/>
            </a:lvl1pPr>
          </a:lstStyle>
          <a:p>
            <a:pPr>
              <a:defRPr/>
            </a:pPr>
            <a:endParaRPr lang="en-GB"/>
          </a:p>
        </p:txBody>
      </p:sp>
      <p:sp>
        <p:nvSpPr>
          <p:cNvPr id="8" name="Footer Placeholder 21">
            <a:extLst>
              <a:ext uri="{FF2B5EF4-FFF2-40B4-BE49-F238E27FC236}">
                <a16:creationId xmlns:a16="http://schemas.microsoft.com/office/drawing/2014/main" id="{91C710A3-4AB0-0F72-5E20-E522B82C8AA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17">
            <a:extLst>
              <a:ext uri="{FF2B5EF4-FFF2-40B4-BE49-F238E27FC236}">
                <a16:creationId xmlns:a16="http://schemas.microsoft.com/office/drawing/2014/main" id="{A0AF9AAC-EA57-A2EB-7BE9-BC2667AE26C4}"/>
              </a:ext>
            </a:extLst>
          </p:cNvPr>
          <p:cNvSpPr>
            <a:spLocks noGrp="1"/>
          </p:cNvSpPr>
          <p:nvPr>
            <p:ph type="sldNum" sz="quarter" idx="12"/>
          </p:nvPr>
        </p:nvSpPr>
        <p:spPr/>
        <p:txBody>
          <a:bodyPr/>
          <a:lstStyle>
            <a:lvl1pPr>
              <a:defRPr/>
            </a:lvl1pPr>
          </a:lstStyle>
          <a:p>
            <a:pPr>
              <a:defRPr/>
            </a:pPr>
            <a:fld id="{7E12AA85-E2D1-4BBB-9409-D7D6ACE01967}" type="slidenum">
              <a:rPr lang="en-GB" altLang="en-US"/>
              <a:pPr>
                <a:defRPr/>
              </a:pPr>
              <a:t>‹#›</a:t>
            </a:fld>
            <a:endParaRPr lang="en-GB" altLang="en-US"/>
          </a:p>
        </p:txBody>
      </p:sp>
    </p:spTree>
    <p:extLst>
      <p:ext uri="{BB962C8B-B14F-4D97-AF65-F5344CB8AC3E}">
        <p14:creationId xmlns:p14="http://schemas.microsoft.com/office/powerpoint/2010/main" val="1031392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6B1682F0-9EE5-E299-4CDC-614906BE2BB4}"/>
              </a:ext>
            </a:extLst>
          </p:cNvPr>
          <p:cNvSpPr>
            <a:spLocks noGrp="1"/>
          </p:cNvSpPr>
          <p:nvPr>
            <p:ph type="dt" sz="half" idx="10"/>
          </p:nvPr>
        </p:nvSpPr>
        <p:spPr/>
        <p:txBody>
          <a:bodyPr/>
          <a:lstStyle>
            <a:lvl1pPr>
              <a:defRPr/>
            </a:lvl1pPr>
          </a:lstStyle>
          <a:p>
            <a:pPr>
              <a:defRPr/>
            </a:pPr>
            <a:endParaRPr lang="en-GB"/>
          </a:p>
        </p:txBody>
      </p:sp>
      <p:sp>
        <p:nvSpPr>
          <p:cNvPr id="4" name="Footer Placeholder 21">
            <a:extLst>
              <a:ext uri="{FF2B5EF4-FFF2-40B4-BE49-F238E27FC236}">
                <a16:creationId xmlns:a16="http://schemas.microsoft.com/office/drawing/2014/main" id="{12EC2A31-9E0D-8969-2FC1-A36F61ED48A2}"/>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17">
            <a:extLst>
              <a:ext uri="{FF2B5EF4-FFF2-40B4-BE49-F238E27FC236}">
                <a16:creationId xmlns:a16="http://schemas.microsoft.com/office/drawing/2014/main" id="{29F32253-CDB1-905B-4CF3-72ABA077C19C}"/>
              </a:ext>
            </a:extLst>
          </p:cNvPr>
          <p:cNvSpPr>
            <a:spLocks noGrp="1"/>
          </p:cNvSpPr>
          <p:nvPr>
            <p:ph type="sldNum" sz="quarter" idx="12"/>
          </p:nvPr>
        </p:nvSpPr>
        <p:spPr/>
        <p:txBody>
          <a:bodyPr/>
          <a:lstStyle>
            <a:lvl1pPr>
              <a:defRPr/>
            </a:lvl1pPr>
          </a:lstStyle>
          <a:p>
            <a:pPr>
              <a:defRPr/>
            </a:pPr>
            <a:fld id="{F4A9F0C1-A59F-46E7-981B-20ADE1276D8F}" type="slidenum">
              <a:rPr lang="en-GB" altLang="en-US"/>
              <a:pPr>
                <a:defRPr/>
              </a:pPr>
              <a:t>‹#›</a:t>
            </a:fld>
            <a:endParaRPr lang="en-GB" altLang="en-US"/>
          </a:p>
        </p:txBody>
      </p:sp>
    </p:spTree>
    <p:extLst>
      <p:ext uri="{BB962C8B-B14F-4D97-AF65-F5344CB8AC3E}">
        <p14:creationId xmlns:p14="http://schemas.microsoft.com/office/powerpoint/2010/main" val="115830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FFEBFD61-B8AA-06DB-9F10-7C36F877737B}"/>
              </a:ext>
            </a:extLst>
          </p:cNvPr>
          <p:cNvSpPr>
            <a:spLocks noGrp="1"/>
          </p:cNvSpPr>
          <p:nvPr>
            <p:ph type="dt" sz="half" idx="10"/>
          </p:nvPr>
        </p:nvSpPr>
        <p:spPr/>
        <p:txBody>
          <a:bodyPr/>
          <a:lstStyle>
            <a:lvl1pPr>
              <a:defRPr/>
            </a:lvl1pPr>
          </a:lstStyle>
          <a:p>
            <a:pPr>
              <a:defRPr/>
            </a:pPr>
            <a:endParaRPr lang="en-GB"/>
          </a:p>
        </p:txBody>
      </p:sp>
      <p:sp>
        <p:nvSpPr>
          <p:cNvPr id="3" name="Footer Placeholder 21">
            <a:extLst>
              <a:ext uri="{FF2B5EF4-FFF2-40B4-BE49-F238E27FC236}">
                <a16:creationId xmlns:a16="http://schemas.microsoft.com/office/drawing/2014/main" id="{126FEA58-C52C-0B32-CCC7-AA4211BABB63}"/>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17">
            <a:extLst>
              <a:ext uri="{FF2B5EF4-FFF2-40B4-BE49-F238E27FC236}">
                <a16:creationId xmlns:a16="http://schemas.microsoft.com/office/drawing/2014/main" id="{549E2B36-C3B5-164F-A547-A3F35C0A0246}"/>
              </a:ext>
            </a:extLst>
          </p:cNvPr>
          <p:cNvSpPr>
            <a:spLocks noGrp="1"/>
          </p:cNvSpPr>
          <p:nvPr>
            <p:ph type="sldNum" sz="quarter" idx="12"/>
          </p:nvPr>
        </p:nvSpPr>
        <p:spPr/>
        <p:txBody>
          <a:bodyPr/>
          <a:lstStyle>
            <a:lvl1pPr>
              <a:defRPr/>
            </a:lvl1pPr>
          </a:lstStyle>
          <a:p>
            <a:pPr>
              <a:defRPr/>
            </a:pPr>
            <a:fld id="{392807AE-B627-4646-B5A8-A2A44D80CBB4}" type="slidenum">
              <a:rPr lang="en-GB" altLang="en-US"/>
              <a:pPr>
                <a:defRPr/>
              </a:pPr>
              <a:t>‹#›</a:t>
            </a:fld>
            <a:endParaRPr lang="en-GB" altLang="en-US"/>
          </a:p>
        </p:txBody>
      </p:sp>
    </p:spTree>
    <p:extLst>
      <p:ext uri="{BB962C8B-B14F-4D97-AF65-F5344CB8AC3E}">
        <p14:creationId xmlns:p14="http://schemas.microsoft.com/office/powerpoint/2010/main" val="3125693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660D6278-E9D9-2D8C-6093-4CFDB0D0A13A}"/>
              </a:ext>
            </a:extLst>
          </p:cNvPr>
          <p:cNvSpPr>
            <a:spLocks noGrp="1"/>
          </p:cNvSpPr>
          <p:nvPr>
            <p:ph type="dt" sz="half" idx="10"/>
          </p:nvPr>
        </p:nvSpPr>
        <p:spPr/>
        <p:txBody>
          <a:bodyPr/>
          <a:lstStyle>
            <a:lvl1pPr>
              <a:defRPr/>
            </a:lvl1pPr>
          </a:lstStyle>
          <a:p>
            <a:pPr>
              <a:defRPr/>
            </a:pPr>
            <a:endParaRPr lang="en-GB"/>
          </a:p>
        </p:txBody>
      </p:sp>
      <p:sp>
        <p:nvSpPr>
          <p:cNvPr id="6" name="Footer Placeholder 21">
            <a:extLst>
              <a:ext uri="{FF2B5EF4-FFF2-40B4-BE49-F238E27FC236}">
                <a16:creationId xmlns:a16="http://schemas.microsoft.com/office/drawing/2014/main" id="{4FF87C2A-F26C-8191-BF51-B28B0B36E10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17">
            <a:extLst>
              <a:ext uri="{FF2B5EF4-FFF2-40B4-BE49-F238E27FC236}">
                <a16:creationId xmlns:a16="http://schemas.microsoft.com/office/drawing/2014/main" id="{E9017F5A-9683-346C-C819-4AD0CFDA7967}"/>
              </a:ext>
            </a:extLst>
          </p:cNvPr>
          <p:cNvSpPr>
            <a:spLocks noGrp="1"/>
          </p:cNvSpPr>
          <p:nvPr>
            <p:ph type="sldNum" sz="quarter" idx="12"/>
          </p:nvPr>
        </p:nvSpPr>
        <p:spPr/>
        <p:txBody>
          <a:bodyPr/>
          <a:lstStyle>
            <a:lvl1pPr>
              <a:defRPr/>
            </a:lvl1pPr>
          </a:lstStyle>
          <a:p>
            <a:pPr>
              <a:defRPr/>
            </a:pPr>
            <a:fld id="{0CF094A4-53B5-4B9D-9722-E2A0290B5082}" type="slidenum">
              <a:rPr lang="en-GB" altLang="en-US"/>
              <a:pPr>
                <a:defRPr/>
              </a:pPr>
              <a:t>‹#›</a:t>
            </a:fld>
            <a:endParaRPr lang="en-GB" altLang="en-US"/>
          </a:p>
        </p:txBody>
      </p:sp>
    </p:spTree>
    <p:extLst>
      <p:ext uri="{BB962C8B-B14F-4D97-AF65-F5344CB8AC3E}">
        <p14:creationId xmlns:p14="http://schemas.microsoft.com/office/powerpoint/2010/main" val="1842905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38DBE117-CDFF-8116-8843-AB7C80D6F3A3}"/>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5">
            <a:extLst>
              <a:ext uri="{FF2B5EF4-FFF2-40B4-BE49-F238E27FC236}">
                <a16:creationId xmlns:a16="http://schemas.microsoft.com/office/drawing/2014/main" id="{8C4B0F4B-5E41-AC25-D695-19CF880EC266}"/>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a:extLst>
              <a:ext uri="{FF2B5EF4-FFF2-40B4-BE49-F238E27FC236}">
                <a16:creationId xmlns:a16="http://schemas.microsoft.com/office/drawing/2014/main" id="{0CE8780E-1424-90BB-8C66-5C38AF9A7092}"/>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a:extLst>
              <a:ext uri="{FF2B5EF4-FFF2-40B4-BE49-F238E27FC236}">
                <a16:creationId xmlns:a16="http://schemas.microsoft.com/office/drawing/2014/main" id="{66750F12-EEC6-7093-4360-F772CEF497C9}"/>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0221A7C2-291B-CBAE-5435-78D49E0A180D}"/>
              </a:ext>
            </a:extLst>
          </p:cNvPr>
          <p:cNvSpPr>
            <a:spLocks noGrp="1"/>
          </p:cNvSpPr>
          <p:nvPr>
            <p:ph type="dt" sz="half" idx="10"/>
          </p:nvPr>
        </p:nvSpPr>
        <p:spPr/>
        <p:txBody>
          <a:bodyPr/>
          <a:lstStyle>
            <a:lvl1pPr>
              <a:defRPr/>
            </a:lvl1pPr>
          </a:lstStyle>
          <a:p>
            <a:pPr>
              <a:defRPr/>
            </a:pPr>
            <a:endParaRPr lang="en-GB"/>
          </a:p>
        </p:txBody>
      </p:sp>
      <p:sp>
        <p:nvSpPr>
          <p:cNvPr id="10" name="Footer Placeholder 5">
            <a:extLst>
              <a:ext uri="{FF2B5EF4-FFF2-40B4-BE49-F238E27FC236}">
                <a16:creationId xmlns:a16="http://schemas.microsoft.com/office/drawing/2014/main" id="{A80B7460-D18B-DC04-8233-97F5F9DE4D3D}"/>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6">
            <a:extLst>
              <a:ext uri="{FF2B5EF4-FFF2-40B4-BE49-F238E27FC236}">
                <a16:creationId xmlns:a16="http://schemas.microsoft.com/office/drawing/2014/main" id="{3FAF3125-0E03-7822-D26F-7F210971899C}"/>
              </a:ext>
            </a:extLst>
          </p:cNvPr>
          <p:cNvSpPr>
            <a:spLocks noGrp="1"/>
          </p:cNvSpPr>
          <p:nvPr>
            <p:ph type="sldNum" sz="quarter" idx="12"/>
          </p:nvPr>
        </p:nvSpPr>
        <p:spPr>
          <a:xfrm>
            <a:off x="8077200" y="6356350"/>
            <a:ext cx="609600" cy="365125"/>
          </a:xfrm>
        </p:spPr>
        <p:txBody>
          <a:bodyPr/>
          <a:lstStyle>
            <a:lvl1pPr>
              <a:defRPr/>
            </a:lvl1pPr>
          </a:lstStyle>
          <a:p>
            <a:pPr>
              <a:defRPr/>
            </a:pPr>
            <a:fld id="{2740AAF7-3760-4B6E-AE52-98FBFA944835}" type="slidenum">
              <a:rPr lang="en-GB" altLang="en-US"/>
              <a:pPr>
                <a:defRPr/>
              </a:pPr>
              <a:t>‹#›</a:t>
            </a:fld>
            <a:endParaRPr lang="en-GB" altLang="en-US"/>
          </a:p>
        </p:txBody>
      </p:sp>
    </p:spTree>
    <p:extLst>
      <p:ext uri="{BB962C8B-B14F-4D97-AF65-F5344CB8AC3E}">
        <p14:creationId xmlns:p14="http://schemas.microsoft.com/office/powerpoint/2010/main" val="3970292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1C6F7"/>
        </a:solid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0098F19E-8E3F-7C8F-EDE8-22254966BB0E}"/>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a:extLst>
              <a:ext uri="{FF2B5EF4-FFF2-40B4-BE49-F238E27FC236}">
                <a16:creationId xmlns:a16="http://schemas.microsoft.com/office/drawing/2014/main" id="{CFFE256D-3A1B-B7F5-3796-8145F1DB60B7}"/>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a:extLst>
              <a:ext uri="{FF2B5EF4-FFF2-40B4-BE49-F238E27FC236}">
                <a16:creationId xmlns:a16="http://schemas.microsoft.com/office/drawing/2014/main" id="{B05AA149-2F4F-7F51-B23F-68EA7C99848F}"/>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62C7DA13-FB4A-80FF-F721-5591D852D8DD}"/>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A6339C40-DCCD-EFE6-532E-EF5322FCA079}"/>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en-GB"/>
          </a:p>
        </p:txBody>
      </p:sp>
      <p:sp>
        <p:nvSpPr>
          <p:cNvPr id="22" name="Footer Placeholder 21">
            <a:extLst>
              <a:ext uri="{FF2B5EF4-FFF2-40B4-BE49-F238E27FC236}">
                <a16:creationId xmlns:a16="http://schemas.microsoft.com/office/drawing/2014/main" id="{4F74C0E8-798F-2F54-4B1F-7BDA46DF44C8}"/>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defRPr>
            </a:lvl1pPr>
          </a:lstStyle>
          <a:p>
            <a:pPr>
              <a:defRPr/>
            </a:pPr>
            <a:endParaRPr lang="en-GB"/>
          </a:p>
        </p:txBody>
      </p:sp>
      <p:sp>
        <p:nvSpPr>
          <p:cNvPr id="18" name="Slide Number Placeholder 17">
            <a:extLst>
              <a:ext uri="{FF2B5EF4-FFF2-40B4-BE49-F238E27FC236}">
                <a16:creationId xmlns:a16="http://schemas.microsoft.com/office/drawing/2014/main" id="{DD7AC926-F0DC-1D89-C157-E1D467C4349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746A5BBC-4262-4CB4-862B-413283FDEFEF}" type="slidenum">
              <a:rPr lang="en-GB" altLang="en-US"/>
              <a:pPr>
                <a:defRPr/>
              </a:pPr>
              <a:t>‹#›</a:t>
            </a:fld>
            <a:endParaRPr lang="en-GB" altLang="en-US"/>
          </a:p>
        </p:txBody>
      </p:sp>
      <p:grpSp>
        <p:nvGrpSpPr>
          <p:cNvPr id="1033" name="Group 1">
            <a:extLst>
              <a:ext uri="{FF2B5EF4-FFF2-40B4-BE49-F238E27FC236}">
                <a16:creationId xmlns:a16="http://schemas.microsoft.com/office/drawing/2014/main" id="{51160227-D87B-6C2F-28B6-FC680B27DD02}"/>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A473EC84-07DC-4BF6-A3F2-D45C53BF8224}"/>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a:latin typeface="Arial" charset="0"/>
              </a:endParaRPr>
            </a:p>
          </p:txBody>
        </p:sp>
        <p:sp>
          <p:nvSpPr>
            <p:cNvPr id="13" name="Freeform 12">
              <a:extLst>
                <a:ext uri="{FF2B5EF4-FFF2-40B4-BE49-F238E27FC236}">
                  <a16:creationId xmlns:a16="http://schemas.microsoft.com/office/drawing/2014/main" id="{76BA3D51-7D89-5957-701C-157457711259}"/>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a:latin typeface="Arial" charset="0"/>
              </a:endParaRPr>
            </a:p>
          </p:txBody>
        </p:sp>
      </p:grpSp>
    </p:spTree>
  </p:cSld>
  <p:clrMap bg1="lt1" tx1="dk1" bg2="lt2" tx2="dk2" accent1="accent1" accent2="accent2" accent3="accent3" accent4="accent4" accent5="accent5" accent6="accent6" hlink="hlink" folHlink="folHlink"/>
  <p:sldLayoutIdLst>
    <p:sldLayoutId id="2147484034" r:id="rId1"/>
    <p:sldLayoutId id="2147484026" r:id="rId2"/>
    <p:sldLayoutId id="2147484035" r:id="rId3"/>
    <p:sldLayoutId id="2147484027" r:id="rId4"/>
    <p:sldLayoutId id="2147484028" r:id="rId5"/>
    <p:sldLayoutId id="2147484029" r:id="rId6"/>
    <p:sldLayoutId id="2147484030" r:id="rId7"/>
    <p:sldLayoutId id="2147484031" r:id="rId8"/>
    <p:sldLayoutId id="2147484036" r:id="rId9"/>
    <p:sldLayoutId id="2147484032" r:id="rId10"/>
    <p:sldLayoutId id="2147484033"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omic Sans MS" pitchFamily="66" charset="0"/>
        </a:defRPr>
      </a:lvl2pPr>
      <a:lvl3pPr algn="l" rtl="0" eaLnBrk="0" fontAlgn="base" hangingPunct="0">
        <a:spcBef>
          <a:spcPct val="0"/>
        </a:spcBef>
        <a:spcAft>
          <a:spcPct val="0"/>
        </a:spcAft>
        <a:defRPr sz="5000">
          <a:solidFill>
            <a:schemeClr val="tx2"/>
          </a:solidFill>
          <a:latin typeface="Comic Sans MS" pitchFamily="66" charset="0"/>
        </a:defRPr>
      </a:lvl3pPr>
      <a:lvl4pPr algn="l" rtl="0" eaLnBrk="0" fontAlgn="base" hangingPunct="0">
        <a:spcBef>
          <a:spcPct val="0"/>
        </a:spcBef>
        <a:spcAft>
          <a:spcPct val="0"/>
        </a:spcAft>
        <a:defRPr sz="5000">
          <a:solidFill>
            <a:schemeClr val="tx2"/>
          </a:solidFill>
          <a:latin typeface="Comic Sans MS" pitchFamily="66" charset="0"/>
        </a:defRPr>
      </a:lvl4pPr>
      <a:lvl5pPr algn="l" rtl="0" eaLnBrk="0" fontAlgn="base" hangingPunct="0">
        <a:spcBef>
          <a:spcPct val="0"/>
        </a:spcBef>
        <a:spcAft>
          <a:spcPct val="0"/>
        </a:spcAft>
        <a:defRPr sz="5000">
          <a:solidFill>
            <a:schemeClr val="tx2"/>
          </a:solidFill>
          <a:latin typeface="Comic Sans MS" pitchFamily="66" charset="0"/>
        </a:defRPr>
      </a:lvl5pPr>
      <a:lvl6pPr marL="457200" algn="l" rtl="0" fontAlgn="base">
        <a:spcBef>
          <a:spcPct val="0"/>
        </a:spcBef>
        <a:spcAft>
          <a:spcPct val="0"/>
        </a:spcAft>
        <a:defRPr sz="5000">
          <a:solidFill>
            <a:schemeClr val="tx2"/>
          </a:solidFill>
          <a:latin typeface="Comic Sans MS" pitchFamily="66" charset="0"/>
        </a:defRPr>
      </a:lvl6pPr>
      <a:lvl7pPr marL="914400" algn="l" rtl="0" fontAlgn="base">
        <a:spcBef>
          <a:spcPct val="0"/>
        </a:spcBef>
        <a:spcAft>
          <a:spcPct val="0"/>
        </a:spcAft>
        <a:defRPr sz="5000">
          <a:solidFill>
            <a:schemeClr val="tx2"/>
          </a:solidFill>
          <a:latin typeface="Comic Sans MS" pitchFamily="66" charset="0"/>
        </a:defRPr>
      </a:lvl7pPr>
      <a:lvl8pPr marL="1371600" algn="l" rtl="0" fontAlgn="base">
        <a:spcBef>
          <a:spcPct val="0"/>
        </a:spcBef>
        <a:spcAft>
          <a:spcPct val="0"/>
        </a:spcAft>
        <a:defRPr sz="5000">
          <a:solidFill>
            <a:schemeClr val="tx2"/>
          </a:solidFill>
          <a:latin typeface="Comic Sans MS" pitchFamily="66" charset="0"/>
        </a:defRPr>
      </a:lvl8pPr>
      <a:lvl9pPr marL="1828800" algn="l" rtl="0" fontAlgn="base">
        <a:spcBef>
          <a:spcPct val="0"/>
        </a:spcBef>
        <a:spcAft>
          <a:spcPct val="0"/>
        </a:spcAft>
        <a:defRPr sz="5000">
          <a:solidFill>
            <a:schemeClr val="tx2"/>
          </a:solidFill>
          <a:latin typeface="Comic Sans MS" pitchFamily="66"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175EA7C-63E9-E77C-49B7-CF957F3CBB82}"/>
              </a:ext>
            </a:extLst>
          </p:cNvPr>
          <p:cNvSpPr>
            <a:spLocks noGrp="1" noRot="1" noChangeArrowheads="1"/>
          </p:cNvSpPr>
          <p:nvPr>
            <p:ph type="ctrTitle"/>
          </p:nvPr>
        </p:nvSpPr>
        <p:spPr>
          <a:xfrm>
            <a:off x="646176" y="1196752"/>
            <a:ext cx="7851648" cy="1828800"/>
          </a:xfrm>
        </p:spPr>
        <p:txBody>
          <a:bodyPr/>
          <a:lstStyle/>
          <a:p>
            <a:pPr eaLnBrk="1" fontAlgn="auto" hangingPunct="1">
              <a:spcAft>
                <a:spcPts val="0"/>
              </a:spcAft>
              <a:defRPr/>
            </a:pPr>
            <a:r>
              <a:rPr lang="en-GB" dirty="0">
                <a:solidFill>
                  <a:schemeClr val="bg1"/>
                </a:solidFill>
              </a:rPr>
              <a:t>Welcome to Reception</a:t>
            </a:r>
          </a:p>
        </p:txBody>
      </p:sp>
      <p:pic>
        <p:nvPicPr>
          <p:cNvPr id="7171" name="Picture 1">
            <a:extLst>
              <a:ext uri="{FF2B5EF4-FFF2-40B4-BE49-F238E27FC236}">
                <a16:creationId xmlns:a16="http://schemas.microsoft.com/office/drawing/2014/main" id="{F41537AD-D4A1-64D9-DD67-5F462E4982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79838" y="342900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000B646F-4D51-D008-0C41-856BA9831E78}"/>
              </a:ext>
            </a:extLst>
          </p:cNvPr>
          <p:cNvSpPr>
            <a:spLocks noGrp="1"/>
          </p:cNvSpPr>
          <p:nvPr>
            <p:ph type="title"/>
          </p:nvPr>
        </p:nvSpPr>
        <p:spPr/>
        <p:txBody>
          <a:bodyPr/>
          <a:lstStyle/>
          <a:p>
            <a:r>
              <a:rPr lang="en-GB" altLang="en-US">
                <a:solidFill>
                  <a:schemeClr val="tx1"/>
                </a:solidFill>
              </a:rPr>
              <a:t>E-Safety</a:t>
            </a:r>
          </a:p>
        </p:txBody>
      </p:sp>
      <p:sp>
        <p:nvSpPr>
          <p:cNvPr id="15363" name="Content Placeholder 2">
            <a:extLst>
              <a:ext uri="{FF2B5EF4-FFF2-40B4-BE49-F238E27FC236}">
                <a16:creationId xmlns:a16="http://schemas.microsoft.com/office/drawing/2014/main" id="{9C511383-8050-8383-C2A0-3E949E5D0D62}"/>
              </a:ext>
            </a:extLst>
          </p:cNvPr>
          <p:cNvSpPr>
            <a:spLocks noGrp="1"/>
          </p:cNvSpPr>
          <p:nvPr>
            <p:ph idx="1"/>
          </p:nvPr>
        </p:nvSpPr>
        <p:spPr/>
        <p:txBody>
          <a:bodyPr/>
          <a:lstStyle/>
          <a:p>
            <a:pPr>
              <a:buClr>
                <a:srgbClr val="000014"/>
              </a:buClr>
            </a:pPr>
            <a:r>
              <a:rPr lang="en-GB" altLang="en-US" dirty="0"/>
              <a:t>Pivotal to children’s learning that they are aware of e-safety.</a:t>
            </a:r>
          </a:p>
          <a:p>
            <a:pPr>
              <a:buClr>
                <a:srgbClr val="000014"/>
              </a:buClr>
            </a:pPr>
            <a:r>
              <a:rPr lang="en-GB" altLang="en-US" dirty="0"/>
              <a:t>Reminded at the start of every computing topic.</a:t>
            </a:r>
          </a:p>
          <a:p>
            <a:pPr>
              <a:buClr>
                <a:srgbClr val="000014"/>
              </a:buClr>
            </a:pPr>
            <a:r>
              <a:rPr lang="en-GB" altLang="en-US" dirty="0"/>
              <a:t>Importance of password protection</a:t>
            </a:r>
          </a:p>
          <a:p>
            <a:pPr>
              <a:buClr>
                <a:srgbClr val="000014"/>
              </a:buClr>
            </a:pPr>
            <a:r>
              <a:rPr lang="en-GB" altLang="en-US" dirty="0"/>
              <a:t>Various chat rooms, including Facebook.</a:t>
            </a:r>
          </a:p>
          <a:p>
            <a:pPr>
              <a:buClr>
                <a:srgbClr val="000014"/>
              </a:buClr>
            </a:pPr>
            <a:r>
              <a:rPr lang="en-GB" altLang="en-US" dirty="0"/>
              <a:t>Phones - Warning for home – e.g. Omegle (random video calls with strangers) &amp; Whizz (like Tinder for children)</a:t>
            </a:r>
          </a:p>
          <a:p>
            <a:endParaRPr lang="en-GB" altLang="en-US" dirty="0"/>
          </a:p>
        </p:txBody>
      </p:sp>
      <p:pic>
        <p:nvPicPr>
          <p:cNvPr id="15364" name="Picture 1">
            <a:extLst>
              <a:ext uri="{FF2B5EF4-FFF2-40B4-BE49-F238E27FC236}">
                <a16:creationId xmlns:a16="http://schemas.microsoft.com/office/drawing/2014/main" id="{CB15884E-24DA-2A44-3E59-54F5CD958C3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3175"/>
            <a:ext cx="18415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66E29A4D-02EC-A383-9FAA-EDA76F208D0F}"/>
              </a:ext>
            </a:extLst>
          </p:cNvPr>
          <p:cNvPicPr>
            <a:picLocks noChangeAspect="1"/>
          </p:cNvPicPr>
          <p:nvPr/>
        </p:nvPicPr>
        <p:blipFill>
          <a:blip r:embed="rId3"/>
          <a:stretch>
            <a:fillRect/>
          </a:stretch>
        </p:blipFill>
        <p:spPr>
          <a:xfrm>
            <a:off x="3347864" y="104080"/>
            <a:ext cx="1719222" cy="1747639"/>
          </a:xfrm>
          <a:prstGeom prst="rect">
            <a:avLst/>
          </a:prstGeom>
          <a:ln>
            <a:noFill/>
          </a:ln>
          <a:effectLst>
            <a:softEdge rad="112500"/>
          </a:effectLst>
        </p:spPr>
      </p:pic>
      <p:pic>
        <p:nvPicPr>
          <p:cNvPr id="6" name="Picture 5">
            <a:extLst>
              <a:ext uri="{FF2B5EF4-FFF2-40B4-BE49-F238E27FC236}">
                <a16:creationId xmlns:a16="http://schemas.microsoft.com/office/drawing/2014/main" id="{10C20068-9477-00A0-49A0-D3498659583F}"/>
              </a:ext>
            </a:extLst>
          </p:cNvPr>
          <p:cNvPicPr>
            <a:picLocks noChangeAspect="1"/>
          </p:cNvPicPr>
          <p:nvPr/>
        </p:nvPicPr>
        <p:blipFill rotWithShape="1">
          <a:blip r:embed="rId4"/>
          <a:srcRect l="29525" t="30556" r="28738" b="33500"/>
          <a:stretch/>
        </p:blipFill>
        <p:spPr>
          <a:xfrm>
            <a:off x="5067086" y="516021"/>
            <a:ext cx="2160240" cy="976720"/>
          </a:xfrm>
          <a:prstGeom prst="rect">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F5C4BA7D-4CA2-44BD-84E6-06B7C2BDB235}"/>
              </a:ext>
            </a:extLst>
          </p:cNvPr>
          <p:cNvSpPr>
            <a:spLocks noGrp="1" noRot="1"/>
          </p:cNvSpPr>
          <p:nvPr>
            <p:ph type="title"/>
          </p:nvPr>
        </p:nvSpPr>
        <p:spPr/>
        <p:txBody>
          <a:bodyPr/>
          <a:lstStyle/>
          <a:p>
            <a:pPr eaLnBrk="1" hangingPunct="1"/>
            <a:r>
              <a:rPr lang="en-GB" altLang="en-US">
                <a:solidFill>
                  <a:schemeClr val="tx1"/>
                </a:solidFill>
              </a:rPr>
              <a:t>Independent Learners</a:t>
            </a:r>
          </a:p>
        </p:txBody>
      </p:sp>
      <p:sp>
        <p:nvSpPr>
          <p:cNvPr id="18435" name="Rectangle 3">
            <a:extLst>
              <a:ext uri="{FF2B5EF4-FFF2-40B4-BE49-F238E27FC236}">
                <a16:creationId xmlns:a16="http://schemas.microsoft.com/office/drawing/2014/main" id="{A71EF3A5-B046-FA68-3518-B0F4AA676B7C}"/>
              </a:ext>
            </a:extLst>
          </p:cNvPr>
          <p:cNvSpPr>
            <a:spLocks noGrp="1" noRot="1"/>
          </p:cNvSpPr>
          <p:nvPr>
            <p:ph idx="1"/>
          </p:nvPr>
        </p:nvSpPr>
        <p:spPr>
          <a:xfrm>
            <a:off x="457200" y="1935163"/>
            <a:ext cx="8229600" cy="4518025"/>
          </a:xfrm>
        </p:spPr>
        <p:txBody>
          <a:bodyPr/>
          <a:lstStyle/>
          <a:p>
            <a:pPr eaLnBrk="1" hangingPunct="1">
              <a:buFont typeface="Wingdings" panose="05000000000000000000" pitchFamily="2" charset="2"/>
              <a:buNone/>
            </a:pPr>
            <a:r>
              <a:rPr lang="en-GB" altLang="en-US" dirty="0"/>
              <a:t>In Year 5, your child should be able to:</a:t>
            </a:r>
          </a:p>
          <a:p>
            <a:pPr eaLnBrk="1" hangingPunct="1">
              <a:buClr>
                <a:srgbClr val="000014"/>
              </a:buClr>
            </a:pPr>
            <a:r>
              <a:rPr lang="en-GB" altLang="en-US" dirty="0"/>
              <a:t>Remember to bring their reading books and record in daily. </a:t>
            </a:r>
          </a:p>
          <a:p>
            <a:pPr eaLnBrk="1" hangingPunct="1">
              <a:buClr>
                <a:srgbClr val="000014"/>
              </a:buClr>
            </a:pPr>
            <a:r>
              <a:rPr lang="en-GB" altLang="en-US" dirty="0"/>
              <a:t>Look after their belongings - it is their responsibility to look for them if they are lost. </a:t>
            </a:r>
          </a:p>
          <a:p>
            <a:pPr eaLnBrk="1" hangingPunct="1">
              <a:buClr>
                <a:srgbClr val="000014"/>
              </a:buClr>
            </a:pPr>
            <a:r>
              <a:rPr lang="en-GB" altLang="en-US" dirty="0"/>
              <a:t>Look after school books that are brought home. </a:t>
            </a:r>
          </a:p>
          <a:p>
            <a:pPr eaLnBrk="1" hangingPunct="1">
              <a:buClr>
                <a:srgbClr val="000014"/>
              </a:buClr>
            </a:pPr>
            <a:r>
              <a:rPr lang="en-GB" altLang="en-US" dirty="0"/>
              <a:t>Take accountability, for example, remembering homework, timetabling responsibilities (P.E. days etc.), remembering lunchboxes and healthy snacks etc. </a:t>
            </a:r>
          </a:p>
          <a:p>
            <a:pPr marL="0" indent="0" eaLnBrk="1" hangingPunct="1">
              <a:buClr>
                <a:srgbClr val="000014"/>
              </a:buClr>
              <a:buNone/>
            </a:pPr>
            <a:endParaRPr lang="en-GB" altLang="en-US" dirty="0"/>
          </a:p>
        </p:txBody>
      </p:sp>
      <p:pic>
        <p:nvPicPr>
          <p:cNvPr id="18436" name="Picture 1">
            <a:extLst>
              <a:ext uri="{FF2B5EF4-FFF2-40B4-BE49-F238E27FC236}">
                <a16:creationId xmlns:a16="http://schemas.microsoft.com/office/drawing/2014/main" id="{9A121F4D-902B-45B6-697F-F7FA300ED7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12700"/>
            <a:ext cx="18415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A37B658-2BA0-F347-7790-5A15D53DA2E8}"/>
              </a:ext>
            </a:extLst>
          </p:cNvPr>
          <p:cNvSpPr>
            <a:spLocks noGrp="1"/>
          </p:cNvSpPr>
          <p:nvPr>
            <p:ph type="title"/>
          </p:nvPr>
        </p:nvSpPr>
        <p:spPr>
          <a:xfrm>
            <a:off x="457200" y="188913"/>
            <a:ext cx="8229600" cy="795337"/>
          </a:xfrm>
        </p:spPr>
        <p:txBody>
          <a:bodyPr/>
          <a:lstStyle/>
          <a:p>
            <a:r>
              <a:rPr lang="en-GB" altLang="en-US" sz="4400"/>
              <a:t>SEND</a:t>
            </a:r>
          </a:p>
        </p:txBody>
      </p:sp>
      <p:sp>
        <p:nvSpPr>
          <p:cNvPr id="19459" name="Content Placeholder 2">
            <a:extLst>
              <a:ext uri="{FF2B5EF4-FFF2-40B4-BE49-F238E27FC236}">
                <a16:creationId xmlns:a16="http://schemas.microsoft.com/office/drawing/2014/main" id="{BD9EA09F-7338-249A-C953-E0219FF9CE6A}"/>
              </a:ext>
            </a:extLst>
          </p:cNvPr>
          <p:cNvSpPr>
            <a:spLocks noGrp="1"/>
          </p:cNvSpPr>
          <p:nvPr>
            <p:ph idx="1"/>
          </p:nvPr>
        </p:nvSpPr>
        <p:spPr>
          <a:xfrm>
            <a:off x="422275" y="984250"/>
            <a:ext cx="8229600" cy="5392738"/>
          </a:xfrm>
        </p:spPr>
        <p:txBody>
          <a:bodyPr/>
          <a:lstStyle/>
          <a:p>
            <a:r>
              <a:rPr lang="en-GB" altLang="en-US" sz="1600" dirty="0"/>
              <a:t>Mrs Hollman is the school SENDCO – she works Wed-Fri</a:t>
            </a:r>
          </a:p>
          <a:p>
            <a:r>
              <a:rPr lang="en-GB" altLang="en-US" sz="1600" dirty="0"/>
              <a:t>SENDCo time is a Wednesday.</a:t>
            </a:r>
          </a:p>
          <a:p>
            <a:r>
              <a:rPr lang="en-GB" altLang="en-US" sz="1600" dirty="0"/>
              <a:t>Adaptive and quality first teaching is for every child within school.</a:t>
            </a:r>
          </a:p>
          <a:p>
            <a:r>
              <a:rPr lang="en-GB" altLang="en-US" sz="1600" dirty="0"/>
              <a:t>All children are taught within the classroom by their class teacher.</a:t>
            </a:r>
          </a:p>
          <a:p>
            <a:r>
              <a:rPr lang="en-GB" altLang="en-US" sz="1600" dirty="0"/>
              <a:t>All children need to socialise with their peers and working in isolation does not provide this. </a:t>
            </a:r>
          </a:p>
          <a:p>
            <a:r>
              <a:rPr lang="en-GB" altLang="en-US" sz="1600" dirty="0"/>
              <a:t>Fewer children are able to receive funding for individual support and this support is to support the individual with their peers. </a:t>
            </a:r>
          </a:p>
          <a:p>
            <a:r>
              <a:rPr lang="en-GB" altLang="en-US" sz="1600" dirty="0"/>
              <a:t>Any child who has funding, the first £6,000 is provided by the school and we must explain exactly how that funding is used to enhance the learning of the individual. </a:t>
            </a:r>
          </a:p>
          <a:p>
            <a:r>
              <a:rPr lang="en-GB" altLang="en-US" sz="1600" dirty="0"/>
              <a:t>Lots of our children have interventions in place to boost their learning.  Some of these include: RWI 1:1, daily reading, IDL, Beat Dyslexia, CEW practice, handwriting practice, sensory diets/exercises</a:t>
            </a:r>
          </a:p>
          <a:p>
            <a:r>
              <a:rPr lang="en-GB" altLang="en-US" sz="1600" dirty="0"/>
              <a:t>SEN register includes all children who: have an external agency involved, are 2 years academically behind their peers, have a diagnosis. </a:t>
            </a:r>
          </a:p>
          <a:p>
            <a:r>
              <a:rPr lang="en-GB" altLang="en-US" sz="1600" dirty="0"/>
              <a:t>If you have concerns: speak with the class teacher, plan out steps together and re-meet to discuss progress, if necessary Mrs Hollman can then become involved if the class teacher deems it necessary. </a:t>
            </a:r>
          </a:p>
          <a:p>
            <a:r>
              <a:rPr lang="en-GB" altLang="en-US" sz="1600" dirty="0"/>
              <a:t>SEN Support plans are reviewed every term with SMART targets in place.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47EF34F4-F7F9-2CF5-C22E-14123E10C075}"/>
              </a:ext>
            </a:extLst>
          </p:cNvPr>
          <p:cNvSpPr>
            <a:spLocks noGrp="1"/>
          </p:cNvSpPr>
          <p:nvPr>
            <p:ph type="title"/>
          </p:nvPr>
        </p:nvSpPr>
        <p:spPr>
          <a:xfrm>
            <a:off x="457200" y="-99392"/>
            <a:ext cx="8229600" cy="1143000"/>
          </a:xfrm>
        </p:spPr>
        <p:txBody>
          <a:bodyPr/>
          <a:lstStyle/>
          <a:p>
            <a:r>
              <a:rPr lang="en-GB" altLang="en-US" dirty="0"/>
              <a:t>What is adaptive teaching?</a:t>
            </a:r>
          </a:p>
        </p:txBody>
      </p:sp>
      <p:pic>
        <p:nvPicPr>
          <p:cNvPr id="20483" name="Content Placeholder 4">
            <a:extLst>
              <a:ext uri="{FF2B5EF4-FFF2-40B4-BE49-F238E27FC236}">
                <a16:creationId xmlns:a16="http://schemas.microsoft.com/office/drawing/2014/main" id="{188D9A29-BDEC-B592-7C1A-842F2F3C9B8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57200" y="1124744"/>
            <a:ext cx="8229600" cy="5443742"/>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F798D543-0FE9-B6FB-8A1D-27F0C37534A8}"/>
              </a:ext>
            </a:extLst>
          </p:cNvPr>
          <p:cNvSpPr>
            <a:spLocks noGrp="1" noRot="1"/>
          </p:cNvSpPr>
          <p:nvPr>
            <p:ph type="title"/>
          </p:nvPr>
        </p:nvSpPr>
        <p:spPr/>
        <p:txBody>
          <a:bodyPr/>
          <a:lstStyle/>
          <a:p>
            <a:pPr eaLnBrk="1" hangingPunct="1"/>
            <a:r>
              <a:rPr lang="en-GB" altLang="en-US">
                <a:solidFill>
                  <a:schemeClr val="tx1"/>
                </a:solidFill>
              </a:rPr>
              <a:t>Homework</a:t>
            </a:r>
          </a:p>
        </p:txBody>
      </p:sp>
      <p:sp>
        <p:nvSpPr>
          <p:cNvPr id="8195" name="Rectangle 3">
            <a:extLst>
              <a:ext uri="{FF2B5EF4-FFF2-40B4-BE49-F238E27FC236}">
                <a16:creationId xmlns:a16="http://schemas.microsoft.com/office/drawing/2014/main" id="{941B5DBC-EA3B-0F60-CA04-87DB230D68B0}"/>
              </a:ext>
            </a:extLst>
          </p:cNvPr>
          <p:cNvSpPr>
            <a:spLocks noGrp="1" noRot="1" noChangeArrowheads="1"/>
          </p:cNvSpPr>
          <p:nvPr>
            <p:ph idx="1"/>
          </p:nvPr>
        </p:nvSpPr>
        <p:spPr/>
        <p:txBody>
          <a:bodyPr>
            <a:normAutofit/>
          </a:bodyPr>
          <a:lstStyle/>
          <a:p>
            <a:pPr marL="274320" indent="-274320" eaLnBrk="1" fontAlgn="auto" hangingPunct="1">
              <a:spcAft>
                <a:spcPts val="0"/>
              </a:spcAft>
              <a:buClr>
                <a:srgbClr val="000014"/>
              </a:buClr>
              <a:buFont typeface="Wingdings 2"/>
              <a:buChar char=""/>
              <a:defRPr/>
            </a:pPr>
            <a:r>
              <a:rPr lang="en-GB" altLang="en-US" sz="2800" dirty="0"/>
              <a:t>Reading - 4 times a week and signed in home reading record -this will be checked daily.  </a:t>
            </a:r>
          </a:p>
          <a:p>
            <a:pPr marL="274320" indent="-274320" eaLnBrk="1" fontAlgn="auto" hangingPunct="1">
              <a:spcAft>
                <a:spcPts val="0"/>
              </a:spcAft>
              <a:buClr>
                <a:srgbClr val="000014"/>
              </a:buClr>
              <a:buFont typeface="Wingdings 2"/>
              <a:buChar char=""/>
              <a:defRPr/>
            </a:pPr>
            <a:r>
              <a:rPr lang="en-GB" altLang="en-US" sz="2800" dirty="0"/>
              <a:t>Times Tables Rock Stars – 45 minutes per week. Completed online. </a:t>
            </a:r>
          </a:p>
          <a:p>
            <a:pPr marL="274320" indent="-274320" eaLnBrk="1" fontAlgn="auto" hangingPunct="1">
              <a:spcAft>
                <a:spcPts val="0"/>
              </a:spcAft>
              <a:buClr>
                <a:srgbClr val="000014"/>
              </a:buClr>
              <a:buFont typeface="Wingdings 2"/>
              <a:buChar char=""/>
              <a:defRPr/>
            </a:pPr>
            <a:r>
              <a:rPr lang="en-GB" altLang="en-US" sz="2800" dirty="0"/>
              <a:t>Atom – to be confirmed – will replace Century homework </a:t>
            </a:r>
          </a:p>
        </p:txBody>
      </p:sp>
      <p:pic>
        <p:nvPicPr>
          <p:cNvPr id="21508" name="Picture 1">
            <a:extLst>
              <a:ext uri="{FF2B5EF4-FFF2-40B4-BE49-F238E27FC236}">
                <a16:creationId xmlns:a16="http://schemas.microsoft.com/office/drawing/2014/main" id="{22200CE1-4208-96D4-B734-3027F2F10C0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88213"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F4730D0-05F3-8905-7C2D-C3E59A59B46C}"/>
              </a:ext>
            </a:extLst>
          </p:cNvPr>
          <p:cNvSpPr>
            <a:spLocks noGrp="1" noRot="1"/>
          </p:cNvSpPr>
          <p:nvPr>
            <p:ph type="title"/>
          </p:nvPr>
        </p:nvSpPr>
        <p:spPr>
          <a:xfrm>
            <a:off x="422426" y="188640"/>
            <a:ext cx="8229600" cy="1143000"/>
          </a:xfrm>
        </p:spPr>
        <p:txBody>
          <a:bodyPr/>
          <a:lstStyle/>
          <a:p>
            <a:pPr eaLnBrk="1" hangingPunct="1"/>
            <a:r>
              <a:rPr lang="en-GB" altLang="en-US" dirty="0">
                <a:solidFill>
                  <a:schemeClr val="tx1"/>
                </a:solidFill>
              </a:rPr>
              <a:t>Reading</a:t>
            </a:r>
          </a:p>
        </p:txBody>
      </p:sp>
      <p:sp>
        <p:nvSpPr>
          <p:cNvPr id="22531" name="Rectangle 3">
            <a:extLst>
              <a:ext uri="{FF2B5EF4-FFF2-40B4-BE49-F238E27FC236}">
                <a16:creationId xmlns:a16="http://schemas.microsoft.com/office/drawing/2014/main" id="{FE8D819A-D256-C06E-6206-5D68B1B22CB9}"/>
              </a:ext>
            </a:extLst>
          </p:cNvPr>
          <p:cNvSpPr>
            <a:spLocks noGrp="1" noRot="1"/>
          </p:cNvSpPr>
          <p:nvPr>
            <p:ph idx="1"/>
          </p:nvPr>
        </p:nvSpPr>
        <p:spPr>
          <a:xfrm>
            <a:off x="457200" y="1520280"/>
            <a:ext cx="8229600" cy="4992960"/>
          </a:xfrm>
        </p:spPr>
        <p:txBody>
          <a:bodyPr/>
          <a:lstStyle/>
          <a:p>
            <a:pPr eaLnBrk="1" hangingPunct="1">
              <a:buClr>
                <a:srgbClr val="000014"/>
              </a:buClr>
            </a:pPr>
            <a:r>
              <a:rPr lang="en-GB" altLang="en-US" sz="2000" dirty="0"/>
              <a:t>Will be read with at least once per week with either Mr Moore or Mrs Eden/Ms Appleton/Mrs Kime (alternating each week) </a:t>
            </a:r>
          </a:p>
          <a:p>
            <a:pPr eaLnBrk="1" hangingPunct="1">
              <a:buClr>
                <a:srgbClr val="000014"/>
              </a:buClr>
            </a:pPr>
            <a:r>
              <a:rPr lang="en-GB" altLang="en-US" sz="2000" dirty="0"/>
              <a:t>Book bag book and pleasure books will be changed when they have been completed </a:t>
            </a:r>
          </a:p>
          <a:p>
            <a:pPr eaLnBrk="1" hangingPunct="1">
              <a:buClr>
                <a:srgbClr val="000014"/>
              </a:buClr>
            </a:pPr>
            <a:r>
              <a:rPr lang="en-GB" altLang="en-US" sz="2000" dirty="0"/>
              <a:t>It is important that the children have an understanding of what they are reading. </a:t>
            </a:r>
          </a:p>
          <a:p>
            <a:pPr eaLnBrk="1" hangingPunct="1">
              <a:buClr>
                <a:srgbClr val="000014"/>
              </a:buClr>
            </a:pPr>
            <a:r>
              <a:rPr lang="en-GB" altLang="en-US" sz="2000" dirty="0"/>
              <a:t>Now reading a whole class text at the end of the day. This is to develop children’s ‘love’ for reading. Also give time to share books the children have enjoyed – adapt our class library based on this. </a:t>
            </a:r>
          </a:p>
          <a:p>
            <a:pPr eaLnBrk="1" hangingPunct="1">
              <a:buClr>
                <a:srgbClr val="000014"/>
              </a:buClr>
            </a:pPr>
            <a:r>
              <a:rPr lang="en-GB" altLang="en-US" sz="2000" dirty="0"/>
              <a:t>Try to read books, magazines, newspapers together at home too</a:t>
            </a:r>
          </a:p>
          <a:p>
            <a:pPr eaLnBrk="1" hangingPunct="1">
              <a:buClr>
                <a:srgbClr val="000014"/>
              </a:buClr>
            </a:pPr>
            <a:r>
              <a:rPr lang="en-GB" altLang="en-US" sz="2000" dirty="0"/>
              <a:t>If you are able to, please ask your child about the book they have to deepen and test their understanding (Who is that character? What do you think will happen next? What’s happened so far? Why have they done that? How are they feeling? etc.)</a:t>
            </a:r>
          </a:p>
        </p:txBody>
      </p:sp>
      <p:pic>
        <p:nvPicPr>
          <p:cNvPr id="22532" name="Picture 1">
            <a:extLst>
              <a:ext uri="{FF2B5EF4-FFF2-40B4-BE49-F238E27FC236}">
                <a16:creationId xmlns:a16="http://schemas.microsoft.com/office/drawing/2014/main" id="{806ABF6A-3488-4A9A-71F6-C5ADC37FE0D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12359" y="0"/>
            <a:ext cx="1304653" cy="13912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9D2BDEE-119D-4A0F-022C-8C73DF0E3123}"/>
              </a:ext>
            </a:extLst>
          </p:cNvPr>
          <p:cNvSpPr>
            <a:spLocks noGrp="1" noRot="1"/>
          </p:cNvSpPr>
          <p:nvPr>
            <p:ph type="title"/>
          </p:nvPr>
        </p:nvSpPr>
        <p:spPr>
          <a:xfrm>
            <a:off x="395288" y="22225"/>
            <a:ext cx="8229600" cy="1143000"/>
          </a:xfrm>
        </p:spPr>
        <p:txBody>
          <a:bodyPr/>
          <a:lstStyle/>
          <a:p>
            <a:pPr eaLnBrk="1" hangingPunct="1"/>
            <a:r>
              <a:rPr lang="en-GB" altLang="en-US">
                <a:solidFill>
                  <a:schemeClr val="tx1"/>
                </a:solidFill>
              </a:rPr>
              <a:t>Equipment</a:t>
            </a:r>
          </a:p>
        </p:txBody>
      </p:sp>
      <p:sp>
        <p:nvSpPr>
          <p:cNvPr id="23555" name="Rectangle 3">
            <a:extLst>
              <a:ext uri="{FF2B5EF4-FFF2-40B4-BE49-F238E27FC236}">
                <a16:creationId xmlns:a16="http://schemas.microsoft.com/office/drawing/2014/main" id="{0F7AE07A-4649-A1EB-DBC0-D2F0E9A4BEC9}"/>
              </a:ext>
            </a:extLst>
          </p:cNvPr>
          <p:cNvSpPr>
            <a:spLocks noGrp="1" noRot="1"/>
          </p:cNvSpPr>
          <p:nvPr>
            <p:ph idx="1"/>
          </p:nvPr>
        </p:nvSpPr>
        <p:spPr>
          <a:xfrm>
            <a:off x="301625" y="1196975"/>
            <a:ext cx="8540750" cy="4902200"/>
          </a:xfrm>
        </p:spPr>
        <p:txBody>
          <a:bodyPr/>
          <a:lstStyle/>
          <a:p>
            <a:pPr eaLnBrk="1" hangingPunct="1">
              <a:lnSpc>
                <a:spcPct val="90000"/>
              </a:lnSpc>
            </a:pPr>
            <a:endParaRPr lang="en-GB" altLang="en-US" sz="2400" dirty="0"/>
          </a:p>
          <a:p>
            <a:pPr eaLnBrk="1" hangingPunct="1">
              <a:lnSpc>
                <a:spcPct val="90000"/>
              </a:lnSpc>
            </a:pPr>
            <a:endParaRPr lang="en-GB" altLang="en-US" sz="2400" dirty="0"/>
          </a:p>
          <a:p>
            <a:pPr eaLnBrk="1" hangingPunct="1">
              <a:lnSpc>
                <a:spcPct val="90000"/>
              </a:lnSpc>
              <a:buClr>
                <a:srgbClr val="000014"/>
              </a:buClr>
              <a:buFont typeface="Courier New" panose="02070309020205020404" pitchFamily="49" charset="0"/>
              <a:buChar char="o"/>
            </a:pPr>
            <a:r>
              <a:rPr lang="en-GB" altLang="en-US" sz="2400" dirty="0"/>
              <a:t>Reading book &amp; reading record - this should be in school every day.</a:t>
            </a:r>
          </a:p>
          <a:p>
            <a:pPr eaLnBrk="1" hangingPunct="1">
              <a:lnSpc>
                <a:spcPct val="90000"/>
              </a:lnSpc>
              <a:buClr>
                <a:srgbClr val="000014"/>
              </a:buClr>
              <a:buFont typeface="Courier New" panose="02070309020205020404" pitchFamily="49" charset="0"/>
              <a:buChar char="o"/>
            </a:pPr>
            <a:r>
              <a:rPr lang="en-GB" altLang="en-US" sz="2400" dirty="0"/>
              <a:t>PE - If your child cannot do P.E., a letter or message must be sent in.</a:t>
            </a:r>
          </a:p>
          <a:p>
            <a:pPr eaLnBrk="1" hangingPunct="1">
              <a:lnSpc>
                <a:spcPct val="90000"/>
              </a:lnSpc>
              <a:buClr>
                <a:srgbClr val="000014"/>
              </a:buClr>
              <a:buFont typeface="Courier New" panose="02070309020205020404" pitchFamily="49" charset="0"/>
              <a:buChar char="o"/>
            </a:pPr>
            <a:r>
              <a:rPr lang="en-GB" altLang="en-US" sz="2400" dirty="0"/>
              <a:t>Bags should only be book bag size NO bigger - these will be sent home.</a:t>
            </a:r>
          </a:p>
          <a:p>
            <a:pPr eaLnBrk="1" hangingPunct="1">
              <a:lnSpc>
                <a:spcPct val="90000"/>
              </a:lnSpc>
              <a:buClr>
                <a:srgbClr val="000014"/>
              </a:buClr>
              <a:buFont typeface="Courier New" panose="02070309020205020404" pitchFamily="49" charset="0"/>
              <a:buChar char="o"/>
            </a:pPr>
            <a:r>
              <a:rPr lang="en-GB" altLang="en-US" sz="2400" dirty="0"/>
              <a:t>Water bottles should only contain water.</a:t>
            </a:r>
          </a:p>
          <a:p>
            <a:pPr eaLnBrk="1" hangingPunct="1">
              <a:lnSpc>
                <a:spcPct val="90000"/>
              </a:lnSpc>
              <a:buClr>
                <a:srgbClr val="000014"/>
              </a:buClr>
              <a:buFont typeface="Courier New" panose="02070309020205020404" pitchFamily="49" charset="0"/>
              <a:buChar char="o"/>
            </a:pPr>
            <a:r>
              <a:rPr lang="en-GB" altLang="en-US" sz="2400" dirty="0"/>
              <a:t>Piercings must be covered up.</a:t>
            </a:r>
          </a:p>
          <a:p>
            <a:pPr eaLnBrk="1" hangingPunct="1">
              <a:lnSpc>
                <a:spcPct val="90000"/>
              </a:lnSpc>
              <a:buClr>
                <a:srgbClr val="000014"/>
              </a:buClr>
              <a:buFont typeface="Courier New" panose="02070309020205020404" pitchFamily="49" charset="0"/>
              <a:buChar char="o"/>
            </a:pPr>
            <a:r>
              <a:rPr lang="en-GB" altLang="en-US" sz="2400" dirty="0"/>
              <a:t>Hair must be tied back (boys and girls) using blue/dark bobbles/bows.</a:t>
            </a:r>
          </a:p>
          <a:p>
            <a:pPr eaLnBrk="1" hangingPunct="1">
              <a:lnSpc>
                <a:spcPct val="90000"/>
              </a:lnSpc>
              <a:buClr>
                <a:srgbClr val="000014"/>
              </a:buClr>
              <a:buFont typeface="Courier New" panose="02070309020205020404" pitchFamily="49" charset="0"/>
              <a:buChar char="o"/>
            </a:pPr>
            <a:r>
              <a:rPr lang="en-GB" altLang="en-US" sz="2400" dirty="0"/>
              <a:t>Please label all uniform, especially jumpers, cardigans and BOTH trainers.</a:t>
            </a:r>
          </a:p>
          <a:p>
            <a:pPr eaLnBrk="1" hangingPunct="1">
              <a:lnSpc>
                <a:spcPct val="90000"/>
              </a:lnSpc>
            </a:pPr>
            <a:endParaRPr lang="en-GB" altLang="en-US" sz="2400" dirty="0"/>
          </a:p>
        </p:txBody>
      </p:sp>
      <p:pic>
        <p:nvPicPr>
          <p:cNvPr id="23556" name="Picture 1">
            <a:extLst>
              <a:ext uri="{FF2B5EF4-FFF2-40B4-BE49-F238E27FC236}">
                <a16:creationId xmlns:a16="http://schemas.microsoft.com/office/drawing/2014/main" id="{F901E754-2D8A-9790-64D3-3F5C8E19D94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931A2F-71CF-5EC9-2B09-5DE679D3FA72}"/>
              </a:ext>
            </a:extLst>
          </p:cNvPr>
          <p:cNvSpPr>
            <a:spLocks noGrp="1"/>
          </p:cNvSpPr>
          <p:nvPr>
            <p:ph type="title"/>
          </p:nvPr>
        </p:nvSpPr>
        <p:spPr/>
        <p:txBody>
          <a:bodyPr/>
          <a:lstStyle/>
          <a:p>
            <a:r>
              <a:rPr lang="en-GB" altLang="en-US" dirty="0">
                <a:solidFill>
                  <a:schemeClr val="tx1"/>
                </a:solidFill>
              </a:rPr>
              <a:t>Trips</a:t>
            </a:r>
          </a:p>
        </p:txBody>
      </p:sp>
      <p:sp>
        <p:nvSpPr>
          <p:cNvPr id="25603" name="Content Placeholder 2">
            <a:extLst>
              <a:ext uri="{FF2B5EF4-FFF2-40B4-BE49-F238E27FC236}">
                <a16:creationId xmlns:a16="http://schemas.microsoft.com/office/drawing/2014/main" id="{0238322C-D9B7-D13E-501A-B7DE7FEC296D}"/>
              </a:ext>
            </a:extLst>
          </p:cNvPr>
          <p:cNvSpPr>
            <a:spLocks noGrp="1"/>
          </p:cNvSpPr>
          <p:nvPr>
            <p:ph idx="1"/>
          </p:nvPr>
        </p:nvSpPr>
        <p:spPr/>
        <p:txBody>
          <a:bodyPr/>
          <a:lstStyle/>
          <a:p>
            <a:pPr marL="0" indent="0">
              <a:buClr>
                <a:srgbClr val="000014"/>
              </a:buClr>
              <a:buNone/>
            </a:pPr>
            <a:r>
              <a:rPr lang="en-GB" altLang="en-US" b="1" dirty="0"/>
              <a:t>We will have 3 trips across the year:</a:t>
            </a:r>
          </a:p>
          <a:p>
            <a:pPr>
              <a:buClr>
                <a:srgbClr val="000014"/>
              </a:buClr>
            </a:pPr>
            <a:r>
              <a:rPr lang="en-GB" altLang="en-US" dirty="0"/>
              <a:t>Western Approaches in Spring 1</a:t>
            </a:r>
          </a:p>
          <a:p>
            <a:pPr>
              <a:buClr>
                <a:srgbClr val="000014"/>
              </a:buClr>
            </a:pPr>
            <a:endParaRPr lang="en-GB" altLang="en-US" dirty="0"/>
          </a:p>
          <a:p>
            <a:pPr>
              <a:buClr>
                <a:srgbClr val="000014"/>
              </a:buClr>
            </a:pPr>
            <a:r>
              <a:rPr lang="en-GB" altLang="en-US" dirty="0"/>
              <a:t>Cobble Hey Farm in Spring 2</a:t>
            </a:r>
          </a:p>
          <a:p>
            <a:pPr>
              <a:buClr>
                <a:srgbClr val="000014"/>
              </a:buClr>
            </a:pPr>
            <a:endParaRPr lang="en-GB" altLang="en-US" dirty="0"/>
          </a:p>
          <a:p>
            <a:pPr>
              <a:buClr>
                <a:srgbClr val="000014"/>
              </a:buClr>
            </a:pPr>
            <a:r>
              <a:rPr lang="en-GB" altLang="en-US" dirty="0"/>
              <a:t>Allerton Synagogue in Summer 2</a:t>
            </a:r>
          </a:p>
          <a:p>
            <a:pPr>
              <a:buClr>
                <a:srgbClr val="000014"/>
              </a:buClr>
            </a:pPr>
            <a:endParaRPr lang="en-GB" altLang="en-US" dirty="0"/>
          </a:p>
          <a:p>
            <a:pPr marL="0" indent="0">
              <a:buClr>
                <a:srgbClr val="000014"/>
              </a:buClr>
              <a:buNone/>
            </a:pPr>
            <a:r>
              <a:rPr lang="en-GB" altLang="en-US" dirty="0"/>
              <a:t>We will book ASAP and send further details when we can.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12E90BDB-4FCC-02BE-E342-93BA41BF8B32}"/>
              </a:ext>
            </a:extLst>
          </p:cNvPr>
          <p:cNvSpPr>
            <a:spLocks noGrp="1" noRot="1"/>
          </p:cNvSpPr>
          <p:nvPr>
            <p:ph type="title"/>
          </p:nvPr>
        </p:nvSpPr>
        <p:spPr/>
        <p:txBody>
          <a:bodyPr/>
          <a:lstStyle/>
          <a:p>
            <a:pPr eaLnBrk="1" hangingPunct="1"/>
            <a:r>
              <a:rPr lang="en-GB" altLang="en-US">
                <a:solidFill>
                  <a:schemeClr val="tx1"/>
                </a:solidFill>
              </a:rPr>
              <a:t>Working together</a:t>
            </a:r>
          </a:p>
        </p:txBody>
      </p:sp>
      <p:sp>
        <p:nvSpPr>
          <p:cNvPr id="18435" name="Rectangle 3">
            <a:extLst>
              <a:ext uri="{FF2B5EF4-FFF2-40B4-BE49-F238E27FC236}">
                <a16:creationId xmlns:a16="http://schemas.microsoft.com/office/drawing/2014/main" id="{AE784DA7-3466-E0FD-E792-A44C07E93E89}"/>
              </a:ext>
            </a:extLst>
          </p:cNvPr>
          <p:cNvSpPr>
            <a:spLocks noGrp="1" noRot="1" noChangeArrowheads="1"/>
          </p:cNvSpPr>
          <p:nvPr>
            <p:ph idx="1"/>
          </p:nvPr>
        </p:nvSpPr>
        <p:spPr/>
        <p:txBody>
          <a:bodyPr/>
          <a:lstStyle/>
          <a:p>
            <a:pPr marL="0" indent="0" eaLnBrk="1" hangingPunct="1">
              <a:buFont typeface="Wingdings 2" panose="05020102010507070707" pitchFamily="18" charset="2"/>
              <a:buNone/>
              <a:defRPr/>
            </a:pPr>
            <a:r>
              <a:rPr lang="en-GB" altLang="en-US" sz="2200" dirty="0"/>
              <a:t>You can contact us by:</a:t>
            </a:r>
          </a:p>
          <a:p>
            <a:pPr eaLnBrk="1" hangingPunct="1">
              <a:buClr>
                <a:srgbClr val="000014"/>
              </a:buClr>
              <a:defRPr/>
            </a:pPr>
            <a:r>
              <a:rPr lang="en-GB" altLang="en-US" sz="2200" dirty="0"/>
              <a:t>Send an email via the school office email - these do get emailed straight to us.  Please do not use teacher’s personal emails. </a:t>
            </a:r>
          </a:p>
          <a:p>
            <a:pPr eaLnBrk="1" hangingPunct="1">
              <a:buClr>
                <a:srgbClr val="000014"/>
              </a:buClr>
              <a:defRPr/>
            </a:pPr>
            <a:r>
              <a:rPr lang="en-GB" altLang="en-US" sz="2200" dirty="0"/>
              <a:t>Making an appointment via the office.</a:t>
            </a:r>
          </a:p>
          <a:p>
            <a:pPr eaLnBrk="1" hangingPunct="1">
              <a:buClr>
                <a:srgbClr val="000014"/>
              </a:buClr>
              <a:defRPr/>
            </a:pPr>
            <a:r>
              <a:rPr lang="en-GB" altLang="en-US" sz="2200" dirty="0"/>
              <a:t>Parents evening.</a:t>
            </a:r>
          </a:p>
          <a:p>
            <a:pPr eaLnBrk="1" hangingPunct="1">
              <a:buClr>
                <a:srgbClr val="000014"/>
              </a:buClr>
              <a:defRPr/>
            </a:pPr>
            <a:r>
              <a:rPr lang="en-GB" altLang="en-US" sz="2200" dirty="0"/>
              <a:t>Please try not to ask questions first thing in a morning. </a:t>
            </a:r>
          </a:p>
          <a:p>
            <a:pPr eaLnBrk="1" hangingPunct="1">
              <a:buClr>
                <a:srgbClr val="000014"/>
              </a:buClr>
              <a:defRPr/>
            </a:pPr>
            <a:r>
              <a:rPr lang="en-GB" altLang="en-US" sz="2200" dirty="0"/>
              <a:t>Updates should be available via the school app and website. </a:t>
            </a:r>
          </a:p>
          <a:p>
            <a:pPr eaLnBrk="1" hangingPunct="1">
              <a:buClr>
                <a:srgbClr val="000014"/>
              </a:buClr>
              <a:defRPr/>
            </a:pPr>
            <a:r>
              <a:rPr lang="en-GB" altLang="en-US" sz="2200" dirty="0"/>
              <a:t>We will endeavour to return any calls/messages within 48 working hours</a:t>
            </a:r>
          </a:p>
        </p:txBody>
      </p:sp>
      <p:pic>
        <p:nvPicPr>
          <p:cNvPr id="26628" name="Picture 1">
            <a:extLst>
              <a:ext uri="{FF2B5EF4-FFF2-40B4-BE49-F238E27FC236}">
                <a16:creationId xmlns:a16="http://schemas.microsoft.com/office/drawing/2014/main" id="{3E693FE9-7CCC-D37E-BA57-6A510CB684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FDC751C-B40D-E698-A968-EF39F9E1C590}"/>
              </a:ext>
            </a:extLst>
          </p:cNvPr>
          <p:cNvSpPr>
            <a:spLocks noGrp="1" noRot="1"/>
          </p:cNvSpPr>
          <p:nvPr>
            <p:ph type="title"/>
          </p:nvPr>
        </p:nvSpPr>
        <p:spPr/>
        <p:txBody>
          <a:bodyPr/>
          <a:lstStyle/>
          <a:p>
            <a:pPr eaLnBrk="1" hangingPunct="1"/>
            <a:r>
              <a:rPr lang="en-GB" altLang="en-US">
                <a:solidFill>
                  <a:schemeClr val="tx1"/>
                </a:solidFill>
              </a:rPr>
              <a:t>Working together</a:t>
            </a:r>
          </a:p>
        </p:txBody>
      </p:sp>
      <p:sp>
        <p:nvSpPr>
          <p:cNvPr id="27651" name="Rectangle 3">
            <a:extLst>
              <a:ext uri="{FF2B5EF4-FFF2-40B4-BE49-F238E27FC236}">
                <a16:creationId xmlns:a16="http://schemas.microsoft.com/office/drawing/2014/main" id="{A8093C1E-FDAA-2932-CFF0-8D92B9C51C25}"/>
              </a:ext>
            </a:extLst>
          </p:cNvPr>
          <p:cNvSpPr>
            <a:spLocks noGrp="1" noRot="1"/>
          </p:cNvSpPr>
          <p:nvPr>
            <p:ph idx="1"/>
          </p:nvPr>
        </p:nvSpPr>
        <p:spPr/>
        <p:txBody>
          <a:bodyPr/>
          <a:lstStyle/>
          <a:p>
            <a:pPr eaLnBrk="1" hangingPunct="1">
              <a:buFont typeface="Wingdings" panose="05000000000000000000" pitchFamily="2" charset="2"/>
              <a:buNone/>
            </a:pPr>
            <a:r>
              <a:rPr lang="en-GB" altLang="en-US" dirty="0"/>
              <a:t>We all want what is best for your children. If you can help us in any way</a:t>
            </a:r>
          </a:p>
          <a:p>
            <a:pPr eaLnBrk="1" hangingPunct="1">
              <a:buClr>
                <a:srgbClr val="000014"/>
              </a:buClr>
            </a:pPr>
            <a:r>
              <a:rPr lang="en-GB" altLang="en-US" dirty="0"/>
              <a:t>A spare half hour, half a day or a full day?</a:t>
            </a:r>
          </a:p>
          <a:p>
            <a:pPr eaLnBrk="1" hangingPunct="1">
              <a:buClr>
                <a:srgbClr val="000014"/>
              </a:buClr>
            </a:pPr>
            <a:r>
              <a:rPr lang="en-GB" altLang="en-US" dirty="0"/>
              <a:t>Good at art and craft?</a:t>
            </a:r>
          </a:p>
          <a:p>
            <a:pPr eaLnBrk="1" hangingPunct="1">
              <a:buFont typeface="Wingdings" panose="05000000000000000000" pitchFamily="2" charset="2"/>
              <a:buNone/>
            </a:pPr>
            <a:r>
              <a:rPr lang="en-GB" altLang="en-US" dirty="0"/>
              <a:t>If you can help us with any of these things please let us know. </a:t>
            </a:r>
          </a:p>
          <a:p>
            <a:pPr eaLnBrk="1" hangingPunct="1">
              <a:buFont typeface="Wingdings" panose="05000000000000000000" pitchFamily="2" charset="2"/>
              <a:buNone/>
            </a:pPr>
            <a:endParaRPr lang="en-GB" altLang="en-US" dirty="0"/>
          </a:p>
          <a:p>
            <a:pPr eaLnBrk="1" hangingPunct="1">
              <a:buFont typeface="Wingdings" panose="05000000000000000000" pitchFamily="2" charset="2"/>
              <a:buNone/>
            </a:pPr>
            <a:r>
              <a:rPr lang="en-GB" altLang="en-US" dirty="0"/>
              <a:t>We always have lots of ways of using an extra pair of hands!</a:t>
            </a:r>
          </a:p>
          <a:p>
            <a:pPr eaLnBrk="1" hangingPunct="1">
              <a:buFont typeface="Wingdings" panose="05000000000000000000" pitchFamily="2" charset="2"/>
              <a:buNone/>
            </a:pPr>
            <a:endParaRPr lang="en-GB" altLang="en-US" dirty="0"/>
          </a:p>
          <a:p>
            <a:pPr eaLnBrk="1" hangingPunct="1">
              <a:buFont typeface="Wingdings" panose="05000000000000000000" pitchFamily="2" charset="2"/>
              <a:buNone/>
            </a:pPr>
            <a:endParaRPr lang="en-GB" altLang="en-US" dirty="0"/>
          </a:p>
        </p:txBody>
      </p:sp>
      <p:pic>
        <p:nvPicPr>
          <p:cNvPr id="27652" name="Picture 1">
            <a:extLst>
              <a:ext uri="{FF2B5EF4-FFF2-40B4-BE49-F238E27FC236}">
                <a16:creationId xmlns:a16="http://schemas.microsoft.com/office/drawing/2014/main" id="{920BD7B4-8696-6174-69BC-504578F4E87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6E1EEAA8-A47B-ACAB-A6BB-35B66B12088C}"/>
              </a:ext>
            </a:extLst>
          </p:cNvPr>
          <p:cNvSpPr>
            <a:spLocks noGrp="1"/>
          </p:cNvSpPr>
          <p:nvPr>
            <p:ph type="title"/>
          </p:nvPr>
        </p:nvSpPr>
        <p:spPr/>
        <p:txBody>
          <a:bodyPr/>
          <a:lstStyle/>
          <a:p>
            <a:r>
              <a:rPr lang="en-GB" altLang="en-US" dirty="0">
                <a:solidFill>
                  <a:schemeClr val="tx1"/>
                </a:solidFill>
              </a:rPr>
              <a:t>The Reception Team</a:t>
            </a:r>
          </a:p>
        </p:txBody>
      </p:sp>
      <p:sp>
        <p:nvSpPr>
          <p:cNvPr id="6147" name="Content Placeholder 2">
            <a:extLst>
              <a:ext uri="{FF2B5EF4-FFF2-40B4-BE49-F238E27FC236}">
                <a16:creationId xmlns:a16="http://schemas.microsoft.com/office/drawing/2014/main" id="{AC4A63D8-5AC9-E263-F25F-3D82D9A60703}"/>
              </a:ext>
            </a:extLst>
          </p:cNvPr>
          <p:cNvSpPr>
            <a:spLocks noGrp="1"/>
          </p:cNvSpPr>
          <p:nvPr>
            <p:ph idx="1"/>
          </p:nvPr>
        </p:nvSpPr>
        <p:spPr/>
        <p:txBody>
          <a:bodyPr/>
          <a:lstStyle/>
          <a:p>
            <a:pPr algn="ctr">
              <a:lnSpc>
                <a:spcPct val="150000"/>
              </a:lnSpc>
              <a:defRPr/>
            </a:pPr>
            <a:r>
              <a:rPr lang="en-GB" altLang="en-US" sz="2800" b="1" dirty="0"/>
              <a:t>Mrs Pullen &amp; Mrs Roberts: </a:t>
            </a:r>
            <a:r>
              <a:rPr lang="en-GB" altLang="en-US" sz="2800" dirty="0"/>
              <a:t>Class Teachers </a:t>
            </a:r>
          </a:p>
          <a:p>
            <a:pPr algn="ctr">
              <a:lnSpc>
                <a:spcPct val="150000"/>
              </a:lnSpc>
              <a:defRPr/>
            </a:pPr>
            <a:r>
              <a:rPr lang="en-GB" altLang="en-US" sz="2800" b="1" dirty="0"/>
              <a:t>Mrs Rowbottom</a:t>
            </a:r>
            <a:r>
              <a:rPr lang="en-GB" altLang="en-US" sz="2800" dirty="0"/>
              <a:t>: Learning Assistants</a:t>
            </a:r>
          </a:p>
          <a:p>
            <a:pPr algn="ctr">
              <a:lnSpc>
                <a:spcPct val="150000"/>
              </a:lnSpc>
              <a:defRPr/>
            </a:pPr>
            <a:r>
              <a:rPr lang="en-GB" altLang="en-US" sz="2800" b="1" dirty="0"/>
              <a:t>Mrs Dearden:</a:t>
            </a:r>
            <a:r>
              <a:rPr lang="en-GB" altLang="en-US" sz="2800" dirty="0"/>
              <a:t> lunchtime supervisor</a:t>
            </a:r>
          </a:p>
          <a:p>
            <a:pPr algn="ctr">
              <a:lnSpc>
                <a:spcPct val="150000"/>
              </a:lnSpc>
              <a:defRPr/>
            </a:pPr>
            <a:r>
              <a:rPr lang="en-GB" altLang="en-US" sz="2800" b="1" dirty="0"/>
              <a:t>Miss Hodkinson:</a:t>
            </a:r>
            <a:r>
              <a:rPr lang="en-GB" altLang="en-US" sz="2800" dirty="0"/>
              <a:t> PPA Cover for(Tuesday AM )</a:t>
            </a:r>
          </a:p>
          <a:p>
            <a:pPr algn="ctr">
              <a:lnSpc>
                <a:spcPct val="150000"/>
              </a:lnSpc>
              <a:defRPr/>
            </a:pPr>
            <a:r>
              <a:rPr lang="en-GB" altLang="en-US" sz="2800" dirty="0"/>
              <a:t>PE and Music</a:t>
            </a:r>
          </a:p>
          <a:p>
            <a:pPr marL="0" indent="0">
              <a:buFont typeface="Wingdings 2" panose="05020102010507070707" pitchFamily="18" charset="2"/>
              <a:buNone/>
              <a:defRPr/>
            </a:pPr>
            <a:endParaRPr lang="en-GB" altLang="en-US" dirty="0"/>
          </a:p>
        </p:txBody>
      </p:sp>
      <p:pic>
        <p:nvPicPr>
          <p:cNvPr id="8196" name="Picture 1">
            <a:extLst>
              <a:ext uri="{FF2B5EF4-FFF2-40B4-BE49-F238E27FC236}">
                <a16:creationId xmlns:a16="http://schemas.microsoft.com/office/drawing/2014/main" id="{A915A159-75A6-0894-DF40-23AE7B6306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1905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3AFDDD1-45CD-F30C-43A7-7DDD5CBE7F92}"/>
              </a:ext>
            </a:extLst>
          </p:cNvPr>
          <p:cNvSpPr>
            <a:spLocks noGrp="1" noRot="1"/>
          </p:cNvSpPr>
          <p:nvPr>
            <p:ph type="title"/>
          </p:nvPr>
        </p:nvSpPr>
        <p:spPr/>
        <p:txBody>
          <a:bodyPr/>
          <a:lstStyle/>
          <a:p>
            <a:pPr eaLnBrk="1" hangingPunct="1"/>
            <a:r>
              <a:rPr lang="en-GB" altLang="en-US">
                <a:solidFill>
                  <a:schemeClr val="tx1"/>
                </a:solidFill>
              </a:rPr>
              <a:t>Any Questions?</a:t>
            </a:r>
          </a:p>
        </p:txBody>
      </p:sp>
      <p:sp>
        <p:nvSpPr>
          <p:cNvPr id="33795" name="Rectangle 3">
            <a:extLst>
              <a:ext uri="{FF2B5EF4-FFF2-40B4-BE49-F238E27FC236}">
                <a16:creationId xmlns:a16="http://schemas.microsoft.com/office/drawing/2014/main" id="{16D1FA3D-DB5A-8055-819A-A2A068B2774C}"/>
              </a:ext>
            </a:extLst>
          </p:cNvPr>
          <p:cNvSpPr>
            <a:spLocks noGrp="1" noRot="1"/>
          </p:cNvSpPr>
          <p:nvPr>
            <p:ph idx="1"/>
          </p:nvPr>
        </p:nvSpPr>
        <p:spPr/>
        <p:txBody>
          <a:bodyPr/>
          <a:lstStyle/>
          <a:p>
            <a:pPr marL="0" indent="0" eaLnBrk="1" hangingPunct="1">
              <a:buFont typeface="Wingdings 2" panose="05020102010507070707" pitchFamily="18" charset="2"/>
              <a:buNone/>
            </a:pPr>
            <a:endParaRPr lang="en-US" altLang="en-US" dirty="0"/>
          </a:p>
        </p:txBody>
      </p:sp>
      <p:pic>
        <p:nvPicPr>
          <p:cNvPr id="33796" name="Picture 1">
            <a:extLst>
              <a:ext uri="{FF2B5EF4-FFF2-40B4-BE49-F238E27FC236}">
                <a16:creationId xmlns:a16="http://schemas.microsoft.com/office/drawing/2014/main" id="{9A728F8A-E7BB-CA2A-E61D-D374E1D1D40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7938"/>
            <a:ext cx="18415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F918DD6F-6132-F691-7CF1-2A795790DBF4}"/>
              </a:ext>
            </a:extLst>
          </p:cNvPr>
          <p:cNvSpPr>
            <a:spLocks noGrp="1"/>
          </p:cNvSpPr>
          <p:nvPr>
            <p:ph type="title"/>
          </p:nvPr>
        </p:nvSpPr>
        <p:spPr/>
        <p:txBody>
          <a:bodyPr/>
          <a:lstStyle/>
          <a:p>
            <a:pPr eaLnBrk="1" hangingPunct="1"/>
            <a:r>
              <a:rPr lang="en-GB" altLang="en-US">
                <a:solidFill>
                  <a:schemeClr val="tx1"/>
                </a:solidFill>
              </a:rPr>
              <a:t>Dates for your diary</a:t>
            </a:r>
          </a:p>
        </p:txBody>
      </p:sp>
      <p:sp>
        <p:nvSpPr>
          <p:cNvPr id="23555" name="Rectangle 3">
            <a:extLst>
              <a:ext uri="{FF2B5EF4-FFF2-40B4-BE49-F238E27FC236}">
                <a16:creationId xmlns:a16="http://schemas.microsoft.com/office/drawing/2014/main" id="{798BF96B-A891-1F13-CFDD-17C4E1CA1C92}"/>
              </a:ext>
            </a:extLst>
          </p:cNvPr>
          <p:cNvSpPr>
            <a:spLocks noGrp="1" noChangeArrowheads="1"/>
          </p:cNvSpPr>
          <p:nvPr>
            <p:ph idx="1"/>
          </p:nvPr>
        </p:nvSpPr>
        <p:spPr>
          <a:xfrm>
            <a:off x="395288" y="1963738"/>
            <a:ext cx="8229600" cy="4389437"/>
          </a:xfrm>
        </p:spPr>
        <p:txBody>
          <a:bodyPr/>
          <a:lstStyle/>
          <a:p>
            <a:pPr eaLnBrk="1" hangingPunct="1">
              <a:buClr>
                <a:srgbClr val="000014"/>
              </a:buClr>
              <a:defRPr/>
            </a:pPr>
            <a:r>
              <a:rPr lang="en-GB" altLang="en-US" sz="2800"/>
              <a:t>W</a:t>
            </a:r>
            <a:r>
              <a:rPr lang="en-GB" altLang="en-US" sz="2800" dirty="0"/>
              <a:t>/C Tuesday 4</a:t>
            </a:r>
            <a:r>
              <a:rPr lang="en-GB" altLang="en-US" sz="2800" baseline="30000" dirty="0"/>
              <a:t>th</a:t>
            </a:r>
            <a:r>
              <a:rPr lang="en-GB" altLang="en-US" sz="2800" dirty="0"/>
              <a:t> November – Parents’ Evening</a:t>
            </a:r>
          </a:p>
          <a:p>
            <a:pPr eaLnBrk="1" hangingPunct="1">
              <a:buClr>
                <a:srgbClr val="000014"/>
              </a:buClr>
              <a:defRPr/>
            </a:pPr>
            <a:r>
              <a:rPr lang="en-GB" altLang="en-US" sz="2800" dirty="0"/>
              <a:t>Wednesday 12</a:t>
            </a:r>
            <a:r>
              <a:rPr lang="en-GB" altLang="en-US" sz="2800" baseline="30000" dirty="0"/>
              <a:t>th</a:t>
            </a:r>
            <a:r>
              <a:rPr lang="en-GB" altLang="en-US" sz="2800" dirty="0"/>
              <a:t> November: individual and sibling photograph day</a:t>
            </a:r>
          </a:p>
          <a:p>
            <a:pPr eaLnBrk="1" hangingPunct="1">
              <a:buClr>
                <a:srgbClr val="000014"/>
              </a:buClr>
              <a:defRPr/>
            </a:pPr>
            <a:r>
              <a:rPr lang="en-GB" altLang="en-US" sz="2800" dirty="0"/>
              <a:t>W/C Monday 13</a:t>
            </a:r>
            <a:r>
              <a:rPr lang="en-GB" altLang="en-US" sz="2800" baseline="30000" dirty="0"/>
              <a:t>th</a:t>
            </a:r>
            <a:r>
              <a:rPr lang="en-GB" altLang="en-US" sz="2800" dirty="0"/>
              <a:t> April – Parents’ Evening</a:t>
            </a:r>
          </a:p>
          <a:p>
            <a:pPr eaLnBrk="1" hangingPunct="1">
              <a:buClr>
                <a:srgbClr val="000014"/>
              </a:buClr>
              <a:defRPr/>
            </a:pPr>
            <a:r>
              <a:rPr lang="en-GB" altLang="en-US" sz="2800" dirty="0"/>
              <a:t>Wednesday 20</a:t>
            </a:r>
            <a:r>
              <a:rPr lang="en-GB" altLang="en-US" sz="2800" baseline="30000" dirty="0"/>
              <a:t>th</a:t>
            </a:r>
            <a:r>
              <a:rPr lang="en-GB" altLang="en-US" sz="2800" dirty="0"/>
              <a:t> May: Sports Day</a:t>
            </a:r>
          </a:p>
          <a:p>
            <a:pPr eaLnBrk="1" hangingPunct="1">
              <a:buClr>
                <a:srgbClr val="000014"/>
              </a:buClr>
              <a:defRPr/>
            </a:pPr>
            <a:r>
              <a:rPr lang="en-GB" altLang="en-US" sz="2800" dirty="0"/>
              <a:t>Wednesday 3</a:t>
            </a:r>
            <a:r>
              <a:rPr lang="en-GB" altLang="en-US" sz="2800" baseline="30000" dirty="0"/>
              <a:t>rd</a:t>
            </a:r>
            <a:r>
              <a:rPr lang="en-GB" altLang="en-US" sz="2800" dirty="0"/>
              <a:t> June: Reserve Sports Day</a:t>
            </a:r>
          </a:p>
          <a:p>
            <a:pPr eaLnBrk="1" hangingPunct="1">
              <a:buClr>
                <a:srgbClr val="000014"/>
              </a:buClr>
              <a:defRPr/>
            </a:pPr>
            <a:endParaRPr lang="en-GB" altLang="en-US" sz="1200" dirty="0"/>
          </a:p>
          <a:p>
            <a:pPr marL="0" indent="0" eaLnBrk="1" hangingPunct="1">
              <a:buClr>
                <a:srgbClr val="000014"/>
              </a:buClr>
              <a:buNone/>
              <a:defRPr/>
            </a:pPr>
            <a:r>
              <a:rPr lang="en-GB" altLang="en-US" sz="2800" dirty="0"/>
              <a:t>Further dates will be announced via school communications </a:t>
            </a:r>
          </a:p>
          <a:p>
            <a:pPr marL="0" indent="0" eaLnBrk="1" hangingPunct="1">
              <a:buFont typeface="Wingdings 2" panose="05020102010507070707" pitchFamily="18" charset="2"/>
              <a:buNone/>
              <a:defRPr/>
            </a:pPr>
            <a:endParaRPr lang="en-GB" altLang="en-US" dirty="0">
              <a:highlight>
                <a:srgbClr val="FFFF00"/>
              </a:highlight>
            </a:endParaRPr>
          </a:p>
        </p:txBody>
      </p:sp>
      <p:pic>
        <p:nvPicPr>
          <p:cNvPr id="30724" name="Picture 1">
            <a:extLst>
              <a:ext uri="{FF2B5EF4-FFF2-40B4-BE49-F238E27FC236}">
                <a16:creationId xmlns:a16="http://schemas.microsoft.com/office/drawing/2014/main" id="{4DAEECA0-3F85-81EC-19DE-1AC0C44B7FB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58590AA0-C77C-5506-488D-173C6BDEFB58}"/>
              </a:ext>
            </a:extLst>
          </p:cNvPr>
          <p:cNvSpPr>
            <a:spLocks noGrp="1"/>
          </p:cNvSpPr>
          <p:nvPr>
            <p:ph type="title"/>
          </p:nvPr>
        </p:nvSpPr>
        <p:spPr>
          <a:xfrm>
            <a:off x="395536" y="332656"/>
            <a:ext cx="8229600" cy="1143000"/>
          </a:xfrm>
        </p:spPr>
        <p:txBody>
          <a:bodyPr/>
          <a:lstStyle/>
          <a:p>
            <a:pPr eaLnBrk="1" hangingPunct="1"/>
            <a:r>
              <a:rPr lang="en-GB" altLang="en-US" dirty="0">
                <a:solidFill>
                  <a:schemeClr val="tx1"/>
                </a:solidFill>
              </a:rPr>
              <a:t>Absences</a:t>
            </a:r>
          </a:p>
        </p:txBody>
      </p:sp>
      <p:sp>
        <p:nvSpPr>
          <p:cNvPr id="26627" name="Rectangle 3">
            <a:extLst>
              <a:ext uri="{FF2B5EF4-FFF2-40B4-BE49-F238E27FC236}">
                <a16:creationId xmlns:a16="http://schemas.microsoft.com/office/drawing/2014/main" id="{C5D0FEC6-6224-E77B-468F-4355BAA72644}"/>
              </a:ext>
            </a:extLst>
          </p:cNvPr>
          <p:cNvSpPr>
            <a:spLocks noGrp="1"/>
          </p:cNvSpPr>
          <p:nvPr>
            <p:ph idx="1"/>
          </p:nvPr>
        </p:nvSpPr>
        <p:spPr>
          <a:xfrm>
            <a:off x="362584" y="1628800"/>
            <a:ext cx="8229600" cy="4387850"/>
          </a:xfrm>
        </p:spPr>
        <p:txBody>
          <a:bodyPr/>
          <a:lstStyle/>
          <a:p>
            <a:pPr marL="0" indent="0" eaLnBrk="1" hangingPunct="1">
              <a:buFont typeface="Wingdings 2" panose="05020102010507070707" pitchFamily="18" charset="2"/>
              <a:buNone/>
              <a:defRPr/>
            </a:pPr>
            <a:r>
              <a:rPr lang="en-GB" altLang="en-US" dirty="0"/>
              <a:t>New national framework for penalty notices for school absences. </a:t>
            </a:r>
          </a:p>
          <a:p>
            <a:pPr marL="0" indent="0" eaLnBrk="1" hangingPunct="1">
              <a:buFont typeface="Wingdings 2" panose="05020102010507070707" pitchFamily="18" charset="2"/>
              <a:buNone/>
              <a:defRPr/>
            </a:pPr>
            <a:r>
              <a:rPr lang="en-GB" sz="1800" dirty="0">
                <a:solidFill>
                  <a:srgbClr val="000000"/>
                </a:solidFill>
                <a:latin typeface="+mj-lt"/>
              </a:rPr>
              <a:t>W</a:t>
            </a:r>
            <a:r>
              <a:rPr lang="en-GB" sz="1800" b="0" i="0" dirty="0">
                <a:solidFill>
                  <a:srgbClr val="000000"/>
                </a:solidFill>
                <a:effectLst/>
                <a:latin typeface="+mj-lt"/>
              </a:rPr>
              <a:t>e have seen a rise in the number of unauthorised absences being taken (especially through holidays): we have more than the Local Authority average and over half our children classed as persistently absent (90% and below) have taken unauthorised absences through holidays.</a:t>
            </a:r>
            <a:endParaRPr lang="en-GB" altLang="en-US" sz="1800" dirty="0">
              <a:latin typeface="+mj-lt"/>
            </a:endParaRPr>
          </a:p>
          <a:p>
            <a:pPr eaLnBrk="1" hangingPunct="1">
              <a:buClr>
                <a:srgbClr val="000014"/>
              </a:buClr>
              <a:defRPr/>
            </a:pPr>
            <a:r>
              <a:rPr lang="en-GB" altLang="en-US" sz="2000" dirty="0"/>
              <a:t>All holidays will be unauthorised. </a:t>
            </a:r>
          </a:p>
          <a:p>
            <a:pPr eaLnBrk="1" hangingPunct="1">
              <a:buClr>
                <a:srgbClr val="000014"/>
              </a:buClr>
              <a:defRPr/>
            </a:pPr>
            <a:r>
              <a:rPr lang="en-GB" altLang="en-US" sz="2000" dirty="0"/>
              <a:t>Must have proof of any appointments, otherwise this will also be unauthorised. Can be a text message, letter, appointment card</a:t>
            </a:r>
          </a:p>
          <a:p>
            <a:pPr eaLnBrk="1" hangingPunct="1">
              <a:buClr>
                <a:srgbClr val="000014"/>
              </a:buClr>
              <a:defRPr/>
            </a:pPr>
            <a:r>
              <a:rPr lang="en-GB" altLang="en-US" sz="2000" dirty="0"/>
              <a:t>Mild illness (sore throats, colds, etc.) please send them in. We will always call home if we feel they have deteriorated. </a:t>
            </a:r>
          </a:p>
          <a:p>
            <a:pPr eaLnBrk="1" hangingPunct="1">
              <a:buClr>
                <a:srgbClr val="000014"/>
              </a:buClr>
              <a:defRPr/>
            </a:pPr>
            <a:r>
              <a:rPr lang="en-GB" altLang="en-US" sz="2000" dirty="0"/>
              <a:t>48 hours for vomiting and diarrhoea.</a:t>
            </a:r>
          </a:p>
          <a:p>
            <a:pPr eaLnBrk="1" hangingPunct="1">
              <a:buClr>
                <a:srgbClr val="000014"/>
              </a:buClr>
              <a:defRPr/>
            </a:pPr>
            <a:r>
              <a:rPr lang="en-GB" altLang="en-US" sz="2000" dirty="0"/>
              <a:t>Try to make appointments outside school hours</a:t>
            </a:r>
          </a:p>
          <a:p>
            <a:pPr eaLnBrk="1" hangingPunct="1">
              <a:buClr>
                <a:srgbClr val="000014"/>
              </a:buClr>
              <a:defRPr/>
            </a:pPr>
            <a:r>
              <a:rPr lang="en-GB" altLang="en-US" sz="2000" dirty="0"/>
              <a:t>Mr Taylor from the high school EWO (Education Welfare Officer) visits once per week</a:t>
            </a:r>
          </a:p>
        </p:txBody>
      </p:sp>
      <p:pic>
        <p:nvPicPr>
          <p:cNvPr id="28676" name="Picture 1">
            <a:extLst>
              <a:ext uri="{FF2B5EF4-FFF2-40B4-BE49-F238E27FC236}">
                <a16:creationId xmlns:a16="http://schemas.microsoft.com/office/drawing/2014/main" id="{9538F280-53E6-063A-D9D6-54F40CB5350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6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B326EAD9-5BC2-CAD8-5BC1-6FFC09EC26E2}"/>
              </a:ext>
            </a:extLst>
          </p:cNvPr>
          <p:cNvSpPr>
            <a:spLocks noGrp="1" noRot="1"/>
          </p:cNvSpPr>
          <p:nvPr>
            <p:ph type="title"/>
          </p:nvPr>
        </p:nvSpPr>
        <p:spPr/>
        <p:txBody>
          <a:bodyPr/>
          <a:lstStyle/>
          <a:p>
            <a:pPr eaLnBrk="1" hangingPunct="1"/>
            <a:r>
              <a:rPr lang="en-GB" altLang="en-US" dirty="0">
                <a:solidFill>
                  <a:schemeClr val="tx1"/>
                </a:solidFill>
              </a:rPr>
              <a:t>Water bottles and </a:t>
            </a:r>
            <a:br>
              <a:rPr lang="en-GB" altLang="en-US" dirty="0">
                <a:solidFill>
                  <a:schemeClr val="tx1"/>
                </a:solidFill>
              </a:rPr>
            </a:br>
            <a:r>
              <a:rPr lang="en-GB" altLang="en-US" dirty="0">
                <a:solidFill>
                  <a:schemeClr val="tx1"/>
                </a:solidFill>
              </a:rPr>
              <a:t>snack</a:t>
            </a:r>
          </a:p>
        </p:txBody>
      </p:sp>
      <p:sp>
        <p:nvSpPr>
          <p:cNvPr id="22531" name="Rectangle 3">
            <a:extLst>
              <a:ext uri="{FF2B5EF4-FFF2-40B4-BE49-F238E27FC236}">
                <a16:creationId xmlns:a16="http://schemas.microsoft.com/office/drawing/2014/main" id="{032758D4-34B3-9B32-146D-BD74FDA4EB7F}"/>
              </a:ext>
            </a:extLst>
          </p:cNvPr>
          <p:cNvSpPr>
            <a:spLocks noGrp="1" noRot="1"/>
          </p:cNvSpPr>
          <p:nvPr>
            <p:ph idx="1"/>
          </p:nvPr>
        </p:nvSpPr>
        <p:spPr/>
        <p:txBody>
          <a:bodyPr/>
          <a:lstStyle/>
          <a:p>
            <a:pPr eaLnBrk="1" hangingPunct="1">
              <a:buClr>
                <a:srgbClr val="000014"/>
              </a:buClr>
              <a:defRPr/>
            </a:pPr>
            <a:r>
              <a:rPr lang="en-GB" altLang="en-US" dirty="0"/>
              <a:t>Clear water bottles – </a:t>
            </a:r>
          </a:p>
          <a:p>
            <a:pPr eaLnBrk="1" hangingPunct="1">
              <a:buClr>
                <a:srgbClr val="000014"/>
              </a:buClr>
              <a:defRPr/>
            </a:pPr>
            <a:r>
              <a:rPr lang="en-GB" altLang="en-US" dirty="0"/>
              <a:t>Children can bring in juice for their lunchtime drink</a:t>
            </a:r>
          </a:p>
          <a:p>
            <a:pPr eaLnBrk="1" hangingPunct="1">
              <a:buClr>
                <a:srgbClr val="000014"/>
              </a:buClr>
              <a:defRPr/>
            </a:pPr>
            <a:endParaRPr lang="en-GB" altLang="en-US" dirty="0"/>
          </a:p>
          <a:p>
            <a:pPr eaLnBrk="1" hangingPunct="1">
              <a:buClr>
                <a:srgbClr val="000014"/>
              </a:buClr>
              <a:defRPr/>
            </a:pPr>
            <a:r>
              <a:rPr lang="en-GB" altLang="en-US" dirty="0"/>
              <a:t>Snack now eaten at the table in groups</a:t>
            </a:r>
          </a:p>
        </p:txBody>
      </p:sp>
      <p:pic>
        <p:nvPicPr>
          <p:cNvPr id="24580" name="Picture 1">
            <a:extLst>
              <a:ext uri="{FF2B5EF4-FFF2-40B4-BE49-F238E27FC236}">
                <a16:creationId xmlns:a16="http://schemas.microsoft.com/office/drawing/2014/main" id="{1C36E7E5-038B-AA55-2248-176F5D7195D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DC1FC7AD-61DE-D0F2-FFAB-6EA273A61607}"/>
              </a:ext>
            </a:extLst>
          </p:cNvPr>
          <p:cNvSpPr>
            <a:spLocks noGrp="1"/>
          </p:cNvSpPr>
          <p:nvPr>
            <p:ph type="title"/>
          </p:nvPr>
        </p:nvSpPr>
        <p:spPr>
          <a:xfrm>
            <a:off x="457200" y="340590"/>
            <a:ext cx="8229600" cy="1143000"/>
          </a:xfrm>
        </p:spPr>
        <p:txBody>
          <a:bodyPr/>
          <a:lstStyle/>
          <a:p>
            <a:r>
              <a:rPr lang="en-GB" altLang="en-US" dirty="0">
                <a:solidFill>
                  <a:schemeClr val="tx1"/>
                </a:solidFill>
              </a:rPr>
              <a:t>Timetable</a:t>
            </a:r>
          </a:p>
        </p:txBody>
      </p:sp>
      <p:sp>
        <p:nvSpPr>
          <p:cNvPr id="2" name="Content Placeholder 1">
            <a:extLst>
              <a:ext uri="{FF2B5EF4-FFF2-40B4-BE49-F238E27FC236}">
                <a16:creationId xmlns:a16="http://schemas.microsoft.com/office/drawing/2014/main" id="{6A7BBE97-A179-4F45-8E26-C70F5112DEAC}"/>
              </a:ext>
            </a:extLst>
          </p:cNvPr>
          <p:cNvSpPr>
            <a:spLocks noGrp="1"/>
          </p:cNvSpPr>
          <p:nvPr>
            <p:ph idx="1"/>
          </p:nvPr>
        </p:nvSpPr>
        <p:spPr/>
        <p:txBody>
          <a:bodyPr/>
          <a:lstStyle/>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524697FA-B219-F9C3-42DC-BD8FFB6CD7DD}"/>
              </a:ext>
            </a:extLst>
          </p:cNvPr>
          <p:cNvSpPr>
            <a:spLocks noGrp="1"/>
          </p:cNvSpPr>
          <p:nvPr>
            <p:ph type="title"/>
          </p:nvPr>
        </p:nvSpPr>
        <p:spPr>
          <a:xfrm>
            <a:off x="684213" y="403225"/>
            <a:ext cx="8229600" cy="1143000"/>
          </a:xfrm>
        </p:spPr>
        <p:txBody>
          <a:bodyPr/>
          <a:lstStyle/>
          <a:p>
            <a:r>
              <a:rPr lang="en-GB" altLang="en-US">
                <a:solidFill>
                  <a:schemeClr val="tx1"/>
                </a:solidFill>
              </a:rPr>
              <a:t>Expectation</a:t>
            </a:r>
          </a:p>
        </p:txBody>
      </p:sp>
      <p:sp>
        <p:nvSpPr>
          <p:cNvPr id="10243" name="Content Placeholder 2">
            <a:extLst>
              <a:ext uri="{FF2B5EF4-FFF2-40B4-BE49-F238E27FC236}">
                <a16:creationId xmlns:a16="http://schemas.microsoft.com/office/drawing/2014/main" id="{6E0DC296-E7FA-752C-C5CA-7A04180239CF}"/>
              </a:ext>
            </a:extLst>
          </p:cNvPr>
          <p:cNvSpPr>
            <a:spLocks noGrp="1"/>
          </p:cNvSpPr>
          <p:nvPr>
            <p:ph idx="1"/>
          </p:nvPr>
        </p:nvSpPr>
        <p:spPr/>
        <p:txBody>
          <a:bodyPr/>
          <a:lstStyle/>
          <a:p>
            <a:pPr>
              <a:buClr>
                <a:srgbClr val="000014"/>
              </a:buClr>
            </a:pPr>
            <a:r>
              <a:rPr lang="en-GB" altLang="en-US" sz="1800" dirty="0"/>
              <a:t>Children to wear full school uniform (policy on website) with book bags only </a:t>
            </a:r>
          </a:p>
          <a:p>
            <a:pPr>
              <a:buClr>
                <a:srgbClr val="000014"/>
              </a:buClr>
            </a:pPr>
            <a:r>
              <a:rPr lang="en-GB" altLang="en-US" sz="1800" dirty="0">
                <a:solidFill>
                  <a:srgbClr val="000000"/>
                </a:solidFill>
              </a:rPr>
              <a:t>Hair tied back, no earrings</a:t>
            </a:r>
            <a:endParaRPr lang="en-GB" altLang="en-US" sz="1800" dirty="0"/>
          </a:p>
          <a:p>
            <a:pPr>
              <a:buClr>
                <a:srgbClr val="000014"/>
              </a:buClr>
            </a:pPr>
            <a:r>
              <a:rPr lang="en-GB" altLang="en-US" sz="1800" dirty="0"/>
              <a:t>Following School rules</a:t>
            </a:r>
          </a:p>
          <a:p>
            <a:pPr>
              <a:buClr>
                <a:srgbClr val="000014"/>
              </a:buClr>
            </a:pPr>
            <a:r>
              <a:rPr lang="en-GB" altLang="en-US" sz="1800" dirty="0"/>
              <a:t>Come to school dressed in PE kit for ALL weathers on a Monday and Wednesday</a:t>
            </a:r>
          </a:p>
          <a:p>
            <a:pPr>
              <a:buClr>
                <a:srgbClr val="000014"/>
              </a:buClr>
            </a:pPr>
            <a:r>
              <a:rPr lang="en-GB" altLang="en-US" sz="1800" dirty="0"/>
              <a:t>Ensure independence</a:t>
            </a:r>
          </a:p>
          <a:p>
            <a:pPr>
              <a:buClr>
                <a:srgbClr val="000014"/>
              </a:buClr>
            </a:pPr>
            <a:r>
              <a:rPr lang="en-GB" altLang="en-US" sz="1800" dirty="0">
                <a:solidFill>
                  <a:srgbClr val="000000"/>
                </a:solidFill>
              </a:rPr>
              <a:t>MAGIC children; encourage children to have high aspirations for this year! </a:t>
            </a:r>
            <a:endParaRPr lang="en-GB" altLang="en-US" sz="1800" dirty="0"/>
          </a:p>
          <a:p>
            <a:pPr>
              <a:buClr>
                <a:srgbClr val="000014"/>
              </a:buClr>
            </a:pPr>
            <a:r>
              <a:rPr lang="en-GB" altLang="en-US" sz="1800" dirty="0"/>
              <a:t>Golden rules established in class/around school. Behaviour policy online highlights rewards and sanctions (cover this later)</a:t>
            </a:r>
          </a:p>
          <a:p>
            <a:pPr>
              <a:buClr>
                <a:srgbClr val="000014"/>
              </a:buClr>
            </a:pPr>
            <a:r>
              <a:rPr lang="en-GB" altLang="en-US" sz="1800" dirty="0"/>
              <a:t>Handwriting and presentation expectations are high</a:t>
            </a:r>
          </a:p>
          <a:p>
            <a:pPr>
              <a:buClr>
                <a:srgbClr val="000014"/>
              </a:buClr>
            </a:pPr>
            <a:r>
              <a:rPr lang="en-GB" altLang="en-US" sz="1800" dirty="0"/>
              <a:t>To be equipped for the school day - reading record, reading books, water bottle, snack.</a:t>
            </a:r>
          </a:p>
        </p:txBody>
      </p:sp>
      <p:pic>
        <p:nvPicPr>
          <p:cNvPr id="10244" name="Picture 1">
            <a:extLst>
              <a:ext uri="{FF2B5EF4-FFF2-40B4-BE49-F238E27FC236}">
                <a16:creationId xmlns:a16="http://schemas.microsoft.com/office/drawing/2014/main" id="{64D6574C-9E5F-0E4B-4A81-50EC9C3DC54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6350"/>
            <a:ext cx="1841500"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C0BEFEFF-5F5E-FFC2-30E4-8388BAAF53B2}"/>
              </a:ext>
            </a:extLst>
          </p:cNvPr>
          <p:cNvSpPr>
            <a:spLocks noGrp="1"/>
          </p:cNvSpPr>
          <p:nvPr>
            <p:ph type="title"/>
          </p:nvPr>
        </p:nvSpPr>
        <p:spPr/>
        <p:txBody>
          <a:bodyPr/>
          <a:lstStyle/>
          <a:p>
            <a:r>
              <a:rPr lang="en-GB" altLang="en-US">
                <a:solidFill>
                  <a:schemeClr val="tx1"/>
                </a:solidFill>
              </a:rPr>
              <a:t>Expectations</a:t>
            </a:r>
          </a:p>
        </p:txBody>
      </p:sp>
      <p:sp>
        <p:nvSpPr>
          <p:cNvPr id="11267" name="Content Placeholder 2">
            <a:extLst>
              <a:ext uri="{FF2B5EF4-FFF2-40B4-BE49-F238E27FC236}">
                <a16:creationId xmlns:a16="http://schemas.microsoft.com/office/drawing/2014/main" id="{80DA9CC9-DE2C-2BEF-221E-C32A522F3471}"/>
              </a:ext>
            </a:extLst>
          </p:cNvPr>
          <p:cNvSpPr>
            <a:spLocks noGrp="1"/>
          </p:cNvSpPr>
          <p:nvPr>
            <p:ph idx="1"/>
          </p:nvPr>
        </p:nvSpPr>
        <p:spPr/>
        <p:txBody>
          <a:bodyPr/>
          <a:lstStyle/>
          <a:p>
            <a:pPr>
              <a:buClr>
                <a:srgbClr val="000014"/>
              </a:buClr>
            </a:pPr>
            <a:r>
              <a:rPr lang="en-GB" altLang="en-US"/>
              <a:t>Morning &amp; afternoon routine in place to consolidate skills and provide further support/challenge if needed. </a:t>
            </a:r>
          </a:p>
          <a:p>
            <a:pPr>
              <a:buClr>
                <a:srgbClr val="000014"/>
              </a:buClr>
            </a:pPr>
            <a:r>
              <a:rPr lang="en-GB" altLang="en-US"/>
              <a:t>Classroom environment encourages independence, provides a calm environment without too many stimulants and celebrates learning.</a:t>
            </a:r>
          </a:p>
          <a:p>
            <a:pPr>
              <a:buClr>
                <a:srgbClr val="000014"/>
              </a:buClr>
            </a:pPr>
            <a:r>
              <a:rPr lang="en-GB" altLang="en-US"/>
              <a:t>No pencil cases. Everything has been provided by school and allows them to be more independent by having minimal stationary.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BA0F36EB-CF10-180B-C343-D9FDBBBDE090}"/>
              </a:ext>
            </a:extLst>
          </p:cNvPr>
          <p:cNvSpPr>
            <a:spLocks noGrp="1" noRot="1" noChangeArrowheads="1"/>
          </p:cNvSpPr>
          <p:nvPr>
            <p:ph type="title"/>
          </p:nvPr>
        </p:nvSpPr>
        <p:spPr/>
        <p:txBody>
          <a:bodyPr>
            <a:normAutofit fontScale="90000"/>
          </a:bodyPr>
          <a:lstStyle/>
          <a:p>
            <a:pPr eaLnBrk="1" fontAlgn="auto" hangingPunct="1">
              <a:spcAft>
                <a:spcPts val="0"/>
              </a:spcAft>
              <a:defRPr/>
            </a:pPr>
            <a:r>
              <a:rPr lang="en-GB" sz="4000" dirty="0">
                <a:solidFill>
                  <a:schemeClr val="tx1"/>
                </a:solidFill>
              </a:rPr>
              <a:t>MAGIC Children</a:t>
            </a:r>
            <a:br>
              <a:rPr lang="en-GB" sz="4000" dirty="0"/>
            </a:br>
            <a:endParaRPr lang="en-GB" sz="4000" dirty="0"/>
          </a:p>
        </p:txBody>
      </p:sp>
      <p:sp>
        <p:nvSpPr>
          <p:cNvPr id="14339" name="Rectangle 3">
            <a:extLst>
              <a:ext uri="{FF2B5EF4-FFF2-40B4-BE49-F238E27FC236}">
                <a16:creationId xmlns:a16="http://schemas.microsoft.com/office/drawing/2014/main" id="{2DFFCF88-D5D9-D3B5-C85C-879EE058345B}"/>
              </a:ext>
            </a:extLst>
          </p:cNvPr>
          <p:cNvSpPr>
            <a:spLocks noGrp="1" noRot="1"/>
          </p:cNvSpPr>
          <p:nvPr>
            <p:ph idx="1"/>
          </p:nvPr>
        </p:nvSpPr>
        <p:spPr/>
        <p:txBody>
          <a:bodyPr/>
          <a:lstStyle/>
          <a:p>
            <a:pPr eaLnBrk="1" hangingPunct="1">
              <a:buClr>
                <a:srgbClr val="000014"/>
              </a:buClr>
            </a:pPr>
            <a:r>
              <a:rPr lang="en-GB" altLang="en-US" sz="1800" dirty="0"/>
              <a:t>DOJOs</a:t>
            </a:r>
          </a:p>
          <a:p>
            <a:pPr eaLnBrk="1" hangingPunct="1">
              <a:buClr>
                <a:srgbClr val="000014"/>
              </a:buClr>
            </a:pPr>
            <a:r>
              <a:rPr lang="en-GB" altLang="en-US" sz="1800" dirty="0"/>
              <a:t>Certificates – 2x children per week </a:t>
            </a:r>
          </a:p>
          <a:p>
            <a:pPr eaLnBrk="1" hangingPunct="1">
              <a:buClr>
                <a:srgbClr val="000014"/>
              </a:buClr>
            </a:pPr>
            <a:r>
              <a:rPr lang="en-GB" altLang="en-US" sz="1800" dirty="0"/>
              <a:t>VIP</a:t>
            </a:r>
          </a:p>
          <a:p>
            <a:pPr marL="0" indent="0" eaLnBrk="1" hangingPunct="1">
              <a:buClr>
                <a:srgbClr val="000014"/>
              </a:buClr>
              <a:buNone/>
            </a:pPr>
            <a:r>
              <a:rPr lang="en-GB" altLang="en-US" sz="1800" b="1" u="sng" dirty="0"/>
              <a:t>Behaviour</a:t>
            </a:r>
            <a:r>
              <a:rPr lang="en-GB" altLang="en-US" sz="1800" dirty="0"/>
              <a:t>: </a:t>
            </a:r>
          </a:p>
          <a:p>
            <a:pPr eaLnBrk="1" hangingPunct="1">
              <a:buClr>
                <a:srgbClr val="000014"/>
              </a:buClr>
            </a:pPr>
            <a:r>
              <a:rPr lang="en-GB" altLang="en-US" sz="1800" dirty="0"/>
              <a:t>Positive reinforcement</a:t>
            </a:r>
          </a:p>
          <a:p>
            <a:pPr eaLnBrk="1" hangingPunct="1">
              <a:buClr>
                <a:srgbClr val="000014"/>
              </a:buClr>
            </a:pPr>
            <a:r>
              <a:rPr lang="en-GB" altLang="en-US" sz="1800" dirty="0"/>
              <a:t>Name said in class/teacher look</a:t>
            </a:r>
          </a:p>
          <a:p>
            <a:pPr eaLnBrk="1" hangingPunct="1">
              <a:buClr>
                <a:srgbClr val="000014"/>
              </a:buClr>
            </a:pPr>
            <a:r>
              <a:rPr lang="en-GB" altLang="en-US" sz="1800" dirty="0"/>
              <a:t>Verbal warning </a:t>
            </a:r>
          </a:p>
          <a:p>
            <a:pPr eaLnBrk="1" hangingPunct="1">
              <a:buClr>
                <a:srgbClr val="000014"/>
              </a:buClr>
            </a:pPr>
            <a:r>
              <a:rPr lang="en-GB" altLang="en-US" sz="1800" dirty="0"/>
              <a:t>Initials on the board</a:t>
            </a:r>
          </a:p>
          <a:p>
            <a:pPr eaLnBrk="1" hangingPunct="1">
              <a:buClr>
                <a:srgbClr val="000014"/>
              </a:buClr>
            </a:pPr>
            <a:r>
              <a:rPr lang="en-GB" altLang="en-US" sz="1800" dirty="0"/>
              <a:t>Miss break time</a:t>
            </a:r>
          </a:p>
          <a:p>
            <a:pPr eaLnBrk="1" hangingPunct="1">
              <a:buClr>
                <a:srgbClr val="000014"/>
              </a:buClr>
            </a:pPr>
            <a:r>
              <a:rPr lang="en-GB" altLang="en-US" sz="1800" dirty="0"/>
              <a:t>Yellow cards</a:t>
            </a:r>
          </a:p>
          <a:p>
            <a:pPr marL="0" indent="0" eaLnBrk="1" hangingPunct="1">
              <a:buClr>
                <a:srgbClr val="000014"/>
              </a:buClr>
              <a:buNone/>
            </a:pPr>
            <a:r>
              <a:rPr lang="en-GB" altLang="en-US" sz="1800" b="1" u="sng" dirty="0"/>
              <a:t>Sanctions - Reward days</a:t>
            </a:r>
          </a:p>
          <a:p>
            <a:pPr eaLnBrk="1" hangingPunct="1">
              <a:buClr>
                <a:srgbClr val="000014"/>
              </a:buClr>
            </a:pPr>
            <a:r>
              <a:rPr lang="en-GB" altLang="en-US" sz="1800" dirty="0"/>
              <a:t>Red and yellow cards</a:t>
            </a:r>
          </a:p>
          <a:p>
            <a:pPr marL="0" indent="0" eaLnBrk="1" hangingPunct="1">
              <a:buClr>
                <a:srgbClr val="000014"/>
              </a:buClr>
              <a:buNone/>
            </a:pPr>
            <a:endParaRPr lang="en-GB" altLang="en-US" sz="1800" dirty="0"/>
          </a:p>
          <a:p>
            <a:pPr eaLnBrk="1" hangingPunct="1"/>
            <a:endParaRPr lang="en-GB" altLang="en-US" dirty="0"/>
          </a:p>
        </p:txBody>
      </p:sp>
      <p:pic>
        <p:nvPicPr>
          <p:cNvPr id="14340" name="Picture 1">
            <a:extLst>
              <a:ext uri="{FF2B5EF4-FFF2-40B4-BE49-F238E27FC236}">
                <a16:creationId xmlns:a16="http://schemas.microsoft.com/office/drawing/2014/main" id="{8E26F925-A688-6E22-C13C-B99E2FBE17A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2500" y="0"/>
            <a:ext cx="1841500" cy="1963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ustom 1">
      <a:majorFont>
        <a:latin typeface="Comic Sans MS"/>
        <a:ea typeface=""/>
        <a:cs typeface=""/>
      </a:majorFont>
      <a:minorFont>
        <a:latin typeface="Comic Sans MS"/>
        <a:ea typeface=""/>
        <a:cs typeface=""/>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Self_Registration_Enabled xmlns="42e847ee-da67-45ac-b8d7-d7e15c5aae3a" xsi:nil="true"/>
    <Has_Leaders_Only_SectionGroup xmlns="42e847ee-da67-45ac-b8d7-d7e15c5aae3a" xsi:nil="true"/>
    <Distribution_Groups xmlns="42e847ee-da67-45ac-b8d7-d7e15c5aae3a" xsi:nil="true"/>
    <AppVersion xmlns="42e847ee-da67-45ac-b8d7-d7e15c5aae3a" xsi:nil="true"/>
    <Templates xmlns="42e847ee-da67-45ac-b8d7-d7e15c5aae3a" xsi:nil="true"/>
    <Members xmlns="42e847ee-da67-45ac-b8d7-d7e15c5aae3a">
      <UserInfo>
        <DisplayName/>
        <AccountId xsi:nil="true"/>
        <AccountType/>
      </UserInfo>
    </Members>
    <Member_Groups xmlns="42e847ee-da67-45ac-b8d7-d7e15c5aae3a">
      <UserInfo>
        <DisplayName/>
        <AccountId xsi:nil="true"/>
        <AccountType/>
      </UserInfo>
    </Member_Groups>
    <CultureName xmlns="42e847ee-da67-45ac-b8d7-d7e15c5aae3a" xsi:nil="true"/>
    <LMS_Mappings xmlns="42e847ee-da67-45ac-b8d7-d7e15c5aae3a" xsi:nil="true"/>
    <Invited_Leaders xmlns="42e847ee-da67-45ac-b8d7-d7e15c5aae3a" xsi:nil="true"/>
    <Invited_Members xmlns="42e847ee-da67-45ac-b8d7-d7e15c5aae3a" xsi:nil="true"/>
    <FolderType xmlns="42e847ee-da67-45ac-b8d7-d7e15c5aae3a" xsi:nil="true"/>
    <Leaders xmlns="42e847ee-da67-45ac-b8d7-d7e15c5aae3a">
      <UserInfo>
        <DisplayName/>
        <AccountId xsi:nil="true"/>
        <AccountType/>
      </UserInfo>
    </Leaders>
    <TeamsChannelId xmlns="42e847ee-da67-45ac-b8d7-d7e15c5aae3a" xsi:nil="true"/>
    <IsNotebookLocked xmlns="42e847ee-da67-45ac-b8d7-d7e15c5aae3a" xsi:nil="true"/>
    <Is_Collaboration_Space_Locked xmlns="42e847ee-da67-45ac-b8d7-d7e15c5aae3a" xsi:nil="true"/>
    <Math_Settings xmlns="42e847ee-da67-45ac-b8d7-d7e15c5aae3a" xsi:nil="true"/>
    <Owner xmlns="42e847ee-da67-45ac-b8d7-d7e15c5aae3a">
      <UserInfo>
        <DisplayName/>
        <AccountId xsi:nil="true"/>
        <AccountType/>
      </UserInfo>
    </Owner>
    <NotebookType xmlns="42e847ee-da67-45ac-b8d7-d7e15c5aae3a" xsi:nil="true"/>
    <DefaultSectionNames xmlns="42e847ee-da67-45ac-b8d7-d7e15c5aae3a" xsi:nil="true"/>
    <TaxCatchAll xmlns="5a663d51-6a75-47b3-849a-20b3218376f1" xsi:nil="true"/>
    <lcf76f155ced4ddcb4097134ff3c332f xmlns="9cae5044-b475-469c-b6c9-01d32dbe7592">
      <Terms xmlns="http://schemas.microsoft.com/office/infopath/2007/PartnerControls"/>
    </lcf76f155ced4ddcb4097134ff3c332f>
    <SharedWithUsers xmlns="091d844e-e9e6-4ff0-9f92-9249b3eca144">
      <UserInfo>
        <DisplayName>Gail Bonney</DisplayName>
        <AccountId>125</AccountId>
        <AccountType/>
      </UserInfo>
      <UserInfo>
        <DisplayName>Rachel Hollman</DisplayName>
        <AccountId>53</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2FD5070BB8E574BA2AE568B9FA82E55" ma:contentTypeVersion="5" ma:contentTypeDescription="Create a new document." ma:contentTypeScope="" ma:versionID="2c24d3177981bc1e84a120f8ab9f0de3">
  <xsd:schema xmlns:xsd="http://www.w3.org/2001/XMLSchema" xmlns:xs="http://www.w3.org/2001/XMLSchema" xmlns:p="http://schemas.microsoft.com/office/2006/metadata/properties" xmlns:ns2="42e847ee-da67-45ac-b8d7-d7e15c5aae3a" xmlns:ns3="091d844e-e9e6-4ff0-9f92-9249b3eca144" xmlns:ns4="9cae5044-b475-469c-b6c9-01d32dbe7592" xmlns:ns5="5a663d51-6a75-47b3-849a-20b3218376f1" targetNamespace="http://schemas.microsoft.com/office/2006/metadata/properties" ma:root="true" ma:fieldsID="ea8fd7a733eab44f47a8e08de7ea4041" ns2:_="" ns3:_="" ns4:_="" ns5:_="">
    <xsd:import namespace="42e847ee-da67-45ac-b8d7-d7e15c5aae3a"/>
    <xsd:import namespace="091d844e-e9e6-4ff0-9f92-9249b3eca144"/>
    <xsd:import namespace="9cae5044-b475-469c-b6c9-01d32dbe7592"/>
    <xsd:import namespace="5a663d51-6a75-47b3-849a-20b3218376f1"/>
    <xsd:element name="properties">
      <xsd:complexType>
        <xsd:sequence>
          <xsd:element name="documentManagement">
            <xsd:complexType>
              <xsd:all>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Distribution_Groups" minOccurs="0"/>
                <xsd:element ref="ns2:LMS_Mapping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element ref="ns2:MediaServiceBillingMetadata" minOccurs="0"/>
                <xsd:element ref="ns4:lcf76f155ced4ddcb4097134ff3c332f" minOccurs="0"/>
                <xsd:element ref="ns5: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e847ee-da67-45ac-b8d7-d7e15c5aae3a"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Leaders" ma:index="17"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18"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19"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0" nillable="true" ma:displayName="Distribution Groups" ma:internalName="Distribution_Groups">
      <xsd:simpleType>
        <xsd:restriction base="dms:Note">
          <xsd:maxLength value="255"/>
        </xsd:restriction>
      </xsd:simpleType>
    </xsd:element>
    <xsd:element name="LMS_Mappings" ma:index="21" nillable="true" ma:displayName="LMS Mappings" ma:internalName="LMS_Mappings">
      <xsd:simpleType>
        <xsd:restriction base="dms:Note">
          <xsd:maxLength value="255"/>
        </xsd:restriction>
      </xsd:simpleType>
    </xsd:element>
    <xsd:element name="Invited_Leaders" ma:index="22" nillable="true" ma:displayName="Invited Leaders" ma:internalName="Invited_Leaders">
      <xsd:simpleType>
        <xsd:restriction base="dms:Note">
          <xsd:maxLength value="255"/>
        </xsd:restriction>
      </xsd:simpleType>
    </xsd:element>
    <xsd:element name="Invited_Members" ma:index="23" nillable="true" ma:displayName="Invited Members" ma:internalName="Invited_Member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Leaders_Only_SectionGroup" ma:index="25" nillable="true" ma:displayName="Has Leaders Only SectionGroup" ma:internalName="Has_Leaders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element name="MediaServiceAutoKeyPoints" ma:index="30" nillable="true" ma:displayName="MediaServiceAutoKeyPoints" ma:hidden="true" ma:internalName="MediaServiceAutoKeyPoints" ma:readOnly="true">
      <xsd:simpleType>
        <xsd:restriction base="dms:Note"/>
      </xsd:simpleType>
    </xsd:element>
    <xsd:element name="MediaServiceKeyPoints" ma:index="31" nillable="true" ma:displayName="KeyPoints" ma:internalName="MediaServiceKeyPoints" ma:readOnly="true">
      <xsd:simpleType>
        <xsd:restriction base="dms:Note">
          <xsd:maxLength value="255"/>
        </xsd:restriction>
      </xsd:simpleType>
    </xsd:element>
    <xsd:element name="MediaServiceAutoTags" ma:index="32" nillable="true" ma:displayName="Tags" ma:internalName="MediaServiceAutoTags" ma:readOnly="true">
      <xsd:simpleType>
        <xsd:restriction base="dms:Text"/>
      </xsd:simpleType>
    </xsd:element>
    <xsd:element name="MediaServiceGenerationTime" ma:index="33" nillable="true" ma:displayName="MediaServiceGenerationTime" ma:hidden="true" ma:internalName="MediaServiceGenerationTime" ma:readOnly="true">
      <xsd:simpleType>
        <xsd:restriction base="dms:Text"/>
      </xsd:simpleType>
    </xsd:element>
    <xsd:element name="MediaServiceEventHashCode" ma:index="34" nillable="true" ma:displayName="MediaServiceEventHashCode" ma:hidden="true" ma:internalName="MediaServiceEventHashCode" ma:readOnly="true">
      <xsd:simpleType>
        <xsd:restriction base="dms:Text"/>
      </xsd:simpleType>
    </xsd:element>
    <xsd:element name="MediaServiceDateTaken" ma:index="35" nillable="true" ma:displayName="MediaServiceDateTaken" ma:hidden="true" ma:internalName="MediaServiceDateTaken" ma:readOnly="true">
      <xsd:simpleType>
        <xsd:restriction base="dms:Text"/>
      </xsd:simpleType>
    </xsd:element>
    <xsd:element name="MediaServiceOCR" ma:index="36" nillable="true" ma:displayName="Extracted Text" ma:internalName="MediaServiceOCR" ma:readOnly="true">
      <xsd:simpleType>
        <xsd:restriction base="dms:Note">
          <xsd:maxLength value="255"/>
        </xsd:restriction>
      </xsd:simpleType>
    </xsd:element>
    <xsd:element name="MediaServiceLocation" ma:index="37" nillable="true" ma:displayName="Location" ma:internalName="MediaServiceLocation" ma:readOnly="true">
      <xsd:simpleType>
        <xsd:restriction base="dms:Text"/>
      </xsd:simpleType>
    </xsd:element>
    <xsd:element name="MediaLengthInSeconds" ma:index="40" nillable="true" ma:displayName="Length (seconds)" ma:internalName="MediaLengthInSeconds" ma:readOnly="true">
      <xsd:simpleType>
        <xsd:restriction base="dms:Unknown"/>
      </xsd:simpleType>
    </xsd:element>
    <xsd:element name="MediaServiceObjectDetectorVersions" ma:index="4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42" nillable="true" ma:displayName="MediaServiceSearchProperties" ma:hidden="true" ma:internalName="MediaServiceSearchProperties" ma:readOnly="true">
      <xsd:simpleType>
        <xsd:restriction base="dms:Note"/>
      </xsd:simpleType>
    </xsd:element>
    <xsd:element name="MediaServiceBillingMetadata" ma:index="4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91d844e-e9e6-4ff0-9f92-9249b3eca144" elementFormDefault="qualified">
    <xsd:import namespace="http://schemas.microsoft.com/office/2006/documentManagement/types"/>
    <xsd:import namespace="http://schemas.microsoft.com/office/infopath/2007/PartnerControls"/>
    <xsd:element name="SharedWithUsers" ma:index="3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ae5044-b475-469c-b6c9-01d32dbe7592" elementFormDefault="qualified">
    <xsd:import namespace="http://schemas.microsoft.com/office/2006/documentManagement/types"/>
    <xsd:import namespace="http://schemas.microsoft.com/office/infopath/2007/PartnerControls"/>
    <xsd:element name="lcf76f155ced4ddcb4097134ff3c332f" ma:index="45" nillable="true" ma:taxonomy="true" ma:internalName="lcf76f155ced4ddcb4097134ff3c332f" ma:taxonomyFieldName="MediaServiceImageTags" ma:displayName="Image Tags" ma:readOnly="false" ma:fieldId="{5cf76f15-5ced-4ddc-b409-7134ff3c332f}" ma:taxonomyMulti="true" ma:sspId="069c52fa-2125-4a4b-9580-734879f64cf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a663d51-6a75-47b3-849a-20b3218376f1" elementFormDefault="qualified">
    <xsd:import namespace="http://schemas.microsoft.com/office/2006/documentManagement/types"/>
    <xsd:import namespace="http://schemas.microsoft.com/office/infopath/2007/PartnerControls"/>
    <xsd:element name="TaxCatchAll" ma:index="46" nillable="true" ma:displayName="Taxonomy Catch All Column" ma:hidden="true" ma:list="{0f83f91e-8fb4-476b-912c-31631ea91d6c}" ma:internalName="TaxCatchAll" ma:showField="CatchAllData" ma:web="5a663d51-6a75-47b3-849a-20b3218376f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C215DD7-F526-47C6-95D1-283C5552F9E6}">
  <ds:schemaRefs>
    <ds:schemaRef ds:uri="http://schemas.microsoft.com/office/2006/metadata/longProperties"/>
  </ds:schemaRefs>
</ds:datastoreItem>
</file>

<file path=customXml/itemProps2.xml><?xml version="1.0" encoding="utf-8"?>
<ds:datastoreItem xmlns:ds="http://schemas.openxmlformats.org/officeDocument/2006/customXml" ds:itemID="{F7D271BD-8CFD-4076-AF07-52313B23B53B}">
  <ds:schemaRefs>
    <ds:schemaRef ds:uri="http://schemas.microsoft.com/office/2006/metadata/properties"/>
    <ds:schemaRef ds:uri="42e847ee-da67-45ac-b8d7-d7e15c5aae3a"/>
    <ds:schemaRef ds:uri="http://purl.org/dc/elements/1.1/"/>
    <ds:schemaRef ds:uri="http://purl.org/dc/terms/"/>
    <ds:schemaRef ds:uri="http://schemas.microsoft.com/office/infopath/2007/PartnerControls"/>
    <ds:schemaRef ds:uri="http://www.w3.org/XML/1998/namespace"/>
    <ds:schemaRef ds:uri="http://schemas.openxmlformats.org/package/2006/metadata/core-properties"/>
    <ds:schemaRef ds:uri="http://schemas.microsoft.com/office/2006/documentManagement/types"/>
    <ds:schemaRef ds:uri="http://purl.org/dc/dcmitype/"/>
    <ds:schemaRef ds:uri="5a663d51-6a75-47b3-849a-20b3218376f1"/>
    <ds:schemaRef ds:uri="9cae5044-b475-469c-b6c9-01d32dbe7592"/>
    <ds:schemaRef ds:uri="091d844e-e9e6-4ff0-9f92-9249b3eca144"/>
  </ds:schemaRefs>
</ds:datastoreItem>
</file>

<file path=customXml/itemProps3.xml><?xml version="1.0" encoding="utf-8"?>
<ds:datastoreItem xmlns:ds="http://schemas.openxmlformats.org/officeDocument/2006/customXml" ds:itemID="{721E9B40-6F64-4BAC-AEEE-3514A22D7AE4}"/>
</file>

<file path=customXml/itemProps4.xml><?xml version="1.0" encoding="utf-8"?>
<ds:datastoreItem xmlns:ds="http://schemas.openxmlformats.org/officeDocument/2006/customXml" ds:itemID="{211A6E81-DAAB-4853-B64D-C9A5FBEC41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Flow</Template>
  <TotalTime>6502</TotalTime>
  <Words>1322</Words>
  <Application>Microsoft Office PowerPoint</Application>
  <PresentationFormat>On-screen Show (4:3)</PresentationFormat>
  <Paragraphs>128</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Comic Sans MS</vt:lpstr>
      <vt:lpstr>Courier New</vt:lpstr>
      <vt:lpstr>Wingdings</vt:lpstr>
      <vt:lpstr>Wingdings 2</vt:lpstr>
      <vt:lpstr>Flow</vt:lpstr>
      <vt:lpstr>Welcome to Reception</vt:lpstr>
      <vt:lpstr>The Reception Team</vt:lpstr>
      <vt:lpstr>Dates for your diary</vt:lpstr>
      <vt:lpstr>Absences</vt:lpstr>
      <vt:lpstr>Water bottles and  snack</vt:lpstr>
      <vt:lpstr>Timetable</vt:lpstr>
      <vt:lpstr>Expectation</vt:lpstr>
      <vt:lpstr>Expectations</vt:lpstr>
      <vt:lpstr>MAGIC Children </vt:lpstr>
      <vt:lpstr>E-Safety</vt:lpstr>
      <vt:lpstr>Independent Learners</vt:lpstr>
      <vt:lpstr>SEND</vt:lpstr>
      <vt:lpstr>What is adaptive teaching?</vt:lpstr>
      <vt:lpstr>Homework</vt:lpstr>
      <vt:lpstr>Reading</vt:lpstr>
      <vt:lpstr>Equipment</vt:lpstr>
      <vt:lpstr>Trips</vt:lpstr>
      <vt:lpstr>Working together</vt:lpstr>
      <vt:lpstr>Working together</vt:lpstr>
      <vt:lpstr>Any Questions?</vt:lpstr>
    </vt:vector>
  </TitlesOfParts>
  <Company>St Helens MBC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1</dc:title>
  <dc:creator>ANNE.HODGSON</dc:creator>
  <cp:lastModifiedBy>L Roberts (RBL)</cp:lastModifiedBy>
  <cp:revision>95</cp:revision>
  <cp:lastPrinted>2016-09-08T07:39:04Z</cp:lastPrinted>
  <dcterms:created xsi:type="dcterms:W3CDTF">2006-09-12T18:05:14Z</dcterms:created>
  <dcterms:modified xsi:type="dcterms:W3CDTF">2025-09-16T14:39:09Z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Rachel Littler</vt:lpwstr>
  </property>
  <property fmtid="{D5CDD505-2E9C-101B-9397-08002B2CF9AE}" pid="3" name="Order">
    <vt:lpwstr>2512600.00000000</vt:lpwstr>
  </property>
  <property fmtid="{D5CDD505-2E9C-101B-9397-08002B2CF9AE}" pid="4" name="display_urn:schemas-microsoft-com:office:office#Author">
    <vt:lpwstr>Rachel Littler</vt:lpwstr>
  </property>
  <property fmtid="{D5CDD505-2E9C-101B-9397-08002B2CF9AE}" pid="5" name="ContentTypeId">
    <vt:lpwstr>0x01010042FD5070BB8E574BA2AE568B9FA82E55</vt:lpwstr>
  </property>
  <property fmtid="{D5CDD505-2E9C-101B-9397-08002B2CF9AE}" pid="6" name="Self_Registration_Enabled">
    <vt:lpwstr/>
  </property>
  <property fmtid="{D5CDD505-2E9C-101B-9397-08002B2CF9AE}" pid="7" name="Has_Leaders_Only_SectionGroup">
    <vt:lpwstr/>
  </property>
  <property fmtid="{D5CDD505-2E9C-101B-9397-08002B2CF9AE}" pid="8" name="Distribution_Groups">
    <vt:lpwstr/>
  </property>
  <property fmtid="{D5CDD505-2E9C-101B-9397-08002B2CF9AE}" pid="9" name="AppVersion">
    <vt:lpwstr/>
  </property>
  <property fmtid="{D5CDD505-2E9C-101B-9397-08002B2CF9AE}" pid="10" name="TaxCatchAll">
    <vt:lpwstr/>
  </property>
  <property fmtid="{D5CDD505-2E9C-101B-9397-08002B2CF9AE}" pid="11" name="Templates">
    <vt:lpwstr/>
  </property>
  <property fmtid="{D5CDD505-2E9C-101B-9397-08002B2CF9AE}" pid="12" name="Members">
    <vt:lpwstr/>
  </property>
  <property fmtid="{D5CDD505-2E9C-101B-9397-08002B2CF9AE}" pid="13" name="Member_Groups">
    <vt:lpwstr/>
  </property>
  <property fmtid="{D5CDD505-2E9C-101B-9397-08002B2CF9AE}" pid="14" name="CultureName">
    <vt:lpwstr/>
  </property>
  <property fmtid="{D5CDD505-2E9C-101B-9397-08002B2CF9AE}" pid="15" name="LMS_Mappings">
    <vt:lpwstr/>
  </property>
  <property fmtid="{D5CDD505-2E9C-101B-9397-08002B2CF9AE}" pid="16" name="Invited_Leaders">
    <vt:lpwstr/>
  </property>
  <property fmtid="{D5CDD505-2E9C-101B-9397-08002B2CF9AE}" pid="17" name="Invited_Members">
    <vt:lpwstr/>
  </property>
  <property fmtid="{D5CDD505-2E9C-101B-9397-08002B2CF9AE}" pid="18" name="FolderType">
    <vt:lpwstr/>
  </property>
  <property fmtid="{D5CDD505-2E9C-101B-9397-08002B2CF9AE}" pid="19" name="Leaders">
    <vt:lpwstr/>
  </property>
  <property fmtid="{D5CDD505-2E9C-101B-9397-08002B2CF9AE}" pid="20" name="TeamsChannelId">
    <vt:lpwstr/>
  </property>
  <property fmtid="{D5CDD505-2E9C-101B-9397-08002B2CF9AE}" pid="21" name="IsNotebookLocked">
    <vt:lpwstr/>
  </property>
  <property fmtid="{D5CDD505-2E9C-101B-9397-08002B2CF9AE}" pid="22" name="Is_Collaboration_Space_Locked">
    <vt:lpwstr/>
  </property>
  <property fmtid="{D5CDD505-2E9C-101B-9397-08002B2CF9AE}" pid="23" name="Math_Settings">
    <vt:lpwstr/>
  </property>
  <property fmtid="{D5CDD505-2E9C-101B-9397-08002B2CF9AE}" pid="24" name="Owner">
    <vt:lpwstr/>
  </property>
  <property fmtid="{D5CDD505-2E9C-101B-9397-08002B2CF9AE}" pid="25" name="lcf76f155ced4ddcb4097134ff3c332f">
    <vt:lpwstr/>
  </property>
  <property fmtid="{D5CDD505-2E9C-101B-9397-08002B2CF9AE}" pid="26" name="NotebookType">
    <vt:lpwstr/>
  </property>
  <property fmtid="{D5CDD505-2E9C-101B-9397-08002B2CF9AE}" pid="27" name="DefaultSectionNames">
    <vt:lpwstr/>
  </property>
  <property fmtid="{D5CDD505-2E9C-101B-9397-08002B2CF9AE}" pid="28" name="display_urn:schemas-microsoft-com:office:office#SharedWithUsers">
    <vt:lpwstr>Gail Bonney;Rachel Hollman</vt:lpwstr>
  </property>
  <property fmtid="{D5CDD505-2E9C-101B-9397-08002B2CF9AE}" pid="29" name="SharedWithUsers">
    <vt:lpwstr>125;#Gail Bonney;#53;#Rachel Hollman</vt:lpwstr>
  </property>
  <property fmtid="{D5CDD505-2E9C-101B-9397-08002B2CF9AE}" pid="30" name="MediaServiceImageTags">
    <vt:lpwstr/>
  </property>
</Properties>
</file>