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4660"/>
  </p:normalViewPr>
  <p:slideViewPr>
    <p:cSldViewPr snapToGrid="0">
      <p:cViewPr varScale="1">
        <p:scale>
          <a:sx n="81" d="100"/>
          <a:sy n="81" d="100"/>
        </p:scale>
        <p:origin x="5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B06D4-A1AF-2D49-4EFA-D613437BAD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E05F00-FDD2-596E-1D40-D97D693907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37018-148A-79AD-20DE-A56D306D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2C62D-0520-1AA5-EE6F-F30AF865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FA97CB-3E19-8309-373E-2C5B1B33A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037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13D23-7555-5D76-38C1-360A8BD77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0A1FDB-D565-7835-5E83-2490BEF0E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AD664-5974-33EA-C98A-75668CED0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2BBFC3-3CA3-A075-20D6-96E4167A2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BB9A59-9DE0-D76E-17A7-E610D03A4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228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530371-60E7-3440-09BD-48EED3651A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3C9663-B142-2382-EC54-43F853288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165B8-51C9-A777-7885-911E62FF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44E62-EE30-5D62-F46B-FB9395A2E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4C3CB-3001-4834-4131-92AB871C7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779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CD848-DBD7-EE2B-61CA-3D34BD79B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B9F34-FB73-5272-E032-D62A4A3C3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4454F-B0EE-4D24-BF7E-CBA901E67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64D17-4921-CF9C-9413-23B6BE1CE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4B621-45DD-1322-AA0D-2B90D8D7A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48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B6D5F-232E-C42A-3D86-EFA102E00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3691E-FE73-5744-EC3C-12E77F2C7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FB0DC-FF09-2717-17EB-8B7F38B0D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1CF19-E91B-8C94-328C-22ABD0EE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471B88-505A-E2AC-CEAD-90B57BFBC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54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30E9-8C94-D7AC-5CDD-4A95941D0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ED67C-5C8B-B5F8-1E3C-B349AA458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CB9265-4C1A-F052-4B3B-714516466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9ECD1-3054-9DEC-46A0-EBC633E4C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0B8D0-43F4-AF79-446E-A393AD407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7E20A-34BD-62A4-47AF-D23A09CDB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7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619EB-9062-F71E-EB36-2EAB2C351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A34CF2-A38B-9843-56AF-06C7C8504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0D3A61-2968-2A78-458D-6241EE42D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BF26D6-C4E0-2E3A-1873-7EDB3C260C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3A5D12-960F-8664-83A1-E73532381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7F8D8F-ACFA-15AD-47DB-B6BA1939D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476484-8A6D-5FAE-052F-BE4DD00E8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3E29BC-2672-E2AD-D685-FB442A67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75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86537-9DE7-C183-F236-5A9DCBBCA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D8D295-7C99-E3B4-661B-5C57F87FA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E002E7-8881-F62C-89AA-33BCB2339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EB879F-B1F7-76AA-2B9C-A5A4501C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205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81E21B-9D83-A2AA-8658-13754089B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90F7A9-FC76-8BD3-B875-CFDE0FBC7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550F1-10E4-0EF9-DB29-0DE12C6F8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06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0DE4F-4AFB-4C97-840C-6F9064698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577E1-EF18-0A53-2A52-B355012B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A613C3-64FE-326B-BFCC-0A7B70C3E5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9033F8-9779-018F-ECE8-B5448E358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16E3D-CB05-0590-1E82-1E84C596A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29886-2D32-8FEF-9502-4E6FC906F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1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6C584-F5E8-E015-4C2E-00EA79D08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AE4FC8-7968-231B-54C2-52F06F276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A1E461-8F6A-E45B-201C-FEB17FC25B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7BAF3-E251-2DD2-B536-E1916C1CE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36F5D1-9BB9-8BF3-B6E4-DA80110BB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50D9E4-755F-4C6B-275F-6E7E90C76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75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6DCF09-C183-F860-051F-92471ACC9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88EF3B-B256-5B87-4721-631EE55D7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F89F9-BECF-24D0-4148-585FE43DC6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C8663C-08FA-42E4-9C7B-F04BBF2FACCD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F43FF-1B63-BA25-0749-814B767C7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3337A-7414-AAFF-3236-13AC99FC5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F1D49F-46BE-4772-BE3C-34921546B2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65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analrivertrust.org.uk/things-to-do/canal-and-river-wildlife/a-spotters-guide-to-waterway-wildlife" TargetMode="External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hyperlink" Target="https://www.youtube.com/watch?v=zqc7jScCIqM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EDDAF9-2FAA-AD35-8C22-93A78249000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3000"/>
          </a:blip>
          <a:stretch>
            <a:fillRect/>
          </a:stretch>
        </p:blipFill>
        <p:spPr>
          <a:xfrm>
            <a:off x="-1" y="0"/>
            <a:ext cx="12192001" cy="6863479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E445A14-ED21-34D5-6485-72772766A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2465" y="117245"/>
            <a:ext cx="6115345" cy="571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065E7E-406C-2657-5168-6163B714FBB8}"/>
              </a:ext>
            </a:extLst>
          </p:cNvPr>
          <p:cNvSpPr txBox="1"/>
          <p:nvPr/>
        </p:nvSpPr>
        <p:spPr>
          <a:xfrm>
            <a:off x="1197204" y="188536"/>
            <a:ext cx="6042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HfW precursive" panose="00000500000000000000" pitchFamily="2" charset="0"/>
              </a:rPr>
              <a:t>Diamond and Ruby Class Homework Ideas Term 1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C941A3-DF8C-1A2E-60B7-7C51BDB42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0276" y="173819"/>
            <a:ext cx="3717306" cy="2371418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2673D9F-C14B-B692-FF56-1B01FE6A33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67981" y="3640221"/>
            <a:ext cx="4067175" cy="30575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16D98C5-CF95-522B-B572-CBB49A0E1D38}"/>
              </a:ext>
            </a:extLst>
          </p:cNvPr>
          <p:cNvSpPr txBox="1"/>
          <p:nvPr/>
        </p:nvSpPr>
        <p:spPr>
          <a:xfrm>
            <a:off x="8174610" y="3875987"/>
            <a:ext cx="3505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HfW precursive" panose="00000500000000000000" pitchFamily="2" charset="0"/>
              </a:rPr>
              <a:t>Research what wildlife can be found in, on and around the canal waterways and make a poster.  This link will give you lots of ideas  about what can be found.</a:t>
            </a:r>
          </a:p>
          <a:p>
            <a:r>
              <a:rPr lang="en-GB" sz="1200" dirty="0">
                <a:latin typeface="HfW precursive" panose="00000500000000000000" pitchFamily="2" charset="0"/>
              </a:rPr>
              <a:t> </a:t>
            </a:r>
          </a:p>
          <a:p>
            <a:r>
              <a:rPr lang="en-GB" b="1" dirty="0">
                <a:latin typeface="HfW precursive" panose="00000500000000000000" pitchFamily="2" charset="0"/>
              </a:rPr>
              <a:t> </a:t>
            </a:r>
            <a:r>
              <a:rPr lang="en-GB" dirty="0">
                <a:hlinkClick r:id="rId8"/>
              </a:rPr>
              <a:t>A-Z of UK animal species along our canals and rivers | Canal &amp; River Trust</a:t>
            </a:r>
            <a:endParaRPr lang="en-GB" b="1" dirty="0">
              <a:latin typeface="HfW precursive" panose="00000500000000000000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1B840ED-3BCB-7FFA-239F-9349C211CC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85926" y="5333289"/>
            <a:ext cx="1056331" cy="107537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B6A7740-87D6-EF50-9E19-BEE924A87B75}"/>
              </a:ext>
            </a:extLst>
          </p:cNvPr>
          <p:cNvSpPr txBox="1"/>
          <p:nvPr/>
        </p:nvSpPr>
        <p:spPr>
          <a:xfrm>
            <a:off x="8248968" y="449340"/>
            <a:ext cx="3505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HfW precursive" panose="00000500000000000000" pitchFamily="2" charset="0"/>
              </a:rPr>
              <a:t>Make your own canal narrowboat out of junk materials, don’t forget to give it a name.  Watch this video for inspiration.</a:t>
            </a:r>
          </a:p>
          <a:p>
            <a:endParaRPr lang="en-GB" sz="1200" dirty="0">
              <a:latin typeface="HfW precursive" panose="00000500000000000000" pitchFamily="2" charset="0"/>
            </a:endParaRPr>
          </a:p>
          <a:p>
            <a:r>
              <a:rPr lang="en-GB" sz="1200" dirty="0">
                <a:latin typeface="HfW precursive" panose="00000500000000000000" pitchFamily="2" charset="0"/>
              </a:rPr>
              <a:t> </a:t>
            </a:r>
            <a:r>
              <a:rPr lang="en-GB" sz="1200" dirty="0">
                <a:hlinkClick r:id="rId10"/>
              </a:rPr>
              <a:t>Junk Jodie Canal Boat | Junk Jodie Arts and Crafts</a:t>
            </a:r>
            <a:endParaRPr lang="en-GB" sz="1200" dirty="0">
              <a:latin typeface="HfW precursive" panose="00000500000000000000" pitchFamily="2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43EEBEF-F7F3-C27D-3104-650595EE87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314" y="3968009"/>
            <a:ext cx="2288375" cy="22348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30CD44-89D6-DFDB-EAF6-566CED7C4D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35784" y="1493358"/>
            <a:ext cx="1382852" cy="90248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C4B55A0-5616-3C33-D197-EC5C029AEDF8}"/>
              </a:ext>
            </a:extLst>
          </p:cNvPr>
          <p:cNvSpPr txBox="1"/>
          <p:nvPr/>
        </p:nvSpPr>
        <p:spPr>
          <a:xfrm>
            <a:off x="237007" y="4138673"/>
            <a:ext cx="17019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HfW precursive" panose="00000500000000000000" pitchFamily="2" charset="0"/>
              </a:rPr>
              <a:t>Make an ABC of what you could spot around the canal.  </a:t>
            </a:r>
          </a:p>
          <a:p>
            <a:endParaRPr lang="en-GB" sz="1200" dirty="0">
              <a:latin typeface="HfW precursive" panose="00000500000000000000" pitchFamily="2" charset="0"/>
            </a:endParaRPr>
          </a:p>
          <a:p>
            <a:r>
              <a:rPr lang="en-GB" sz="1200" dirty="0">
                <a:latin typeface="HfW precursive" panose="00000500000000000000" pitchFamily="2" charset="0"/>
              </a:rPr>
              <a:t>Can you complete an A-Z?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E0B5FA1-BA94-23D4-E089-C3D545B9791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92002" y="4506592"/>
            <a:ext cx="419844" cy="126432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823B257-6A20-85F9-3325-FD29CFBC808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68638" y="3726735"/>
            <a:ext cx="2830150" cy="294272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8BA5EF7-1976-F064-BA71-992AE0F5EA45}"/>
              </a:ext>
            </a:extLst>
          </p:cNvPr>
          <p:cNvSpPr txBox="1"/>
          <p:nvPr/>
        </p:nvSpPr>
        <p:spPr>
          <a:xfrm>
            <a:off x="5002041" y="4016594"/>
            <a:ext cx="2974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HfW precursive" panose="00000500000000000000" pitchFamily="2" charset="0"/>
              </a:rPr>
              <a:t>Create a canal college - collect safe materials such as: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HfW precursive" panose="00000500000000000000" pitchFamily="2" charset="0"/>
              </a:rPr>
              <a:t>leaves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HfW precursive" panose="00000500000000000000" pitchFamily="2" charset="0"/>
              </a:rPr>
              <a:t>grasses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HfW precursive" panose="00000500000000000000" pitchFamily="2" charset="0"/>
              </a:rPr>
              <a:t>paper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HfW precursive" panose="00000500000000000000" pitchFamily="2" charset="0"/>
              </a:rPr>
              <a:t>cardboard/magazines </a:t>
            </a:r>
          </a:p>
          <a:p>
            <a:endParaRPr lang="en-GB" sz="1200" dirty="0">
              <a:latin typeface="HfW precursive" panose="00000500000000000000" pitchFamily="2" charset="0"/>
            </a:endParaRPr>
          </a:p>
          <a:p>
            <a:r>
              <a:rPr lang="en-GB" sz="1200" dirty="0">
                <a:latin typeface="HfW precursive" panose="00000500000000000000" pitchFamily="2" charset="0"/>
              </a:rPr>
              <a:t>and create a picture of a canal scene.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55AB4F5-470D-D863-76F8-6E62DBD6959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45995" y="3965411"/>
            <a:ext cx="2286198" cy="223742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B85240A-670C-996C-E4FF-CC756BBBDC3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5960056" y="5638929"/>
            <a:ext cx="1058390" cy="84369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8036A97-20F9-D632-C73E-483D676054E9}"/>
              </a:ext>
            </a:extLst>
          </p:cNvPr>
          <p:cNvSpPr txBox="1"/>
          <p:nvPr/>
        </p:nvSpPr>
        <p:spPr>
          <a:xfrm>
            <a:off x="2758692" y="4138673"/>
            <a:ext cx="1701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HfW precursive" panose="00000500000000000000" pitchFamily="2" charset="0"/>
              </a:rPr>
              <a:t>Using junk materials make a canal lock or bridge.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4F7C91F-C9B4-5CE8-2E5C-3EBAEB0D648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87149" y="4759308"/>
            <a:ext cx="1221993" cy="64963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E2A6CE2-ABF4-FE10-FF0E-8553EC06417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21902" y="5249622"/>
            <a:ext cx="1044939" cy="78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49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HfW precursive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 Grey</dc:creator>
  <cp:lastModifiedBy>Lisa Grey</cp:lastModifiedBy>
  <cp:revision>1</cp:revision>
  <dcterms:created xsi:type="dcterms:W3CDTF">2026-09-04T11:52:48Z</dcterms:created>
  <dcterms:modified xsi:type="dcterms:W3CDTF">2026-09-04T11:53:11Z</dcterms:modified>
</cp:coreProperties>
</file>