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922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972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9164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601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706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132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1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866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919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652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766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28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103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258680"/>
              </p:ext>
            </p:extLst>
          </p:nvPr>
        </p:nvGraphicFramePr>
        <p:xfrm>
          <a:off x="174175" y="230049"/>
          <a:ext cx="8786946" cy="65329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5278">
                  <a:extLst>
                    <a:ext uri="{9D8B030D-6E8A-4147-A177-3AD203B41FA5}">
                      <a16:colId xmlns:a16="http://schemas.microsoft.com/office/drawing/2014/main" val="3732485975"/>
                    </a:ext>
                  </a:extLst>
                </a:gridCol>
                <a:gridCol w="1255278">
                  <a:extLst>
                    <a:ext uri="{9D8B030D-6E8A-4147-A177-3AD203B41FA5}">
                      <a16:colId xmlns:a16="http://schemas.microsoft.com/office/drawing/2014/main" val="2663010172"/>
                    </a:ext>
                  </a:extLst>
                </a:gridCol>
                <a:gridCol w="1255278">
                  <a:extLst>
                    <a:ext uri="{9D8B030D-6E8A-4147-A177-3AD203B41FA5}">
                      <a16:colId xmlns:a16="http://schemas.microsoft.com/office/drawing/2014/main" val="2596230810"/>
                    </a:ext>
                  </a:extLst>
                </a:gridCol>
                <a:gridCol w="1255278">
                  <a:extLst>
                    <a:ext uri="{9D8B030D-6E8A-4147-A177-3AD203B41FA5}">
                      <a16:colId xmlns:a16="http://schemas.microsoft.com/office/drawing/2014/main" val="3617845905"/>
                    </a:ext>
                  </a:extLst>
                </a:gridCol>
                <a:gridCol w="1255278">
                  <a:extLst>
                    <a:ext uri="{9D8B030D-6E8A-4147-A177-3AD203B41FA5}">
                      <a16:colId xmlns:a16="http://schemas.microsoft.com/office/drawing/2014/main" val="3777712833"/>
                    </a:ext>
                  </a:extLst>
                </a:gridCol>
                <a:gridCol w="1255278">
                  <a:extLst>
                    <a:ext uri="{9D8B030D-6E8A-4147-A177-3AD203B41FA5}">
                      <a16:colId xmlns:a16="http://schemas.microsoft.com/office/drawing/2014/main" val="1858429822"/>
                    </a:ext>
                  </a:extLst>
                </a:gridCol>
                <a:gridCol w="1255278">
                  <a:extLst>
                    <a:ext uri="{9D8B030D-6E8A-4147-A177-3AD203B41FA5}">
                      <a16:colId xmlns:a16="http://schemas.microsoft.com/office/drawing/2014/main" val="3710619785"/>
                    </a:ext>
                  </a:extLst>
                </a:gridCol>
              </a:tblGrid>
              <a:tr h="397522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Cycle</a:t>
                      </a:r>
                      <a:r>
                        <a:rPr lang="en-US" baseline="0" dirty="0"/>
                        <a:t> A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PHSE &amp; RSE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Cycle</a:t>
                      </a:r>
                      <a:r>
                        <a:rPr lang="en-US" baseline="0" dirty="0"/>
                        <a:t> B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755913"/>
                  </a:ext>
                </a:extLst>
              </a:tr>
              <a:tr h="43310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1/2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3/4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5/6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1/2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3/4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5/6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3429436"/>
                  </a:ext>
                </a:extLst>
              </a:tr>
              <a:tr h="953918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Families and relationships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(A)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Families and relationships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(A)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Families and relationships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(A)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1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Families and relationships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(B)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Families and relationships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(B)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Families and relationships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(B)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84396"/>
                  </a:ext>
                </a:extLst>
              </a:tr>
              <a:tr h="875472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Health and wellbeing 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(A)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Health and wellbeing 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(A)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Health and wellbeing 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(A)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2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Health and wellbeing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(B)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Health and wellbeing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(B)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Health and wellbeing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(B)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685463"/>
                  </a:ext>
                </a:extLst>
              </a:tr>
              <a:tr h="953918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Safety and the changing body 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(A)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Safety and the changing body 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(A)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Safety and the changing body 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(A)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3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Safety and the changing body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(B)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Safety and the changing body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(B)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Safety and the changing body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(B)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5675648"/>
                  </a:ext>
                </a:extLst>
              </a:tr>
              <a:tr h="875472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Citizenship 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(A)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Citizenship 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(A)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Citizenship 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(A)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4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Citizenship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(B)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Citizenship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(B)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Citizenship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(B)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5261651"/>
                  </a:ext>
                </a:extLst>
              </a:tr>
              <a:tr h="953918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Economic Wellbeing 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(A)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Economic Wellbeing 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(A)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Economic Wellbeing 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(A)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5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Economic Wellbeing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(B)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Economic Wellbeing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(B)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Economic Wellbeing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(B)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211013"/>
                  </a:ext>
                </a:extLst>
              </a:tr>
              <a:tr h="875472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Transition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Lesson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Transition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Lesson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Identity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(A)</a:t>
                      </a: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Transition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Lesson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6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Transition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Lesson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Transition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Lesson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Identity</a:t>
                      </a:r>
                      <a:r>
                        <a:rPr lang="en-US" sz="1000" b="0" i="0" u="none" strike="noStrike" baseline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(B)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Transition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Lesson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9394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879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2CF09E4B91874FB861AEDD29EA724D" ma:contentTypeVersion="13" ma:contentTypeDescription="Create a new document." ma:contentTypeScope="" ma:versionID="fa6c05a8abb1f7fdcc5eb80dcb7172c4">
  <xsd:schema xmlns:xsd="http://www.w3.org/2001/XMLSchema" xmlns:xs="http://www.w3.org/2001/XMLSchema" xmlns:p="http://schemas.microsoft.com/office/2006/metadata/properties" xmlns:ns2="35e035bb-e01b-48a9-826c-77d8f058c9c8" xmlns:ns3="57c3d8bd-9aa9-47ab-94cf-36ad7baace26" targetNamespace="http://schemas.microsoft.com/office/2006/metadata/properties" ma:root="true" ma:fieldsID="d799d58da1d9edc54183813669d49679" ns2:_="" ns3:_="">
    <xsd:import namespace="35e035bb-e01b-48a9-826c-77d8f058c9c8"/>
    <xsd:import namespace="57c3d8bd-9aa9-47ab-94cf-36ad7baace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e035bb-e01b-48a9-826c-77d8f058c9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1bc14f5-2dd4-4080-9c68-602a155cfb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c3d8bd-9aa9-47ab-94cf-36ad7baace26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5e035bb-e01b-48a9-826c-77d8f058c9c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DDD6885-6D7E-4BA1-B889-8BD9D14317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e035bb-e01b-48a9-826c-77d8f058c9c8"/>
    <ds:schemaRef ds:uri="57c3d8bd-9aa9-47ab-94cf-36ad7baace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0FB3E54-FD39-4C71-8333-AADAC923A1B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382B941-E03E-4591-AA76-D5AA7100CAE4}">
  <ds:schemaRefs>
    <ds:schemaRef ds:uri="http://purl.org/dc/terms/"/>
    <ds:schemaRef ds:uri="http://schemas.openxmlformats.org/package/2006/metadata/core-properties"/>
    <ds:schemaRef ds:uri="http://purl.org/dc/dcmitype/"/>
    <ds:schemaRef ds:uri="7f8fef0f-951a-408c-94ae-365418e88c81"/>
    <ds:schemaRef ds:uri="http://schemas.microsoft.com/office/2006/documentManagement/types"/>
    <ds:schemaRef ds:uri="http://purl.org/dc/elements/1.1/"/>
    <ds:schemaRef ds:uri="http://schemas.microsoft.com/office/2006/metadata/properties"/>
    <ds:schemaRef ds:uri="9047c28b-5e1a-491c-839b-29bef4f8d54e"/>
    <ds:schemaRef ds:uri="http://schemas.microsoft.com/office/infopath/2007/PartnerControls"/>
    <ds:schemaRef ds:uri="http://www.w3.org/XML/1998/namespace"/>
    <ds:schemaRef ds:uri="35e035bb-e01b-48a9-826c-77d8f058c9c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225</Words>
  <Application>Microsoft Office PowerPoint</Application>
  <PresentationFormat>On-screen Show (4:3)</PresentationFormat>
  <Paragraphs>62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Lindsay Rylands</dc:creator>
  <cp:lastModifiedBy>Lindsay Rylands</cp:lastModifiedBy>
  <cp:revision>16</cp:revision>
  <dcterms:created xsi:type="dcterms:W3CDTF">2024-08-20T16:45:13Z</dcterms:created>
  <dcterms:modified xsi:type="dcterms:W3CDTF">2025-05-14T18:03:47Z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0x010100F22CF09E4B91874FB861AEDD29EA724D</vt:lpwstr>
  </property>
</Properties>
</file>