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857922"/>
              </p:ext>
            </p:extLst>
          </p:nvPr>
        </p:nvGraphicFramePr>
        <p:xfrm>
          <a:off x="174175" y="230049"/>
          <a:ext cx="8786946" cy="6449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278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55278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39752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Music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3310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1: Keeping the pulse (My </a:t>
                      </a:r>
                      <a:r>
                        <a:rPr lang="en-US" sz="1000" dirty="0" err="1"/>
                        <a:t>favourite</a:t>
                      </a:r>
                      <a:r>
                        <a:rPr lang="en-US" sz="1000" dirty="0"/>
                        <a:t> things)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Instrumental lessons unit: South Africa*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6: Film music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1: Dynamics (Seaside)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3: Creating a composition in response to an animation (Theme: Mountains)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5: Looping and remixing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1: Tempo (Snail and mouse)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3: Developing singing technique (Theme: Vikings)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5: Composition notation (Theme: Ancient Egypt)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1: Sound patterns (Fairy tales)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4: Rock and Roll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5: Blues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85463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1: Pitch (Superheroes)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Instrumental lessons unit: Caribbean*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5: Musical theatre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2: Call and response (Animals)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3: Ballads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6: Dynamics, pitch and texture (Theme: Coast - Fingal’s Cave by Mendelssohn)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2: Instruments (Musical storytelling)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4: Body and turned percussion (Theme: Rainforests)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6: Theme and variations (Theme: Pop Art)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4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1: Musical symbols (Under the sea)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4: Haiku, music and performance (Theme: Hanami festival)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5: Composition to represent the festival of </a:t>
                      </a:r>
                      <a:r>
                        <a:rPr lang="en-US" sz="1000" dirty="0" err="1"/>
                        <a:t>colour</a:t>
                      </a:r>
                      <a:r>
                        <a:rPr lang="en-US" sz="1000" dirty="0"/>
                        <a:t> (Theme: Holi festival)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61651"/>
                  </a:ext>
                </a:extLst>
              </a:tr>
              <a:tr h="953918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2: Singing (On this island)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/>
                        <a:t>Year 3: Jazz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6: Songs of World War 2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5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</a:t>
                      </a:r>
                      <a:r>
                        <a:rPr lang="en-US" sz="1000" dirty="0"/>
                        <a:t>ear 2: Contrasting dynamics (Space)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4: Changes in pitch, tempo and dynamics (Theme: Rivers)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5: South and West Africa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87547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2: Pitch (Musical me)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4: Adapting and transposing motifs (Theme: Romans)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6: Composing and performing a Leavers’ song** (6 lessons)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6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2: Structure (Myths and legends) 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4: Samba and carnival sounds and instruments (Theme: South America)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/>
                        <a:t>Year 6: Composing and performing a Leavers’ song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394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82B941-E03E-4591-AA76-D5AA7100CAE4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7f8fef0f-951a-408c-94ae-365418e88c81"/>
    <ds:schemaRef ds:uri="http://purl.org/dc/elements/1.1/"/>
    <ds:schemaRef ds:uri="http://schemas.openxmlformats.org/package/2006/metadata/core-properties"/>
    <ds:schemaRef ds:uri="9047c28b-5e1a-491c-839b-29bef4f8d54e"/>
    <ds:schemaRef ds:uri="http://www.w3.org/XML/1998/namespace"/>
    <ds:schemaRef ds:uri="http://purl.org/dc/dcmitype/"/>
    <ds:schemaRef ds:uri="35e035bb-e01b-48a9-826c-77d8f058c9c8"/>
  </ds:schemaRefs>
</ds:datastoreItem>
</file>

<file path=customXml/itemProps2.xml><?xml version="1.0" encoding="utf-8"?>
<ds:datastoreItem xmlns:ds="http://schemas.openxmlformats.org/officeDocument/2006/customXml" ds:itemID="{7E7E72D5-D49F-4E93-8322-EEC380742F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372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13</cp:revision>
  <dcterms:created xsi:type="dcterms:W3CDTF">2024-08-20T16:45:13Z</dcterms:created>
  <dcterms:modified xsi:type="dcterms:W3CDTF">2025-05-14T18:03:12Z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