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FF"/>
    <a:srgbClr val="D2DE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77" d="100"/>
          <a:sy n="77" d="100"/>
        </p:scale>
        <p:origin x="1004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0972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9164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7601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3706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3132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7127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4866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6919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4652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2766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528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103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0226985"/>
              </p:ext>
            </p:extLst>
          </p:nvPr>
        </p:nvGraphicFramePr>
        <p:xfrm>
          <a:off x="174175" y="230050"/>
          <a:ext cx="8713691" cy="64289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4347">
                  <a:extLst>
                    <a:ext uri="{9D8B030D-6E8A-4147-A177-3AD203B41FA5}">
                      <a16:colId xmlns:a16="http://schemas.microsoft.com/office/drawing/2014/main" val="3732485975"/>
                    </a:ext>
                  </a:extLst>
                </a:gridCol>
                <a:gridCol w="1304347">
                  <a:extLst>
                    <a:ext uri="{9D8B030D-6E8A-4147-A177-3AD203B41FA5}">
                      <a16:colId xmlns:a16="http://schemas.microsoft.com/office/drawing/2014/main" val="2663010172"/>
                    </a:ext>
                  </a:extLst>
                </a:gridCol>
                <a:gridCol w="1304347">
                  <a:extLst>
                    <a:ext uri="{9D8B030D-6E8A-4147-A177-3AD203B41FA5}">
                      <a16:colId xmlns:a16="http://schemas.microsoft.com/office/drawing/2014/main" val="2596230810"/>
                    </a:ext>
                  </a:extLst>
                </a:gridCol>
                <a:gridCol w="879793">
                  <a:extLst>
                    <a:ext uri="{9D8B030D-6E8A-4147-A177-3AD203B41FA5}">
                      <a16:colId xmlns:a16="http://schemas.microsoft.com/office/drawing/2014/main" val="3617845905"/>
                    </a:ext>
                  </a:extLst>
                </a:gridCol>
                <a:gridCol w="1443553">
                  <a:extLst>
                    <a:ext uri="{9D8B030D-6E8A-4147-A177-3AD203B41FA5}">
                      <a16:colId xmlns:a16="http://schemas.microsoft.com/office/drawing/2014/main" val="3777712833"/>
                    </a:ext>
                  </a:extLst>
                </a:gridCol>
                <a:gridCol w="1238652">
                  <a:extLst>
                    <a:ext uri="{9D8B030D-6E8A-4147-A177-3AD203B41FA5}">
                      <a16:colId xmlns:a16="http://schemas.microsoft.com/office/drawing/2014/main" val="1858429822"/>
                    </a:ext>
                  </a:extLst>
                </a:gridCol>
                <a:gridCol w="1238652">
                  <a:extLst>
                    <a:ext uri="{9D8B030D-6E8A-4147-A177-3AD203B41FA5}">
                      <a16:colId xmlns:a16="http://schemas.microsoft.com/office/drawing/2014/main" val="3710619785"/>
                    </a:ext>
                  </a:extLst>
                </a:gridCol>
              </a:tblGrid>
              <a:tr h="36155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Cycle</a:t>
                      </a:r>
                      <a:r>
                        <a:rPr lang="en-US" baseline="0" dirty="0"/>
                        <a:t> A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PE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Cycle</a:t>
                      </a:r>
                      <a:r>
                        <a:rPr lang="en-US" baseline="0" dirty="0"/>
                        <a:t> B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149755913"/>
                  </a:ext>
                </a:extLst>
              </a:tr>
              <a:tr h="39391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Year</a:t>
                      </a:r>
                      <a:r>
                        <a:rPr lang="en-US" baseline="0" dirty="0"/>
                        <a:t> 1/2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Year</a:t>
                      </a:r>
                      <a:r>
                        <a:rPr lang="en-US" baseline="0" dirty="0"/>
                        <a:t> 3/4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Year</a:t>
                      </a:r>
                      <a:r>
                        <a:rPr lang="en-US" baseline="0" dirty="0"/>
                        <a:t> 5/6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Year</a:t>
                      </a:r>
                      <a:r>
                        <a:rPr lang="en-US" baseline="0" dirty="0"/>
                        <a:t> 1/2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Year</a:t>
                      </a:r>
                      <a:r>
                        <a:rPr lang="en-US" baseline="0" dirty="0"/>
                        <a:t> 3/4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Year</a:t>
                      </a:r>
                      <a:r>
                        <a:rPr lang="en-US" baseline="0" dirty="0"/>
                        <a:t> 5/6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53429436"/>
                  </a:ext>
                </a:extLst>
              </a:tr>
              <a:tr h="406814"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Fundamentals</a:t>
                      </a:r>
                      <a:r>
                        <a:rPr lang="en-US" sz="10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en-US" sz="1000" b="0" i="0" u="none" strike="noStrike" dirty="0"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Swimming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effectLst/>
                          <a:latin typeface="+mn-lt"/>
                        </a:rPr>
                        <a:t>Badminton</a:t>
                      </a:r>
                      <a:r>
                        <a:rPr lang="en-GB" sz="1000" b="0" i="0" u="none" strike="noStrike" baseline="0" dirty="0">
                          <a:effectLst/>
                          <a:latin typeface="+mn-lt"/>
                        </a:rPr>
                        <a:t> </a:t>
                      </a:r>
                      <a:endParaRPr lang="en-US" sz="1000" b="0" i="0" u="none" strike="noStrike" dirty="0">
                        <a:effectLst/>
                        <a:latin typeface="+mn-lt"/>
                      </a:endParaRPr>
                    </a:p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000" b="0" i="0" u="none" strike="noStrike" dirty="0"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Unit 1</a:t>
                      </a:r>
                    </a:p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Fundamentals</a:t>
                      </a:r>
                      <a:r>
                        <a:rPr lang="en-US" sz="10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en-US" sz="1000" b="0" i="0" u="none" strike="noStrike" dirty="0"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Swimming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effectLst/>
                          <a:latin typeface="+mn-lt"/>
                        </a:rPr>
                        <a:t>Hockey</a:t>
                      </a:r>
                      <a:endParaRPr lang="en-GB" sz="1000" b="0" i="0" u="none" strike="noStrike" dirty="0"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884396"/>
                  </a:ext>
                </a:extLst>
              </a:tr>
              <a:tr h="226706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Team building </a:t>
                      </a:r>
                      <a:endParaRPr lang="en-US" sz="1000" b="0" i="0" u="none" strike="noStrike" dirty="0"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Fitness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Team building </a:t>
                      </a:r>
                      <a:endParaRPr lang="en-US" sz="1000" b="0" i="0" u="none" strike="noStrike" dirty="0"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Football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4155057"/>
                  </a:ext>
                </a:extLst>
              </a:tr>
              <a:tr h="501025"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Ball skills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Swimming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effectLst/>
                          <a:latin typeface="+mn-lt"/>
                        </a:rPr>
                        <a:t>Basketball </a:t>
                      </a:r>
                      <a:endParaRPr lang="en-GB" sz="1000" b="0" i="0" u="none" strike="noStrike" dirty="0"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indent="0" algn="ctr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Unit 2</a:t>
                      </a:r>
                    </a:p>
                    <a:p>
                      <a:pPr marL="0" marR="0" indent="0" algn="ctr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Ball skills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Swimming</a:t>
                      </a:r>
                    </a:p>
                    <a:p>
                      <a:pPr marL="0" marR="0" indent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effectLst/>
                          <a:latin typeface="+mn-lt"/>
                        </a:rPr>
                        <a:t>Fitness</a:t>
                      </a:r>
                      <a:r>
                        <a:rPr lang="en-US" sz="1000" b="0" i="0" u="none" strike="noStrike" baseline="0" dirty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685463"/>
                  </a:ext>
                </a:extLst>
              </a:tr>
              <a:tr h="443855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Fitness</a:t>
                      </a:r>
                      <a:endParaRPr lang="en-US" sz="1000" b="0" i="0" u="none" strike="noStrike" dirty="0"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Netball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Fitness</a:t>
                      </a:r>
                      <a:endParaRPr lang="en-US" sz="1000" b="0" i="0" u="none" strike="noStrike" dirty="0"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Yoga</a:t>
                      </a:r>
                      <a:endParaRPr lang="en-US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baseline="0" dirty="0">
                          <a:effectLst/>
                          <a:latin typeface="+mn-lt"/>
                        </a:rPr>
                        <a:t>Yoga</a:t>
                      </a:r>
                      <a:endParaRPr lang="en-GB" sz="1000" b="0" i="0" u="none" strike="noStrike" dirty="0"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4939082"/>
                  </a:ext>
                </a:extLst>
              </a:tr>
              <a:tr h="525993">
                <a:tc rowSpan="2"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Dance </a:t>
                      </a:r>
                      <a:endParaRPr lang="en-US" sz="1000" b="0" i="0" u="none" strike="noStrike" dirty="0"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Swimming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effectLst/>
                          <a:latin typeface="+mn-lt"/>
                        </a:rPr>
                        <a:t>Dance</a:t>
                      </a:r>
                      <a:endParaRPr lang="en-GB" sz="1000" b="0" i="0" u="none" strike="noStrike" dirty="0"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indent="0" algn="ctr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Unit 3</a:t>
                      </a:r>
                    </a:p>
                    <a:p>
                      <a:pPr marL="0" marR="0" indent="0" algn="ctr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Gymnastics</a:t>
                      </a:r>
                      <a:endParaRPr lang="en-US" sz="1000" b="0" i="0" u="none" strike="noStrike" dirty="0"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Swimming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effectLst/>
                          <a:latin typeface="+mn-lt"/>
                        </a:rPr>
                        <a:t>Gymnastics</a:t>
                      </a:r>
                      <a:endParaRPr lang="en-GB" sz="1000" b="0" i="0" u="none" strike="noStrike" dirty="0"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5675648"/>
                  </a:ext>
                </a:extLst>
              </a:tr>
              <a:tr h="21500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Dance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Gymnastics</a:t>
                      </a:r>
                      <a:endParaRPr lang="en-US" sz="1000" b="0" i="0" u="none" strike="noStrike" dirty="0">
                        <a:effectLst/>
                        <a:latin typeface="+mn-lt"/>
                      </a:endParaRPr>
                    </a:p>
                    <a:p>
                      <a:pPr marL="0" marR="0" indent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3415803"/>
                  </a:ext>
                </a:extLst>
              </a:tr>
              <a:tr h="640569"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Sending and Receiving</a:t>
                      </a:r>
                      <a:endParaRPr lang="en-US" sz="1000" b="0" i="0" u="none" strike="noStrike" dirty="0"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effectLst/>
                          <a:latin typeface="+mn-lt"/>
                        </a:rPr>
                        <a:t>Dodgeball </a:t>
                      </a:r>
                      <a:endParaRPr lang="en-GB" sz="1000" b="0" i="0" u="none" strike="noStrike" dirty="0"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effectLst/>
                          <a:latin typeface="+mn-lt"/>
                        </a:rPr>
                        <a:t>Handball </a:t>
                      </a:r>
                      <a:endParaRPr lang="en-GB" sz="1000" b="0" i="0" u="none" strike="noStrike" dirty="0"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indent="0" algn="ctr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Unit 4</a:t>
                      </a:r>
                    </a:p>
                    <a:p>
                      <a:pPr marL="0" marR="0" indent="0" algn="ctr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Target Games </a:t>
                      </a:r>
                      <a:endParaRPr lang="en-US" sz="1000" b="0" i="0" u="none" strike="noStrike" dirty="0"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effectLst/>
                          <a:latin typeface="+mn-lt"/>
                        </a:rPr>
                        <a:t>Badminton</a:t>
                      </a:r>
                      <a:endParaRPr lang="en-GB" sz="1000" b="0" i="0" u="none" strike="noStrike" dirty="0"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effectLst/>
                          <a:latin typeface="+mn-lt"/>
                        </a:rPr>
                        <a:t>Volleyball</a:t>
                      </a:r>
                      <a:r>
                        <a:rPr lang="en-US" sz="1000" b="0" i="0" u="none" strike="noStrike" baseline="0" dirty="0">
                          <a:effectLst/>
                          <a:latin typeface="+mn-lt"/>
                        </a:rPr>
                        <a:t> </a:t>
                      </a:r>
                      <a:endParaRPr lang="en-GB" sz="1000" b="0" i="0" u="none" strike="noStrike" dirty="0"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5261651"/>
                  </a:ext>
                </a:extLst>
              </a:tr>
              <a:tr h="523913">
                <a:tc rowSpan="2"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Athletics</a:t>
                      </a:r>
                      <a:endParaRPr lang="en-US" sz="1000" b="0" i="0" u="none" strike="noStrike" dirty="0"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effectLst/>
                          <a:latin typeface="+mn-lt"/>
                        </a:rPr>
                        <a:t>Rounders</a:t>
                      </a:r>
                      <a:endParaRPr lang="en-GB" sz="1000" b="0" i="0" u="none" strike="noStrike" dirty="0"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Athletics 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en-US" sz="1000" b="0" i="0" u="none" strike="noStrike" dirty="0">
                        <a:effectLst/>
                        <a:latin typeface="+mn-lt"/>
                      </a:endParaRPr>
                    </a:p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i="0" u="none" strike="noStrike" dirty="0"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Unit 5</a:t>
                      </a:r>
                    </a:p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Invasion</a:t>
                      </a:r>
                      <a:r>
                        <a:rPr lang="en-US" sz="10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games </a:t>
                      </a:r>
                      <a:endParaRPr lang="en-US" sz="1000" b="0" i="0" u="none" strike="noStrike" dirty="0">
                        <a:effectLst/>
                        <a:latin typeface="+mn-lt"/>
                      </a:endParaRPr>
                    </a:p>
                    <a:p>
                      <a:pPr marL="0" marR="0" indent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i="0" u="none" strike="noStrike" dirty="0"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effectLst/>
                          <a:latin typeface="+mn-lt"/>
                        </a:rPr>
                        <a:t>Basketball</a:t>
                      </a:r>
                      <a:endParaRPr lang="en-GB" sz="1000" b="0" i="0" u="none" strike="noStrike" dirty="0"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Athletics 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en-US" sz="1000" b="0" i="0" u="none" strike="noStrike" dirty="0"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5211013"/>
                  </a:ext>
                </a:extLst>
              </a:tr>
              <a:tr h="25995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OAA</a:t>
                      </a:r>
                      <a:endParaRPr lang="en-US" sz="1000" b="0" i="0" u="none" strike="noStrike" dirty="0"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000" b="0" i="0" u="none" strike="noStrike" dirty="0"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OAA</a:t>
                      </a:r>
                      <a:endParaRPr lang="en-US" sz="1000" b="0" i="0" u="none" strike="noStrike" dirty="0"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7684489"/>
                  </a:ext>
                </a:extLst>
              </a:tr>
              <a:tr h="523913">
                <a:tc rowSpan="2"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Net</a:t>
                      </a:r>
                      <a:r>
                        <a:rPr lang="en-US" sz="10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and Wall Games</a:t>
                      </a:r>
                      <a:endParaRPr lang="en-US" sz="1000" b="0" i="0" u="none" strike="noStrike" dirty="0"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Athletics 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strike="noStrike" dirty="0"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effectLst/>
                          <a:latin typeface="+mn-lt"/>
                        </a:rPr>
                        <a:t>Cricket</a:t>
                      </a:r>
                      <a:r>
                        <a:rPr lang="en-US" sz="1000" b="0" i="0" u="none" strike="noStrike" baseline="0" dirty="0">
                          <a:effectLst/>
                          <a:latin typeface="+mn-lt"/>
                        </a:rPr>
                        <a:t> </a:t>
                      </a:r>
                      <a:endParaRPr lang="en-GB" sz="1000" b="0" i="0" u="none" strike="noStrike" dirty="0">
                        <a:effectLst/>
                        <a:latin typeface="+mn-lt"/>
                      </a:endParaRPr>
                    </a:p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000" b="0" i="0" u="none" strike="noStrike" dirty="0"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indent="0" algn="ctr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Unit 6</a:t>
                      </a:r>
                    </a:p>
                    <a:p>
                      <a:pPr marL="0" marR="0" indent="0" algn="ctr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Striking</a:t>
                      </a:r>
                      <a:r>
                        <a:rPr lang="en-US" sz="10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and Fielding</a:t>
                      </a:r>
                      <a:endParaRPr lang="en-US" sz="1000" b="0" i="0" u="none" strike="noStrike" dirty="0"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Athletics </a:t>
                      </a:r>
                    </a:p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effectLst/>
                          <a:latin typeface="+mn-lt"/>
                        </a:rPr>
                        <a:t>Tennis </a:t>
                      </a:r>
                      <a:endParaRPr lang="en-GB" sz="1000" b="0" i="0" u="none" strike="noStrike" dirty="0">
                        <a:effectLst/>
                        <a:latin typeface="+mn-lt"/>
                      </a:endParaRPr>
                    </a:p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000" b="0" i="0" u="none" strike="noStrike" dirty="0"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9394137"/>
                  </a:ext>
                </a:extLst>
              </a:tr>
              <a:tr h="39812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OAA</a:t>
                      </a:r>
                      <a:endParaRPr lang="en-US" sz="1000" b="0" i="0" u="none" strike="noStrike" dirty="0"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OAA</a:t>
                      </a:r>
                      <a:endParaRPr lang="en-US" sz="1000" b="0" i="0" u="none" strike="noStrike" dirty="0"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07880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48795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2CF09E4B91874FB861AEDD29EA724D" ma:contentTypeVersion="13" ma:contentTypeDescription="Create a new document." ma:contentTypeScope="" ma:versionID="fa6c05a8abb1f7fdcc5eb80dcb7172c4">
  <xsd:schema xmlns:xsd="http://www.w3.org/2001/XMLSchema" xmlns:xs="http://www.w3.org/2001/XMLSchema" xmlns:p="http://schemas.microsoft.com/office/2006/metadata/properties" xmlns:ns2="35e035bb-e01b-48a9-826c-77d8f058c9c8" xmlns:ns3="57c3d8bd-9aa9-47ab-94cf-36ad7baace26" targetNamespace="http://schemas.microsoft.com/office/2006/metadata/properties" ma:root="true" ma:fieldsID="d799d58da1d9edc54183813669d49679" ns2:_="" ns3:_="">
    <xsd:import namespace="35e035bb-e01b-48a9-826c-77d8f058c9c8"/>
    <xsd:import namespace="57c3d8bd-9aa9-47ab-94cf-36ad7baace2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e035bb-e01b-48a9-826c-77d8f058c9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a1bc14f5-2dd4-4080-9c68-602a155cfb7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c3d8bd-9aa9-47ab-94cf-36ad7baace26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5e035bb-e01b-48a9-826c-77d8f058c9c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FA0A3EC-A4A0-4A2A-A8ED-B5A9EB7CC41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5e035bb-e01b-48a9-826c-77d8f058c9c8"/>
    <ds:schemaRef ds:uri="57c3d8bd-9aa9-47ab-94cf-36ad7baace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0FB3E54-FD39-4C71-8333-AADAC923A1B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382B941-E03E-4591-AA76-D5AA7100CAE4}">
  <ds:schemaRefs>
    <ds:schemaRef ds:uri="http://schemas.microsoft.com/office/2006/documentManagement/types"/>
    <ds:schemaRef ds:uri="7f8fef0f-951a-408c-94ae-365418e88c81"/>
    <ds:schemaRef ds:uri="http://purl.org/dc/elements/1.1/"/>
    <ds:schemaRef ds:uri="http://schemas.microsoft.com/office/2006/metadata/properties"/>
    <ds:schemaRef ds:uri="9047c28b-5e1a-491c-839b-29bef4f8d54e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dcmitype/"/>
    <ds:schemaRef ds:uri="35e035bb-e01b-48a9-826c-77d8f058c9c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172</TotalTime>
  <Words>96</Words>
  <Application>Microsoft Office PowerPoint</Application>
  <PresentationFormat>On-screen Show (4:3)</PresentationFormat>
  <Paragraphs>76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Lindsay Rylands</dc:creator>
  <cp:lastModifiedBy>L Rylands</cp:lastModifiedBy>
  <cp:revision>28</cp:revision>
  <dcterms:created xsi:type="dcterms:W3CDTF">2024-08-20T16:45:13Z</dcterms:created>
  <dcterms:modified xsi:type="dcterms:W3CDTF">2025-05-14T18:31:43Z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0x010100F22CF09E4B91874FB861AEDD29EA724D</vt:lpwstr>
  </property>
</Properties>
</file>