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92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9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6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0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0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3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6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1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5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6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0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041980"/>
              </p:ext>
            </p:extLst>
          </p:nvPr>
        </p:nvGraphicFramePr>
        <p:xfrm>
          <a:off x="148046" y="230048"/>
          <a:ext cx="8795654" cy="6166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522">
                  <a:extLst>
                    <a:ext uri="{9D8B030D-6E8A-4147-A177-3AD203B41FA5}">
                      <a16:colId xmlns:a16="http://schemas.microsoft.com/office/drawing/2014/main" val="3732485975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2663010172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2596230810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3617845905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3777712833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1858429822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3710619785"/>
                    </a:ext>
                  </a:extLst>
                </a:gridCol>
              </a:tblGrid>
              <a:tr h="456717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A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B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755913"/>
                  </a:ext>
                </a:extLst>
              </a:tr>
              <a:tr h="4976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3429436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Nutrition- smoothie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nutritional fruit smoothie for parents for a healthy snack.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Shell structures- Christmas product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Christmas product to be sold at the Christmas fair.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Nutrition- Christmas crinkles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Christmas crinkles to be sold at the Christmas fair.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1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Mechanisms- moving- Christmas card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Christmas card suitable for the Christmas fair.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Leavers and linkages Christmas card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Christmas card to be sold at the Christmas fair.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Textiles- Christmas stockings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Christmas stocking to hold gifts.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84396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Structures- Playground equipment- swings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playground equipment for dolls house people.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Nutrition- Healthy sandwich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healthy sandwich for lunch.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Structures- birdbox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bird box suitable for birds to use.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2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Nutrition- vegetable soup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vegetable soup for a healthy lunch.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Electrical systems- light it up night light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night light to be used at night time.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Nutrition- make the base pizza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healthy pizza for lunch.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675648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Mechanisms- make a car.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car to be in a race.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Textiles- coin purse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coin purse suitable for holding money.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Mechanical systems- cars pulleys and gears.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moving car to be in a race.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3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Textiles- Bunting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bunting for a reading café. 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Nutrition- Pizza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 design, make and evaluate a dish from a different culture. </a:t>
                      </a:r>
                      <a:r>
                        <a:rPr lang="en-US" sz="12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Ie</a:t>
                      </a: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Spanish </a:t>
                      </a:r>
                      <a:r>
                        <a:rPr lang="en-US" sz="12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omelette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Electrical systems- including programming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11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879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e035bb-e01b-48a9-826c-77d8f058c9c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2CF09E4B91874FB861AEDD29EA724D" ma:contentTypeVersion="13" ma:contentTypeDescription="Create a new document." ma:contentTypeScope="" ma:versionID="fa6c05a8abb1f7fdcc5eb80dcb7172c4">
  <xsd:schema xmlns:xsd="http://www.w3.org/2001/XMLSchema" xmlns:xs="http://www.w3.org/2001/XMLSchema" xmlns:p="http://schemas.microsoft.com/office/2006/metadata/properties" xmlns:ns2="35e035bb-e01b-48a9-826c-77d8f058c9c8" xmlns:ns3="57c3d8bd-9aa9-47ab-94cf-36ad7baace26" targetNamespace="http://schemas.microsoft.com/office/2006/metadata/properties" ma:root="true" ma:fieldsID="d799d58da1d9edc54183813669d49679" ns2:_="" ns3:_="">
    <xsd:import namespace="35e035bb-e01b-48a9-826c-77d8f058c9c8"/>
    <xsd:import namespace="57c3d8bd-9aa9-47ab-94cf-36ad7baa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035bb-e01b-48a9-826c-77d8f058c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bc14f5-2dd4-4080-9c68-602a155cfb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3d8bd-9aa9-47ab-94cf-36ad7baac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82B941-E03E-4591-AA76-D5AA7100CAE4}">
  <ds:schemaRefs>
    <ds:schemaRef ds:uri="9047c28b-5e1a-491c-839b-29bef4f8d54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7f8fef0f-951a-408c-94ae-365418e88c81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  <ds:schemaRef ds:uri="35e035bb-e01b-48a9-826c-77d8f058c9c8"/>
  </ds:schemaRefs>
</ds:datastoreItem>
</file>

<file path=customXml/itemProps2.xml><?xml version="1.0" encoding="utf-8"?>
<ds:datastoreItem xmlns:ds="http://schemas.openxmlformats.org/officeDocument/2006/customXml" ds:itemID="{98EC484D-4396-4AF5-B964-6C69CA38CA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035bb-e01b-48a9-826c-77d8f058c9c8"/>
    <ds:schemaRef ds:uri="57c3d8bd-9aa9-47ab-94cf-36ad7baa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FB3E54-FD39-4C71-8333-AADAC923A1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337</Words>
  <Application>Microsoft Office PowerPoint</Application>
  <PresentationFormat>On-screen Show (4:3)</PresentationFormat>
  <Paragraphs>54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Rylands</dc:creator>
  <cp:lastModifiedBy>Lindsay Rylands</cp:lastModifiedBy>
  <cp:revision>8</cp:revision>
  <dcterms:created xsi:type="dcterms:W3CDTF">2024-08-20T16:45:13Z</dcterms:created>
  <dcterms:modified xsi:type="dcterms:W3CDTF">2025-05-14T18:02:47Z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0x010100F22CF09E4B91874FB861AEDD29EA724D</vt:lpwstr>
  </property>
</Properties>
</file>