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0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03644"/>
              </p:ext>
            </p:extLst>
          </p:nvPr>
        </p:nvGraphicFramePr>
        <p:xfrm>
          <a:off x="148046" y="230048"/>
          <a:ext cx="8795654" cy="6303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522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456717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Art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976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Drawing: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 your mark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Drawing: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Growing artists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Drawing:</a:t>
                      </a:r>
                    </a:p>
                    <a:p>
                      <a:r>
                        <a:rPr lang="en-US" sz="1400" dirty="0"/>
                        <a:t>I need 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Unit 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 err="1"/>
                        <a:t>Colour</a:t>
                      </a:r>
                      <a:r>
                        <a:rPr lang="en-US" sz="1400" dirty="0"/>
                        <a:t> splash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/>
                        <a:t>Prehistoric painting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/>
                        <a:t>Portraits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Craft and design: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Woven wonders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Craft and design:</a:t>
                      </a:r>
                    </a:p>
                    <a:p>
                      <a:r>
                        <a:rPr lang="en-US" sz="1400" dirty="0"/>
                        <a:t>Ancient Egyptian</a:t>
                      </a:r>
                    </a:p>
                    <a:p>
                      <a:r>
                        <a:rPr lang="en-US" sz="1400" dirty="0"/>
                        <a:t>scrolls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Craft and design:</a:t>
                      </a:r>
                    </a:p>
                    <a:p>
                      <a:r>
                        <a:rPr lang="en-US" sz="1400" dirty="0"/>
                        <a:t>Architecture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Unit 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Sculpture and 3D:</a:t>
                      </a:r>
                    </a:p>
                    <a:p>
                      <a:r>
                        <a:rPr lang="en-US" sz="1400" dirty="0"/>
                        <a:t>Paper 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Sculpture and 3D:</a:t>
                      </a:r>
                    </a:p>
                    <a:p>
                      <a:r>
                        <a:rPr lang="en-US" sz="1400" dirty="0"/>
                        <a:t>Abstract shape and</a:t>
                      </a:r>
                    </a:p>
                    <a:p>
                      <a:r>
                        <a:rPr lang="en-US" sz="1400" dirty="0"/>
                        <a:t>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Sculpture and 3D:</a:t>
                      </a:r>
                    </a:p>
                    <a:p>
                      <a:r>
                        <a:rPr lang="en-GB" sz="1400" dirty="0"/>
                        <a:t>Interactive installation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Drawing: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Tell a 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Drawing:</a:t>
                      </a:r>
                    </a:p>
                    <a:p>
                      <a:r>
                        <a:rPr lang="en-US" sz="1400" dirty="0"/>
                        <a:t>Power prints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Drawing:</a:t>
                      </a:r>
                    </a:p>
                    <a:p>
                      <a:r>
                        <a:rPr lang="en-US" sz="1400" dirty="0"/>
                        <a:t>Make my voice heard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Unit 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/>
                        <a:t>Life in </a:t>
                      </a:r>
                      <a:r>
                        <a:rPr lang="en-US" sz="1400" dirty="0" err="1"/>
                        <a:t>colour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/>
                        <a:t>Light and dark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Painting and mixed</a:t>
                      </a:r>
                    </a:p>
                    <a:p>
                      <a:r>
                        <a:rPr lang="en-US" sz="1400" dirty="0"/>
                        <a:t>media:</a:t>
                      </a:r>
                    </a:p>
                    <a:p>
                      <a:r>
                        <a:rPr lang="en-US" sz="1400" dirty="0"/>
                        <a:t>Artist study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Craft and design: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Map it 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Craft and design:</a:t>
                      </a:r>
                    </a:p>
                    <a:p>
                      <a:r>
                        <a:rPr lang="en-US" sz="1400" dirty="0"/>
                        <a:t>Fabric of nature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Craft and design:</a:t>
                      </a:r>
                    </a:p>
                    <a:p>
                      <a:r>
                        <a:rPr lang="en-US" sz="1400" dirty="0"/>
                        <a:t>Photo opportunity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Unit </a:t>
                      </a:r>
                      <a:r>
                        <a:rPr lang="en-US" dirty="0"/>
                        <a:t>4</a:t>
                      </a:r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Sculpture and 3D: Clay</a:t>
                      </a:r>
                    </a:p>
                    <a:p>
                      <a:r>
                        <a:rPr lang="en-US" sz="1400" dirty="0"/>
                        <a:t>houses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Sculpture and 3D:</a:t>
                      </a:r>
                    </a:p>
                    <a:p>
                      <a:r>
                        <a:rPr lang="en-US" sz="1400" dirty="0"/>
                        <a:t>Mega materials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Sculpture and 3D:</a:t>
                      </a:r>
                    </a:p>
                    <a:p>
                      <a:r>
                        <a:rPr lang="en-US" sz="1400"/>
                        <a:t>Making memories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758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82B941-E03E-4591-AA76-D5AA7100CAE4}">
  <ds:schemaRefs>
    <ds:schemaRef ds:uri="http://purl.org/dc/terms/"/>
    <ds:schemaRef ds:uri="http://schemas.openxmlformats.org/package/2006/metadata/core-properties"/>
    <ds:schemaRef ds:uri="http://purl.org/dc/dcmitype/"/>
    <ds:schemaRef ds:uri="7f8fef0f-951a-408c-94ae-365418e88c81"/>
    <ds:schemaRef ds:uri="http://purl.org/dc/elements/1.1/"/>
    <ds:schemaRef ds:uri="http://schemas.microsoft.com/office/2006/metadata/properties"/>
    <ds:schemaRef ds:uri="http://schemas.microsoft.com/office/2006/documentManagement/types"/>
    <ds:schemaRef ds:uri="9047c28b-5e1a-491c-839b-29bef4f8d54e"/>
    <ds:schemaRef ds:uri="http://schemas.microsoft.com/office/infopath/2007/PartnerControls"/>
    <ds:schemaRef ds:uri="http://www.w3.org/XML/1998/namespace"/>
    <ds:schemaRef ds:uri="35e035bb-e01b-48a9-826c-77d8f058c9c8"/>
  </ds:schemaRefs>
</ds:datastoreItem>
</file>

<file path=customXml/itemProps3.xml><?xml version="1.0" encoding="utf-8"?>
<ds:datastoreItem xmlns:ds="http://schemas.openxmlformats.org/officeDocument/2006/customXml" ds:itemID="{974DA587-2CEB-43F9-B760-0D4DEE7534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173</Words>
  <Application>Microsoft Office PowerPoint</Application>
  <PresentationFormat>On-screen Show (4:3)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 Rylands</cp:lastModifiedBy>
  <cp:revision>6</cp:revision>
  <dcterms:created xsi:type="dcterms:W3CDTF">2024-08-20T16:45:13Z</dcterms:created>
  <dcterms:modified xsi:type="dcterms:W3CDTF">2025-05-14T18:13:00Z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