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3D81E-5C3E-BDC1-0E70-F3EFE31E1059}" v="50" dt="2024-09-09T15:32:52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92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584581"/>
              </p:ext>
            </p:extLst>
          </p:nvPr>
        </p:nvGraphicFramePr>
        <p:xfrm>
          <a:off x="148046" y="230048"/>
          <a:ext cx="8795654" cy="5248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522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256522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456717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Geography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4976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1/2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3/4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Year</a:t>
                      </a:r>
                      <a:r>
                        <a:rPr lang="en-US" baseline="0" dirty="0"/>
                        <a:t> 5/6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the weather affect our lives? </a:t>
                      </a:r>
                    </a:p>
                    <a:p>
                      <a:pPr rtl="0" fontAlgn="base"/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Why do so many people live in megacities? 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are mountains so important?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does it matter where my food comes from?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Beyond the Magic Kingdom: what is the Sunshine State really like? </a:t>
                      </a:r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volcanoes affect the lives of people on </a:t>
                      </a:r>
                      <a:r>
                        <a:rPr lang="en-US" sz="1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Hiemaey</a:t>
                      </a: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the Geography of where I live? 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none" strike="noStrike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Why do some earthquakes cause more damage than others? 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is fair trade fair?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20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none" strike="noStrike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Why don’t penguins need to fly? 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Why are jungles so wet and deserts so dry? </a:t>
                      </a:r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is climate change affecting the world?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1337353">
                <a:tc>
                  <a:txBody>
                    <a:bodyPr/>
                    <a:lstStyle/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 How does Kampong Ayer compare with where I live? </a:t>
                      </a:r>
                      <a:endParaRPr lang="en-US" u="none" strike="noStrike" noProof="0" dirty="0"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Local Area Study </a:t>
                      </a:r>
                      <a:endParaRPr lang="en-US" sz="1400" b="0" i="0" u="none" strike="noStrike" kern="1200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How and why is my local environment changing?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river?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do we love being beside the seaside so much? 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How can we live more sustainably?   </a:t>
                      </a:r>
                      <a:endParaRPr lang="en-US" sz="14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lv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are Britain’s </a:t>
                      </a:r>
                    </a:p>
                    <a:p>
                      <a:pPr rtl="0" fontAlgn="base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Parks for? </a:t>
                      </a: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823F17-3CE1-4DCB-95E4-BDC3546DF9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82B941-E03E-4591-AA76-D5AA7100CAE4}">
  <ds:schemaRefs>
    <ds:schemaRef ds:uri="http://schemas.microsoft.com/office/2006/documentManagement/types"/>
    <ds:schemaRef ds:uri="9047c28b-5e1a-491c-839b-29bef4f8d54e"/>
    <ds:schemaRef ds:uri="http://purl.org/dc/elements/1.1/"/>
    <ds:schemaRef ds:uri="http://schemas.openxmlformats.org/package/2006/metadata/core-properties"/>
    <ds:schemaRef ds:uri="7f8fef0f-951a-408c-94ae-365418e88c81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  <ds:schemaRef ds:uri="35e035bb-e01b-48a9-826c-77d8f058c9c8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204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24</cp:revision>
  <dcterms:created xsi:type="dcterms:W3CDTF">2024-08-20T16:45:13Z</dcterms:created>
  <dcterms:modified xsi:type="dcterms:W3CDTF">2025-05-14T18:02:59Z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  <property fmtid="{D5CDD505-2E9C-101B-9397-08002B2CF9AE}" pid="3" name="MediaServiceImageTags">
    <vt:lpwstr/>
  </property>
</Properties>
</file>