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92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972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164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601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706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13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1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866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919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652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766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28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103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407057"/>
              </p:ext>
            </p:extLst>
          </p:nvPr>
        </p:nvGraphicFramePr>
        <p:xfrm>
          <a:off x="148046" y="230048"/>
          <a:ext cx="8795652" cy="64979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9188">
                  <a:extLst>
                    <a:ext uri="{9D8B030D-6E8A-4147-A177-3AD203B41FA5}">
                      <a16:colId xmlns:a16="http://schemas.microsoft.com/office/drawing/2014/main" val="3732485975"/>
                    </a:ext>
                  </a:extLst>
                </a:gridCol>
                <a:gridCol w="1309188">
                  <a:extLst>
                    <a:ext uri="{9D8B030D-6E8A-4147-A177-3AD203B41FA5}">
                      <a16:colId xmlns:a16="http://schemas.microsoft.com/office/drawing/2014/main" val="2663010172"/>
                    </a:ext>
                  </a:extLst>
                </a:gridCol>
                <a:gridCol w="1309188">
                  <a:extLst>
                    <a:ext uri="{9D8B030D-6E8A-4147-A177-3AD203B41FA5}">
                      <a16:colId xmlns:a16="http://schemas.microsoft.com/office/drawing/2014/main" val="2596230810"/>
                    </a:ext>
                  </a:extLst>
                </a:gridCol>
                <a:gridCol w="923109">
                  <a:extLst>
                    <a:ext uri="{9D8B030D-6E8A-4147-A177-3AD203B41FA5}">
                      <a16:colId xmlns:a16="http://schemas.microsoft.com/office/drawing/2014/main" val="3617845905"/>
                    </a:ext>
                  </a:extLst>
                </a:gridCol>
                <a:gridCol w="1314993">
                  <a:extLst>
                    <a:ext uri="{9D8B030D-6E8A-4147-A177-3AD203B41FA5}">
                      <a16:colId xmlns:a16="http://schemas.microsoft.com/office/drawing/2014/main" val="3777712833"/>
                    </a:ext>
                  </a:extLst>
                </a:gridCol>
                <a:gridCol w="1314993">
                  <a:extLst>
                    <a:ext uri="{9D8B030D-6E8A-4147-A177-3AD203B41FA5}">
                      <a16:colId xmlns:a16="http://schemas.microsoft.com/office/drawing/2014/main" val="1858429822"/>
                    </a:ext>
                  </a:extLst>
                </a:gridCol>
                <a:gridCol w="1314993">
                  <a:extLst>
                    <a:ext uri="{9D8B030D-6E8A-4147-A177-3AD203B41FA5}">
                      <a16:colId xmlns:a16="http://schemas.microsoft.com/office/drawing/2014/main" val="3710619785"/>
                    </a:ext>
                  </a:extLst>
                </a:gridCol>
              </a:tblGrid>
              <a:tr h="456717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Cycle</a:t>
                      </a:r>
                      <a:r>
                        <a:rPr lang="en-US" baseline="0" dirty="0"/>
                        <a:t> A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History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Cycle</a:t>
                      </a:r>
                      <a:r>
                        <a:rPr lang="en-US" baseline="0" dirty="0"/>
                        <a:t> B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755913"/>
                  </a:ext>
                </a:extLst>
              </a:tr>
              <a:tr h="49760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1/2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3/4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5/6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1/2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3/4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5/6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3429436"/>
                  </a:ext>
                </a:extLst>
              </a:tr>
              <a:tr h="133735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What does it take to be a great explorer?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How did life change for Ancient Britons during the Stone Age?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Why was winning the battle of Britain so important?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1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How do our toys and games compare with those of children in the 1960s?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How did the arrival of the Romans change Britain?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What happened to the boy behind the golden mask?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How did a pile of dragon bones help to solve and ancient Chinese mystery?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84396"/>
                  </a:ext>
                </a:extLst>
              </a:tr>
              <a:tr h="1337353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Who is the greatest history maker?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What is the secret of the standing stones?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Local history?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2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Why is the history of my locality significant?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Who were the Anglo Saxons and how do we know what was important to them?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What was life like in the Golden Age of Islam?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Why did the ancient Maya change their way of life?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 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675648"/>
                  </a:ext>
                </a:extLst>
              </a:tr>
              <a:tr h="1337353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How do we know so much about what happened in the Great Fire of London?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How do artefacts help us to understand the lives of people in Iron Age Britain?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Why did Britain once rule the largest empire the world has ever seen?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3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How did people enjoy themselves at London frost fairs?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What did the Vikings want and how did Alfred help to stop them getting it?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story of the Trojan horse – fact, myth or legend?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211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879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5e035bb-e01b-48a9-826c-77d8f058c9c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2CF09E4B91874FB861AEDD29EA724D" ma:contentTypeVersion="13" ma:contentTypeDescription="Create a new document." ma:contentTypeScope="" ma:versionID="fa6c05a8abb1f7fdcc5eb80dcb7172c4">
  <xsd:schema xmlns:xsd="http://www.w3.org/2001/XMLSchema" xmlns:xs="http://www.w3.org/2001/XMLSchema" xmlns:p="http://schemas.microsoft.com/office/2006/metadata/properties" xmlns:ns2="35e035bb-e01b-48a9-826c-77d8f058c9c8" xmlns:ns3="57c3d8bd-9aa9-47ab-94cf-36ad7baace26" targetNamespace="http://schemas.microsoft.com/office/2006/metadata/properties" ma:root="true" ma:fieldsID="d799d58da1d9edc54183813669d49679" ns2:_="" ns3:_="">
    <xsd:import namespace="35e035bb-e01b-48a9-826c-77d8f058c9c8"/>
    <xsd:import namespace="57c3d8bd-9aa9-47ab-94cf-36ad7baace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e035bb-e01b-48a9-826c-77d8f058c9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bc14f5-2dd4-4080-9c68-602a155cfb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c3d8bd-9aa9-47ab-94cf-36ad7baace2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382B941-E03E-4591-AA76-D5AA7100CAE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7f8fef0f-951a-408c-94ae-365418e88c81"/>
    <ds:schemaRef ds:uri="http://purl.org/dc/elements/1.1/"/>
    <ds:schemaRef ds:uri="http://schemas.microsoft.com/office/2006/metadata/properties"/>
    <ds:schemaRef ds:uri="9047c28b-5e1a-491c-839b-29bef4f8d54e"/>
    <ds:schemaRef ds:uri="http://schemas.microsoft.com/office/infopath/2007/PartnerControls"/>
    <ds:schemaRef ds:uri="http://www.w3.org/XML/1998/namespace"/>
    <ds:schemaRef ds:uri="http://purl.org/dc/dcmitype/"/>
    <ds:schemaRef ds:uri="35e035bb-e01b-48a9-826c-77d8f058c9c8"/>
  </ds:schemaRefs>
</ds:datastoreItem>
</file>

<file path=customXml/itemProps2.xml><?xml version="1.0" encoding="utf-8"?>
<ds:datastoreItem xmlns:ds="http://schemas.openxmlformats.org/officeDocument/2006/customXml" ds:itemID="{7CF66FD8-F31C-47A9-844B-D529003995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e035bb-e01b-48a9-826c-77d8f058c9c8"/>
    <ds:schemaRef ds:uri="57c3d8bd-9aa9-47ab-94cf-36ad7baace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FB3E54-FD39-4C71-8333-AADAC923A1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260</Words>
  <Application>Microsoft Office PowerPoint</Application>
  <PresentationFormat>On-screen Show (4:3)</PresentationFormat>
  <Paragraphs>43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Lindsay Rylands</dc:creator>
  <cp:lastModifiedBy>Lindsay Rylands</cp:lastModifiedBy>
  <cp:revision>12</cp:revision>
  <dcterms:created xsi:type="dcterms:W3CDTF">2024-08-20T16:45:13Z</dcterms:created>
  <dcterms:modified xsi:type="dcterms:W3CDTF">2025-05-14T18:00:32Z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0x010100F22CF09E4B91874FB861AEDD29EA724D</vt:lpwstr>
  </property>
</Properties>
</file>