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624762"/>
              </p:ext>
            </p:extLst>
          </p:nvPr>
        </p:nvGraphicFramePr>
        <p:xfrm>
          <a:off x="174175" y="230049"/>
          <a:ext cx="8786946" cy="6449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278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9752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Computing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3310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Technology Around</a:t>
                      </a:r>
                      <a:r>
                        <a:rPr lang="en-US" sz="1400" baseline="0" dirty="0"/>
                        <a:t> us/IT around us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Computing Systems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Networks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Computing Systems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Searching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Technology Around</a:t>
                      </a:r>
                      <a:r>
                        <a:rPr lang="en-US" sz="1400" baseline="0" dirty="0"/>
                        <a:t> us/IT around us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Scratch – Sequencing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Sounds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Computing Systems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Networks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Digital Writing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Internet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Flatfile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Databases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Moving Robots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Scratch – Events and Actions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Selection in Physical 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Grouping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Branching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Databases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Spreadsheets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Data Logging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Selection in Quizzes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Pictograms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Desktop Publishing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3D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Modelling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4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Digital Painting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Photo Editing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Webpage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Creation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Digital 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Stop Frame Animation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Vector Drawing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5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Robot Algorithms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Repetition in Shape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Variable in Games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Digital Photography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Audio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Production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Video Production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6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Quizzes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Repetition in Games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Sensing Movement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82B941-E03E-4591-AA76-D5AA7100CAE4}">
  <ds:schemaRefs>
    <ds:schemaRef ds:uri="9047c28b-5e1a-491c-839b-29bef4f8d54e"/>
    <ds:schemaRef ds:uri="http://purl.org/dc/terms/"/>
    <ds:schemaRef ds:uri="http://schemas.openxmlformats.org/package/2006/metadata/core-properties"/>
    <ds:schemaRef ds:uri="http://purl.org/dc/dcmitype/"/>
    <ds:schemaRef ds:uri="7f8fef0f-951a-408c-94ae-365418e88c81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35e035bb-e01b-48a9-826c-77d8f058c9c8"/>
  </ds:schemaRefs>
</ds:datastoreItem>
</file>

<file path=customXml/itemProps2.xml><?xml version="1.0" encoding="utf-8"?>
<ds:datastoreItem xmlns:ds="http://schemas.openxmlformats.org/officeDocument/2006/customXml" ds:itemID="{38E9974C-99AC-4522-A0B5-DAE1C13E67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121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17</cp:revision>
  <dcterms:created xsi:type="dcterms:W3CDTF">2024-08-20T16:45:13Z</dcterms:created>
  <dcterms:modified xsi:type="dcterms:W3CDTF">2025-05-14T17:48:29Z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