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9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96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86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31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67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97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6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69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8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23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8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2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16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CD7E3C3-E5E1-943F-65CD-9F87CE856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7395"/>
            <a:ext cx="9144000" cy="64606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DDA70ED-BC15-CC88-D3CF-17414D5CA8D9}"/>
              </a:ext>
            </a:extLst>
          </p:cNvPr>
          <p:cNvSpPr txBox="1"/>
          <p:nvPr/>
        </p:nvSpPr>
        <p:spPr>
          <a:xfrm>
            <a:off x="3893119" y="28063"/>
            <a:ext cx="1378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Year One</a:t>
            </a:r>
          </a:p>
        </p:txBody>
      </p:sp>
    </p:spTree>
    <p:extLst>
      <p:ext uri="{BB962C8B-B14F-4D97-AF65-F5344CB8AC3E}">
        <p14:creationId xmlns:p14="http://schemas.microsoft.com/office/powerpoint/2010/main" val="308284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Rylands</dc:creator>
  <cp:lastModifiedBy>L Rylands</cp:lastModifiedBy>
  <cp:revision>1</cp:revision>
  <dcterms:created xsi:type="dcterms:W3CDTF">2025-05-14T16:00:36Z</dcterms:created>
  <dcterms:modified xsi:type="dcterms:W3CDTF">2025-05-14T16:03:44Z</dcterms:modified>
</cp:coreProperties>
</file>