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196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 Rylands" userId="9fe8c510-40cb-418a-8d15-3d8f9fa47274" providerId="ADAL" clId="{7C99A69E-0122-4524-A90F-3DD1DD15F660}"/>
    <pc:docChg chg="custSel modSld">
      <pc:chgData name="L Rylands" userId="9fe8c510-40cb-418a-8d15-3d8f9fa47274" providerId="ADAL" clId="{7C99A69E-0122-4524-A90F-3DD1DD15F660}" dt="2025-05-14T16:12:21.072" v="36" actId="1076"/>
      <pc:docMkLst>
        <pc:docMk/>
      </pc:docMkLst>
      <pc:sldChg chg="addSp delSp modSp mod">
        <pc:chgData name="L Rylands" userId="9fe8c510-40cb-418a-8d15-3d8f9fa47274" providerId="ADAL" clId="{7C99A69E-0122-4524-A90F-3DD1DD15F660}" dt="2025-05-14T16:12:21.072" v="36" actId="1076"/>
        <pc:sldMkLst>
          <pc:docMk/>
          <pc:sldMk cId="3082845087" sldId="256"/>
        </pc:sldMkLst>
        <pc:spChg chg="mod">
          <ac:chgData name="L Rylands" userId="9fe8c510-40cb-418a-8d15-3d8f9fa47274" providerId="ADAL" clId="{7C99A69E-0122-4524-A90F-3DD1DD15F660}" dt="2025-05-14T16:11:49.829" v="6" actId="20577"/>
          <ac:spMkLst>
            <pc:docMk/>
            <pc:sldMk cId="3082845087" sldId="256"/>
            <ac:spMk id="9" creationId="{1DDA70ED-BC15-CC88-D3CF-17414D5CA8D9}"/>
          </ac:spMkLst>
        </pc:spChg>
        <pc:picChg chg="del">
          <ac:chgData name="L Rylands" userId="9fe8c510-40cb-418a-8d15-3d8f9fa47274" providerId="ADAL" clId="{7C99A69E-0122-4524-A90F-3DD1DD15F660}" dt="2025-05-14T16:11:13.714" v="0" actId="478"/>
          <ac:picMkLst>
            <pc:docMk/>
            <pc:sldMk cId="3082845087" sldId="256"/>
            <ac:picMk id="15" creationId="{34FD3A71-6F7F-F665-61A6-D940DFCC200B}"/>
          </ac:picMkLst>
        </pc:picChg>
        <pc:picChg chg="add mod">
          <ac:chgData name="L Rylands" userId="9fe8c510-40cb-418a-8d15-3d8f9fa47274" providerId="ADAL" clId="{7C99A69E-0122-4524-A90F-3DD1DD15F660}" dt="2025-05-14T16:12:21.072" v="36" actId="1076"/>
          <ac:picMkLst>
            <pc:docMk/>
            <pc:sldMk cId="3082845087" sldId="256"/>
            <ac:picMk id="17" creationId="{BF3E2ADD-B73C-0DE4-155F-8C5DC1E8A2E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8962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7860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6315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6673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0978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360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9692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5985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238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8185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4726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0169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1DDA70ED-BC15-CC88-D3CF-17414D5CA8D9}"/>
              </a:ext>
            </a:extLst>
          </p:cNvPr>
          <p:cNvSpPr txBox="1"/>
          <p:nvPr/>
        </p:nvSpPr>
        <p:spPr>
          <a:xfrm>
            <a:off x="3893119" y="-24191"/>
            <a:ext cx="13497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Year Five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BF3E2ADD-B73C-0DE4-155F-8C5DC1E8A2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63637"/>
            <a:ext cx="9144000" cy="6494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845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2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 Rylands</dc:creator>
  <cp:lastModifiedBy>L Rylands</cp:lastModifiedBy>
  <cp:revision>4</cp:revision>
  <dcterms:created xsi:type="dcterms:W3CDTF">2025-05-14T16:00:36Z</dcterms:created>
  <dcterms:modified xsi:type="dcterms:W3CDTF">2025-05-14T16:12:22Z</dcterms:modified>
</cp:coreProperties>
</file>