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ylands" userId="9fe8c510-40cb-418a-8d15-3d8f9fa47274" providerId="ADAL" clId="{10233AB6-0D32-4577-8D13-4392E672D9D6}"/>
    <pc:docChg chg="custSel modSld">
      <pc:chgData name="L Rylands" userId="9fe8c510-40cb-418a-8d15-3d8f9fa47274" providerId="ADAL" clId="{10233AB6-0D32-4577-8D13-4392E672D9D6}" dt="2025-05-14T16:10:58.006" v="6" actId="1076"/>
      <pc:docMkLst>
        <pc:docMk/>
      </pc:docMkLst>
      <pc:sldChg chg="addSp delSp modSp mod">
        <pc:chgData name="L Rylands" userId="9fe8c510-40cb-418a-8d15-3d8f9fa47274" providerId="ADAL" clId="{10233AB6-0D32-4577-8D13-4392E672D9D6}" dt="2025-05-14T16:10:58.006" v="6" actId="1076"/>
        <pc:sldMkLst>
          <pc:docMk/>
          <pc:sldMk cId="3082845087" sldId="256"/>
        </pc:sldMkLst>
        <pc:spChg chg="mod">
          <ac:chgData name="L Rylands" userId="9fe8c510-40cb-418a-8d15-3d8f9fa47274" providerId="ADAL" clId="{10233AB6-0D32-4577-8D13-4392E672D9D6}" dt="2025-05-14T16:10:22.653" v="4" actId="20577"/>
          <ac:spMkLst>
            <pc:docMk/>
            <pc:sldMk cId="3082845087" sldId="256"/>
            <ac:spMk id="9" creationId="{1DDA70ED-BC15-CC88-D3CF-17414D5CA8D9}"/>
          </ac:spMkLst>
        </pc:spChg>
        <pc:picChg chg="del">
          <ac:chgData name="L Rylands" userId="9fe8c510-40cb-418a-8d15-3d8f9fa47274" providerId="ADAL" clId="{10233AB6-0D32-4577-8D13-4392E672D9D6}" dt="2025-05-14T16:05:57.424" v="0" actId="478"/>
          <ac:picMkLst>
            <pc:docMk/>
            <pc:sldMk cId="3082845087" sldId="256"/>
            <ac:picMk id="13" creationId="{64E5F908-A2F9-9F1B-A58D-53A601530585}"/>
          </ac:picMkLst>
        </pc:picChg>
        <pc:picChg chg="add mod">
          <ac:chgData name="L Rylands" userId="9fe8c510-40cb-418a-8d15-3d8f9fa47274" providerId="ADAL" clId="{10233AB6-0D32-4577-8D13-4392E672D9D6}" dt="2025-05-14T16:10:58.006" v="6" actId="1076"/>
          <ac:picMkLst>
            <pc:docMk/>
            <pc:sldMk cId="3082845087" sldId="256"/>
            <ac:picMk id="15" creationId="{34FD3A71-6F7F-F665-61A6-D940DFCC20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-24191"/>
            <a:ext cx="1422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Four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4FD3A71-6F7F-F665-61A6-D940DFCC2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0050"/>
            <a:ext cx="9144000" cy="651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3</cp:revision>
  <dcterms:created xsi:type="dcterms:W3CDTF">2025-05-14T16:00:36Z</dcterms:created>
  <dcterms:modified xsi:type="dcterms:W3CDTF">2025-05-14T16:11:01Z</dcterms:modified>
</cp:coreProperties>
</file>