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96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 Rylands" userId="9fe8c510-40cb-418a-8d15-3d8f9fa47274" providerId="ADAL" clId="{74257EE5-4FA9-4478-BA1F-A01E8AE34D35}"/>
    <pc:docChg chg="custSel modSld">
      <pc:chgData name="L Rylands" userId="9fe8c510-40cb-418a-8d15-3d8f9fa47274" providerId="ADAL" clId="{74257EE5-4FA9-4478-BA1F-A01E8AE34D35}" dt="2025-05-14T16:05:11.707" v="21" actId="1036"/>
      <pc:docMkLst>
        <pc:docMk/>
      </pc:docMkLst>
      <pc:sldChg chg="addSp delSp modSp mod">
        <pc:chgData name="L Rylands" userId="9fe8c510-40cb-418a-8d15-3d8f9fa47274" providerId="ADAL" clId="{74257EE5-4FA9-4478-BA1F-A01E8AE34D35}" dt="2025-05-14T16:05:11.707" v="21" actId="1036"/>
        <pc:sldMkLst>
          <pc:docMk/>
          <pc:sldMk cId="3082845087" sldId="256"/>
        </pc:sldMkLst>
        <pc:spChg chg="mod">
          <ac:chgData name="L Rylands" userId="9fe8c510-40cb-418a-8d15-3d8f9fa47274" providerId="ADAL" clId="{74257EE5-4FA9-4478-BA1F-A01E8AE34D35}" dt="2025-05-14T16:04:32.798" v="4" actId="20577"/>
          <ac:spMkLst>
            <pc:docMk/>
            <pc:sldMk cId="3082845087" sldId="256"/>
            <ac:spMk id="9" creationId="{1DDA70ED-BC15-CC88-D3CF-17414D5CA8D9}"/>
          </ac:spMkLst>
        </pc:spChg>
        <pc:picChg chg="del">
          <ac:chgData name="L Rylands" userId="9fe8c510-40cb-418a-8d15-3d8f9fa47274" providerId="ADAL" clId="{74257EE5-4FA9-4478-BA1F-A01E8AE34D35}" dt="2025-05-14T16:04:34.390" v="5" actId="478"/>
          <ac:picMkLst>
            <pc:docMk/>
            <pc:sldMk cId="3082845087" sldId="256"/>
            <ac:picMk id="11" creationId="{9935BB80-0E18-B282-BA26-490FB9478790}"/>
          </ac:picMkLst>
        </pc:picChg>
        <pc:picChg chg="add mod">
          <ac:chgData name="L Rylands" userId="9fe8c510-40cb-418a-8d15-3d8f9fa47274" providerId="ADAL" clId="{74257EE5-4FA9-4478-BA1F-A01E8AE34D35}" dt="2025-05-14T16:05:11.707" v="21" actId="1036"/>
          <ac:picMkLst>
            <pc:docMk/>
            <pc:sldMk cId="3082845087" sldId="256"/>
            <ac:picMk id="13" creationId="{64E5F908-A2F9-9F1B-A58D-53A60153058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962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860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315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673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97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360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692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985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238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185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726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A52182-ACF1-42B6-A7C2-C79AC1CCD7B6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B6F904-36C5-4D3D-9DD8-A0A1EF9E5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169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1DDA70ED-BC15-CC88-D3CF-17414D5CA8D9}"/>
              </a:ext>
            </a:extLst>
          </p:cNvPr>
          <p:cNvSpPr txBox="1"/>
          <p:nvPr/>
        </p:nvSpPr>
        <p:spPr>
          <a:xfrm>
            <a:off x="3893119" y="-24191"/>
            <a:ext cx="15599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Year Three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4E5F908-A2F9-9F1B-A58D-53A6015305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0928"/>
            <a:ext cx="9144000" cy="6504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845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 Rylands</dc:creator>
  <cp:lastModifiedBy>L Rylands</cp:lastModifiedBy>
  <cp:revision>2</cp:revision>
  <dcterms:created xsi:type="dcterms:W3CDTF">2025-05-14T16:00:36Z</dcterms:created>
  <dcterms:modified xsi:type="dcterms:W3CDTF">2025-05-14T16:05:15Z</dcterms:modified>
</cp:coreProperties>
</file>