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9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Rylands" userId="9fe8c510-40cb-418a-8d15-3d8f9fa47274" providerId="ADAL" clId="{7001C098-E183-4D5D-AFD3-2378290A7701}"/>
    <pc:docChg chg="custSel modSld">
      <pc:chgData name="L Rylands" userId="9fe8c510-40cb-418a-8d15-3d8f9fa47274" providerId="ADAL" clId="{7001C098-E183-4D5D-AFD3-2378290A7701}" dt="2025-05-14T16:13:21.256" v="5" actId="1076"/>
      <pc:docMkLst>
        <pc:docMk/>
      </pc:docMkLst>
      <pc:sldChg chg="addSp delSp modSp mod">
        <pc:chgData name="L Rylands" userId="9fe8c510-40cb-418a-8d15-3d8f9fa47274" providerId="ADAL" clId="{7001C098-E183-4D5D-AFD3-2378290A7701}" dt="2025-05-14T16:13:21.256" v="5" actId="1076"/>
        <pc:sldMkLst>
          <pc:docMk/>
          <pc:sldMk cId="3082845087" sldId="256"/>
        </pc:sldMkLst>
        <pc:spChg chg="mod">
          <ac:chgData name="L Rylands" userId="9fe8c510-40cb-418a-8d15-3d8f9fa47274" providerId="ADAL" clId="{7001C098-E183-4D5D-AFD3-2378290A7701}" dt="2025-05-14T16:12:49.071" v="3" actId="20577"/>
          <ac:spMkLst>
            <pc:docMk/>
            <pc:sldMk cId="3082845087" sldId="256"/>
            <ac:spMk id="9" creationId="{1DDA70ED-BC15-CC88-D3CF-17414D5CA8D9}"/>
          </ac:spMkLst>
        </pc:spChg>
        <pc:picChg chg="del">
          <ac:chgData name="L Rylands" userId="9fe8c510-40cb-418a-8d15-3d8f9fa47274" providerId="ADAL" clId="{7001C098-E183-4D5D-AFD3-2378290A7701}" dt="2025-05-14T16:12:46.770" v="0" actId="478"/>
          <ac:picMkLst>
            <pc:docMk/>
            <pc:sldMk cId="3082845087" sldId="256"/>
            <ac:picMk id="17" creationId="{BF3E2ADD-B73C-0DE4-155F-8C5DC1E8A2EC}"/>
          </ac:picMkLst>
        </pc:picChg>
        <pc:picChg chg="add mod">
          <ac:chgData name="L Rylands" userId="9fe8c510-40cb-418a-8d15-3d8f9fa47274" providerId="ADAL" clId="{7001C098-E183-4D5D-AFD3-2378290A7701}" dt="2025-05-14T16:13:21.256" v="5" actId="1076"/>
          <ac:picMkLst>
            <pc:docMk/>
            <pc:sldMk cId="3082845087" sldId="256"/>
            <ac:picMk id="19" creationId="{8D2859A3-AAD8-6EE4-678E-408920777D1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96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86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31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67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97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6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69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8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23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8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2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16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DDA70ED-BC15-CC88-D3CF-17414D5CA8D9}"/>
              </a:ext>
            </a:extLst>
          </p:cNvPr>
          <p:cNvSpPr txBox="1"/>
          <p:nvPr/>
        </p:nvSpPr>
        <p:spPr>
          <a:xfrm>
            <a:off x="3893119" y="-24191"/>
            <a:ext cx="12051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Year Six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D2859A3-AAD8-6EE4-678E-408920777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5075"/>
            <a:ext cx="9144000" cy="643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4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Rylands</dc:creator>
  <cp:lastModifiedBy>L Rylands</cp:lastModifiedBy>
  <cp:revision>5</cp:revision>
  <dcterms:created xsi:type="dcterms:W3CDTF">2025-05-14T16:00:36Z</dcterms:created>
  <dcterms:modified xsi:type="dcterms:W3CDTF">2025-05-14T16:13:24Z</dcterms:modified>
</cp:coreProperties>
</file>