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30FC46-6011-BB9E-F1B7-5BEA9C58810B}" v="196" dt="2025-05-13T14:48:03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0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54499"/>
              </p:ext>
            </p:extLst>
          </p:nvPr>
        </p:nvGraphicFramePr>
        <p:xfrm>
          <a:off x="231718" y="82455"/>
          <a:ext cx="8680564" cy="6693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128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95823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00953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044127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344270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370937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54464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Science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54421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82708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Everyday materials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Electricity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Y6 Animals, including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humans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Plants (planning for growing seeds)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Living things and habitats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Y3 Animals, including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humans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Y5 Living things and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their habitats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84299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Animals, including humans (Humans)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States of matter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Y5 Properties and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changes of materials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(properties of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materials)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Uses of materials (properties and uses)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Y3 Rocks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Y6 Electricity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894334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Animals, including humans ( features)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Sound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Y6 Light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Animals, including humans (basic needs &amp; keeping healthy)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Y3 Plants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Y6 Living things and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their habitats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118446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Animals, including humans (classification)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Animals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include that animals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humans get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nutrients from the food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they eat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Y5 Animals, including 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Humans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4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Uses of materials (changing shapes)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Animals, including humans (offspring)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Y5 Forces</a:t>
                      </a:r>
                      <a:endParaRPr lang="en-US" dirty="0"/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67938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Living things and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their habitats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Y5 Properties and changes of materials 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(changes of materials)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5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Living things and their habitats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Y3 Forces and magnets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Y6 Evolution and Inheritance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1296393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Seasonal changes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Y4 Living things and their habitats (naming and identifying living things in the local environment)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6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Living things and their habitats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Y3 Light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Y5 Earth and Space</a:t>
                      </a: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023b66a4ae1297a526b3f2bbe921be4b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e8f0c408acac6d38e9b5da1cb837c57d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82B941-E03E-4591-AA76-D5AA7100CAE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7f8fef0f-951a-408c-94ae-365418e88c81"/>
    <ds:schemaRef ds:uri="http://schemas.microsoft.com/office/infopath/2007/PartnerControls"/>
    <ds:schemaRef ds:uri="http://schemas.microsoft.com/office/2006/documentManagement/types"/>
    <ds:schemaRef ds:uri="9047c28b-5e1a-491c-839b-29bef4f8d54e"/>
    <ds:schemaRef ds:uri="http://www.w3.org/XML/1998/namespace"/>
    <ds:schemaRef ds:uri="http://purl.org/dc/dcmitype/"/>
    <ds:schemaRef ds:uri="35e035bb-e01b-48a9-826c-77d8f058c9c8"/>
  </ds:schemaRefs>
</ds:datastoreItem>
</file>

<file path=customXml/itemProps3.xml><?xml version="1.0" encoding="utf-8"?>
<ds:datastoreItem xmlns:ds="http://schemas.openxmlformats.org/officeDocument/2006/customXml" ds:itemID="{90635F74-8E1C-4225-855C-9A56B6A201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228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 Rylands</cp:lastModifiedBy>
  <cp:revision>46</cp:revision>
  <dcterms:created xsi:type="dcterms:W3CDTF">2024-08-20T16:45:13Z</dcterms:created>
  <dcterms:modified xsi:type="dcterms:W3CDTF">2025-05-14T15:35:35Z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  <property fmtid="{D5CDD505-2E9C-101B-9397-08002B2CF9AE}" pid="3" name="MediaServiceImageTags">
    <vt:lpwstr/>
  </property>
</Properties>
</file>