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4"/>
  </p:sldMasterIdLst>
  <p:notesMasterIdLst>
    <p:notesMasterId r:id="rId48"/>
  </p:notesMasterIdLst>
  <p:sldIdLst>
    <p:sldId id="256" r:id="rId5"/>
    <p:sldId id="257" r:id="rId6"/>
    <p:sldId id="265" r:id="rId7"/>
    <p:sldId id="266" r:id="rId8"/>
    <p:sldId id="277" r:id="rId9"/>
    <p:sldId id="289" r:id="rId10"/>
    <p:sldId id="304" r:id="rId11"/>
    <p:sldId id="323" r:id="rId12"/>
    <p:sldId id="324" r:id="rId13"/>
    <p:sldId id="336" r:id="rId14"/>
    <p:sldId id="335" r:id="rId15"/>
    <p:sldId id="333" r:id="rId16"/>
    <p:sldId id="337" r:id="rId17"/>
    <p:sldId id="338" r:id="rId18"/>
    <p:sldId id="267" r:id="rId19"/>
    <p:sldId id="271" r:id="rId20"/>
    <p:sldId id="270" r:id="rId21"/>
    <p:sldId id="268" r:id="rId22"/>
    <p:sldId id="269" r:id="rId23"/>
    <p:sldId id="339" r:id="rId24"/>
    <p:sldId id="340" r:id="rId25"/>
    <p:sldId id="342" r:id="rId26"/>
    <p:sldId id="343" r:id="rId27"/>
    <p:sldId id="275" r:id="rId28"/>
    <p:sldId id="276" r:id="rId29"/>
    <p:sldId id="262" r:id="rId30"/>
    <p:sldId id="261" r:id="rId31"/>
    <p:sldId id="264" r:id="rId32"/>
    <p:sldId id="341" r:id="rId33"/>
    <p:sldId id="278" r:id="rId34"/>
    <p:sldId id="279" r:id="rId35"/>
    <p:sldId id="280" r:id="rId36"/>
    <p:sldId id="281" r:id="rId37"/>
    <p:sldId id="286" r:id="rId38"/>
    <p:sldId id="287" r:id="rId39"/>
    <p:sldId id="260" r:id="rId40"/>
    <p:sldId id="282" r:id="rId41"/>
    <p:sldId id="283" r:id="rId42"/>
    <p:sldId id="273" r:id="rId43"/>
    <p:sldId id="285" r:id="rId44"/>
    <p:sldId id="288" r:id="rId45"/>
    <p:sldId id="284" r:id="rId46"/>
    <p:sldId id="263" r:id="rId4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4660"/>
  </p:normalViewPr>
  <p:slideViewPr>
    <p:cSldViewPr snapToGrid="0">
      <p:cViewPr varScale="1">
        <p:scale>
          <a:sx n="108" d="100"/>
          <a:sy n="108" d="100"/>
        </p:scale>
        <p:origin x="70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Lomax" userId="d698b951-fa6a-4070-95b1-fa1df29a03e8" providerId="ADAL" clId="{64905AAD-B7C3-4DB6-89D6-A238F417611D}"/>
    <pc:docChg chg="undo custSel addSld modSld sldOrd">
      <pc:chgData name="Lisa Lomax" userId="d698b951-fa6a-4070-95b1-fa1df29a03e8" providerId="ADAL" clId="{64905AAD-B7C3-4DB6-89D6-A238F417611D}" dt="2026-10-06T10:45:24.714" v="577" actId="1076"/>
      <pc:docMkLst>
        <pc:docMk/>
      </pc:docMkLst>
      <pc:sldChg chg="modSp">
        <pc:chgData name="Lisa Lomax" userId="d698b951-fa6a-4070-95b1-fa1df29a03e8" providerId="ADAL" clId="{64905AAD-B7C3-4DB6-89D6-A238F417611D}" dt="2026-10-06T10:20:21.232" v="17" actId="20577"/>
        <pc:sldMkLst>
          <pc:docMk/>
          <pc:sldMk cId="1630245670" sldId="256"/>
        </pc:sldMkLst>
        <pc:spChg chg="mod">
          <ac:chgData name="Lisa Lomax" userId="d698b951-fa6a-4070-95b1-fa1df29a03e8" providerId="ADAL" clId="{64905AAD-B7C3-4DB6-89D6-A238F417611D}" dt="2026-10-06T10:20:21.232" v="17" actId="20577"/>
          <ac:spMkLst>
            <pc:docMk/>
            <pc:sldMk cId="1630245670" sldId="256"/>
            <ac:spMk id="2" creationId="{140B0AC5-A5B2-8C69-A27C-7CA9EB992855}"/>
          </ac:spMkLst>
        </pc:spChg>
      </pc:sldChg>
      <pc:sldChg chg="modSp">
        <pc:chgData name="Lisa Lomax" userId="d698b951-fa6a-4070-95b1-fa1df29a03e8" providerId="ADAL" clId="{64905AAD-B7C3-4DB6-89D6-A238F417611D}" dt="2026-10-06T10:21:05.264" v="61" actId="20577"/>
        <pc:sldMkLst>
          <pc:docMk/>
          <pc:sldMk cId="1610407443" sldId="257"/>
        </pc:sldMkLst>
        <pc:spChg chg="mod">
          <ac:chgData name="Lisa Lomax" userId="d698b951-fa6a-4070-95b1-fa1df29a03e8" providerId="ADAL" clId="{64905AAD-B7C3-4DB6-89D6-A238F417611D}" dt="2026-10-06T10:21:05.264" v="61" actId="20577"/>
          <ac:spMkLst>
            <pc:docMk/>
            <pc:sldMk cId="1610407443" sldId="257"/>
            <ac:spMk id="3" creationId="{943D387D-EE60-025B-6307-981B87B5B082}"/>
          </ac:spMkLst>
        </pc:spChg>
      </pc:sldChg>
      <pc:sldChg chg="modSp ord">
        <pc:chgData name="Lisa Lomax" userId="d698b951-fa6a-4070-95b1-fa1df29a03e8" providerId="ADAL" clId="{64905AAD-B7C3-4DB6-89D6-A238F417611D}" dt="2026-10-06T10:29:26.200" v="542"/>
        <pc:sldMkLst>
          <pc:docMk/>
          <pc:sldMk cId="1206054025" sldId="260"/>
        </pc:sldMkLst>
        <pc:spChg chg="mod">
          <ac:chgData name="Lisa Lomax" userId="d698b951-fa6a-4070-95b1-fa1df29a03e8" providerId="ADAL" clId="{64905AAD-B7C3-4DB6-89D6-A238F417611D}" dt="2026-10-06T10:28:03.698" v="539" actId="20577"/>
          <ac:spMkLst>
            <pc:docMk/>
            <pc:sldMk cId="1206054025" sldId="260"/>
            <ac:spMk id="3" creationId="{C861B9AC-6956-8C04-75D9-08897A707F9B}"/>
          </ac:spMkLst>
        </pc:spChg>
      </pc:sldChg>
      <pc:sldChg chg="addSp delSp modSp add">
        <pc:chgData name="Lisa Lomax" userId="d698b951-fa6a-4070-95b1-fa1df29a03e8" providerId="ADAL" clId="{64905AAD-B7C3-4DB6-89D6-A238F417611D}" dt="2026-10-06T10:27:13.202" v="465" actId="20577"/>
        <pc:sldMkLst>
          <pc:docMk/>
          <pc:sldMk cId="2511762190" sldId="265"/>
        </pc:sldMkLst>
        <pc:spChg chg="mod">
          <ac:chgData name="Lisa Lomax" userId="d698b951-fa6a-4070-95b1-fa1df29a03e8" providerId="ADAL" clId="{64905AAD-B7C3-4DB6-89D6-A238F417611D}" dt="2026-10-06T10:27:13.202" v="465" actId="20577"/>
          <ac:spMkLst>
            <pc:docMk/>
            <pc:sldMk cId="2511762190" sldId="265"/>
            <ac:spMk id="2" creationId="{561CBB1C-93EE-4816-87DB-4C624DAFCBAD}"/>
          </ac:spMkLst>
        </pc:spChg>
        <pc:spChg chg="mod">
          <ac:chgData name="Lisa Lomax" userId="d698b951-fa6a-4070-95b1-fa1df29a03e8" providerId="ADAL" clId="{64905AAD-B7C3-4DB6-89D6-A238F417611D}" dt="2026-10-06T10:26:11.734" v="448" actId="14100"/>
          <ac:spMkLst>
            <pc:docMk/>
            <pc:sldMk cId="2511762190" sldId="265"/>
            <ac:spMk id="3" creationId="{17A904FC-598A-48CB-AC61-A16D45A3DA9A}"/>
          </ac:spMkLst>
        </pc:spChg>
        <pc:picChg chg="add del mod">
          <ac:chgData name="Lisa Lomax" userId="d698b951-fa6a-4070-95b1-fa1df29a03e8" providerId="ADAL" clId="{64905AAD-B7C3-4DB6-89D6-A238F417611D}" dt="2026-10-06T10:26:12.483" v="449"/>
          <ac:picMkLst>
            <pc:docMk/>
            <pc:sldMk cId="2511762190" sldId="265"/>
            <ac:picMk id="1026" creationId="{76A9E320-8357-478F-AFAC-A45B2BA5D169}"/>
          </ac:picMkLst>
        </pc:picChg>
        <pc:picChg chg="add del mod">
          <ac:chgData name="Lisa Lomax" userId="d698b951-fa6a-4070-95b1-fa1df29a03e8" providerId="ADAL" clId="{64905AAD-B7C3-4DB6-89D6-A238F417611D}" dt="2026-10-06T10:26:58.335" v="455" actId="478"/>
          <ac:picMkLst>
            <pc:docMk/>
            <pc:sldMk cId="2511762190" sldId="265"/>
            <ac:picMk id="1028" creationId="{828EA923-6911-427F-B6B2-42375CA264FA}"/>
          </ac:picMkLst>
        </pc:picChg>
        <pc:picChg chg="add mod">
          <ac:chgData name="Lisa Lomax" userId="d698b951-fa6a-4070-95b1-fa1df29a03e8" providerId="ADAL" clId="{64905AAD-B7C3-4DB6-89D6-A238F417611D}" dt="2026-10-06T10:27:06.885" v="459" actId="1076"/>
          <ac:picMkLst>
            <pc:docMk/>
            <pc:sldMk cId="2511762190" sldId="265"/>
            <ac:picMk id="1030" creationId="{43FE3E85-50F9-430A-9A94-60DBA365C8FC}"/>
          </ac:picMkLst>
        </pc:picChg>
      </pc:sldChg>
      <pc:sldChg chg="addSp delSp modSp add">
        <pc:chgData name="Lisa Lomax" userId="d698b951-fa6a-4070-95b1-fa1df29a03e8" providerId="ADAL" clId="{64905AAD-B7C3-4DB6-89D6-A238F417611D}" dt="2026-10-06T10:45:24.714" v="577" actId="1076"/>
        <pc:sldMkLst>
          <pc:docMk/>
          <pc:sldMk cId="1257858979" sldId="266"/>
        </pc:sldMkLst>
        <pc:spChg chg="mod">
          <ac:chgData name="Lisa Lomax" userId="d698b951-fa6a-4070-95b1-fa1df29a03e8" providerId="ADAL" clId="{64905AAD-B7C3-4DB6-89D6-A238F417611D}" dt="2026-10-06T10:40:54.536" v="569" actId="20577"/>
          <ac:spMkLst>
            <pc:docMk/>
            <pc:sldMk cId="1257858979" sldId="266"/>
            <ac:spMk id="2" creationId="{344426EB-00C2-4FE5-A35D-C8D7DFAADCA1}"/>
          </ac:spMkLst>
        </pc:spChg>
        <pc:spChg chg="del">
          <ac:chgData name="Lisa Lomax" userId="d698b951-fa6a-4070-95b1-fa1df29a03e8" providerId="ADAL" clId="{64905AAD-B7C3-4DB6-89D6-A238F417611D}" dt="2026-10-06T10:43:52.462" v="570"/>
          <ac:spMkLst>
            <pc:docMk/>
            <pc:sldMk cId="1257858979" sldId="266"/>
            <ac:spMk id="3" creationId="{2141F801-2474-472E-8444-27D30F6F9C08}"/>
          </ac:spMkLst>
        </pc:spChg>
        <pc:picChg chg="add mod modCrop">
          <ac:chgData name="Lisa Lomax" userId="d698b951-fa6a-4070-95b1-fa1df29a03e8" providerId="ADAL" clId="{64905AAD-B7C3-4DB6-89D6-A238F417611D}" dt="2026-10-06T10:45:24.714" v="577" actId="1076"/>
          <ac:picMkLst>
            <pc:docMk/>
            <pc:sldMk cId="1257858979" sldId="266"/>
            <ac:picMk id="4" creationId="{19FA2C18-1D6A-4585-87F7-82DC1E559FDC}"/>
          </ac:picMkLst>
        </pc:picChg>
      </pc:sldChg>
    </pc:docChg>
  </pc:docChgLst>
  <pc:docChgLst>
    <pc:chgData name="Lisa Lomax" userId="d698b951-fa6a-4070-95b1-fa1df29a03e8" providerId="ADAL" clId="{025376AD-E43B-4F79-9710-9FE87C7E3216}"/>
    <pc:docChg chg="custSel addSld delSld modSld">
      <pc:chgData name="Lisa Lomax" userId="d698b951-fa6a-4070-95b1-fa1df29a03e8" providerId="ADAL" clId="{025376AD-E43B-4F79-9710-9FE87C7E3216}" dt="2026-10-15T07:04:39.819" v="148" actId="20577"/>
      <pc:docMkLst>
        <pc:docMk/>
      </pc:docMkLst>
      <pc:sldChg chg="del">
        <pc:chgData name="Lisa Lomax" userId="d698b951-fa6a-4070-95b1-fa1df29a03e8" providerId="ADAL" clId="{025376AD-E43B-4F79-9710-9FE87C7E3216}" dt="2026-10-14T11:28:08.522" v="75" actId="2696"/>
        <pc:sldMkLst>
          <pc:docMk/>
          <pc:sldMk cId="540736971" sldId="258"/>
        </pc:sldMkLst>
      </pc:sldChg>
      <pc:sldChg chg="del">
        <pc:chgData name="Lisa Lomax" userId="d698b951-fa6a-4070-95b1-fa1df29a03e8" providerId="ADAL" clId="{025376AD-E43B-4F79-9710-9FE87C7E3216}" dt="2026-10-14T11:28:12.790" v="76" actId="2696"/>
        <pc:sldMkLst>
          <pc:docMk/>
          <pc:sldMk cId="2831758486" sldId="259"/>
        </pc:sldMkLst>
      </pc:sldChg>
      <pc:sldChg chg="del">
        <pc:chgData name="Lisa Lomax" userId="d698b951-fa6a-4070-95b1-fa1df29a03e8" providerId="ADAL" clId="{025376AD-E43B-4F79-9710-9FE87C7E3216}" dt="2026-10-14T15:35:17.562" v="140" actId="2696"/>
        <pc:sldMkLst>
          <pc:docMk/>
          <pc:sldMk cId="29263846" sldId="274"/>
        </pc:sldMkLst>
      </pc:sldChg>
      <pc:sldChg chg="modSp">
        <pc:chgData name="Lisa Lomax" userId="d698b951-fa6a-4070-95b1-fa1df29a03e8" providerId="ADAL" clId="{025376AD-E43B-4F79-9710-9FE87C7E3216}" dt="2026-10-15T07:04:39.819" v="148" actId="20577"/>
        <pc:sldMkLst>
          <pc:docMk/>
          <pc:sldMk cId="504917704" sldId="276"/>
        </pc:sldMkLst>
        <pc:spChg chg="mod">
          <ac:chgData name="Lisa Lomax" userId="d698b951-fa6a-4070-95b1-fa1df29a03e8" providerId="ADAL" clId="{025376AD-E43B-4F79-9710-9FE87C7E3216}" dt="2026-10-15T07:04:39.819" v="148" actId="20577"/>
          <ac:spMkLst>
            <pc:docMk/>
            <pc:sldMk cId="504917704" sldId="276"/>
            <ac:spMk id="3" creationId="{E2366A8C-7687-4569-B03A-6FE0499750CD}"/>
          </ac:spMkLst>
        </pc:spChg>
      </pc:sldChg>
      <pc:sldChg chg="addSp modSp">
        <pc:chgData name="Lisa Lomax" userId="d698b951-fa6a-4070-95b1-fa1df29a03e8" providerId="ADAL" clId="{025376AD-E43B-4F79-9710-9FE87C7E3216}" dt="2026-10-14T11:26:56.021" v="64" actId="1076"/>
        <pc:sldMkLst>
          <pc:docMk/>
          <pc:sldMk cId="1184325708" sldId="280"/>
        </pc:sldMkLst>
        <pc:picChg chg="add mod">
          <ac:chgData name="Lisa Lomax" userId="d698b951-fa6a-4070-95b1-fa1df29a03e8" providerId="ADAL" clId="{025376AD-E43B-4F79-9710-9FE87C7E3216}" dt="2026-10-14T11:26:56.021" v="64" actId="1076"/>
          <ac:picMkLst>
            <pc:docMk/>
            <pc:sldMk cId="1184325708" sldId="280"/>
            <ac:picMk id="4" creationId="{870422BF-DA5C-49FC-B0B3-A01C19930DB4}"/>
          </ac:picMkLst>
        </pc:picChg>
      </pc:sldChg>
      <pc:sldChg chg="addSp modSp">
        <pc:chgData name="Lisa Lomax" userId="d698b951-fa6a-4070-95b1-fa1df29a03e8" providerId="ADAL" clId="{025376AD-E43B-4F79-9710-9FE87C7E3216}" dt="2026-10-14T11:27:02.131" v="66" actId="14100"/>
        <pc:sldMkLst>
          <pc:docMk/>
          <pc:sldMk cId="416121486" sldId="281"/>
        </pc:sldMkLst>
        <pc:picChg chg="add mod">
          <ac:chgData name="Lisa Lomax" userId="d698b951-fa6a-4070-95b1-fa1df29a03e8" providerId="ADAL" clId="{025376AD-E43B-4F79-9710-9FE87C7E3216}" dt="2026-10-14T11:27:02.131" v="66" actId="14100"/>
          <ac:picMkLst>
            <pc:docMk/>
            <pc:sldMk cId="416121486" sldId="281"/>
            <ac:picMk id="4" creationId="{4DCC3781-3482-49A4-B720-02E13AA069C1}"/>
          </ac:picMkLst>
        </pc:picChg>
      </pc:sldChg>
      <pc:sldChg chg="addSp modSp">
        <pc:chgData name="Lisa Lomax" userId="d698b951-fa6a-4070-95b1-fa1df29a03e8" providerId="ADAL" clId="{025376AD-E43B-4F79-9710-9FE87C7E3216}" dt="2026-10-14T11:27:22.488" v="69" actId="14100"/>
        <pc:sldMkLst>
          <pc:docMk/>
          <pc:sldMk cId="2983327505" sldId="283"/>
        </pc:sldMkLst>
        <pc:picChg chg="add mod">
          <ac:chgData name="Lisa Lomax" userId="d698b951-fa6a-4070-95b1-fa1df29a03e8" providerId="ADAL" clId="{025376AD-E43B-4F79-9710-9FE87C7E3216}" dt="2026-10-14T11:27:22.488" v="69" actId="14100"/>
          <ac:picMkLst>
            <pc:docMk/>
            <pc:sldMk cId="2983327505" sldId="283"/>
            <ac:picMk id="4" creationId="{6F4EFBBE-D7EE-4526-A376-1DBE6E12EA99}"/>
          </ac:picMkLst>
        </pc:picChg>
      </pc:sldChg>
      <pc:sldChg chg="addSp modSp">
        <pc:chgData name="Lisa Lomax" userId="d698b951-fa6a-4070-95b1-fa1df29a03e8" providerId="ADAL" clId="{025376AD-E43B-4F79-9710-9FE87C7E3216}" dt="2026-10-14T11:28:00.070" v="74" actId="1076"/>
        <pc:sldMkLst>
          <pc:docMk/>
          <pc:sldMk cId="3728081782" sldId="284"/>
        </pc:sldMkLst>
        <pc:spChg chg="mod">
          <ac:chgData name="Lisa Lomax" userId="d698b951-fa6a-4070-95b1-fa1df29a03e8" providerId="ADAL" clId="{025376AD-E43B-4F79-9710-9FE87C7E3216}" dt="2026-10-14T11:27:57.387" v="73" actId="255"/>
          <ac:spMkLst>
            <pc:docMk/>
            <pc:sldMk cId="3728081782" sldId="284"/>
            <ac:spMk id="4" creationId="{7BD926F1-17C5-4D64-99CB-28C9F8026E5B}"/>
          </ac:spMkLst>
        </pc:spChg>
        <pc:picChg chg="add mod">
          <ac:chgData name="Lisa Lomax" userId="d698b951-fa6a-4070-95b1-fa1df29a03e8" providerId="ADAL" clId="{025376AD-E43B-4F79-9710-9FE87C7E3216}" dt="2026-10-14T11:28:00.070" v="74" actId="1076"/>
          <ac:picMkLst>
            <pc:docMk/>
            <pc:sldMk cId="3728081782" sldId="284"/>
            <ac:picMk id="5" creationId="{66FE71E6-2DD3-485A-B589-C1ED3C20DA95}"/>
          </ac:picMkLst>
        </pc:picChg>
      </pc:sldChg>
      <pc:sldChg chg="addSp">
        <pc:chgData name="Lisa Lomax" userId="d698b951-fa6a-4070-95b1-fa1df29a03e8" providerId="ADAL" clId="{025376AD-E43B-4F79-9710-9FE87C7E3216}" dt="2026-10-14T11:27:30.316" v="70"/>
        <pc:sldMkLst>
          <pc:docMk/>
          <pc:sldMk cId="3042714011" sldId="285"/>
        </pc:sldMkLst>
        <pc:picChg chg="add">
          <ac:chgData name="Lisa Lomax" userId="d698b951-fa6a-4070-95b1-fa1df29a03e8" providerId="ADAL" clId="{025376AD-E43B-4F79-9710-9FE87C7E3216}" dt="2026-10-14T11:27:30.316" v="70"/>
          <ac:picMkLst>
            <pc:docMk/>
            <pc:sldMk cId="3042714011" sldId="285"/>
            <ac:picMk id="4" creationId="{F90A9C6F-DD23-45F8-AC7E-8F69BC5B17C3}"/>
          </ac:picMkLst>
        </pc:picChg>
      </pc:sldChg>
      <pc:sldChg chg="addSp">
        <pc:chgData name="Lisa Lomax" userId="d698b951-fa6a-4070-95b1-fa1df29a03e8" providerId="ADAL" clId="{025376AD-E43B-4F79-9710-9FE87C7E3216}" dt="2026-10-14T11:27:09.876" v="67"/>
        <pc:sldMkLst>
          <pc:docMk/>
          <pc:sldMk cId="3289098436" sldId="287"/>
        </pc:sldMkLst>
        <pc:picChg chg="add">
          <ac:chgData name="Lisa Lomax" userId="d698b951-fa6a-4070-95b1-fa1df29a03e8" providerId="ADAL" clId="{025376AD-E43B-4F79-9710-9FE87C7E3216}" dt="2026-10-14T11:27:09.876" v="67"/>
          <ac:picMkLst>
            <pc:docMk/>
            <pc:sldMk cId="3289098436" sldId="287"/>
            <ac:picMk id="4" creationId="{F946466A-EA02-4C85-8756-EB3A7A2F86B4}"/>
          </ac:picMkLst>
        </pc:picChg>
      </pc:sldChg>
      <pc:sldChg chg="addSp modSp">
        <pc:chgData name="Lisa Lomax" userId="d698b951-fa6a-4070-95b1-fa1df29a03e8" providerId="ADAL" clId="{025376AD-E43B-4F79-9710-9FE87C7E3216}" dt="2026-10-14T15:35:10.167" v="139" actId="1076"/>
        <pc:sldMkLst>
          <pc:docMk/>
          <pc:sldMk cId="2598261719" sldId="335"/>
        </pc:sldMkLst>
        <pc:spChg chg="mod">
          <ac:chgData name="Lisa Lomax" userId="d698b951-fa6a-4070-95b1-fa1df29a03e8" providerId="ADAL" clId="{025376AD-E43B-4F79-9710-9FE87C7E3216}" dt="2026-10-14T15:34:47.357" v="136" actId="1076"/>
          <ac:spMkLst>
            <pc:docMk/>
            <pc:sldMk cId="2598261719" sldId="335"/>
            <ac:spMk id="2" creationId="{470574B5-0ECC-4AB5-9E1E-F9DD3517792A}"/>
          </ac:spMkLst>
        </pc:spChg>
        <pc:spChg chg="add mod">
          <ac:chgData name="Lisa Lomax" userId="d698b951-fa6a-4070-95b1-fa1df29a03e8" providerId="ADAL" clId="{025376AD-E43B-4F79-9710-9FE87C7E3216}" dt="2026-10-14T15:35:10.167" v="139" actId="1076"/>
          <ac:spMkLst>
            <pc:docMk/>
            <pc:sldMk cId="2598261719" sldId="335"/>
            <ac:spMk id="4" creationId="{3DC7C37A-B697-40D5-BC2C-00CD25132203}"/>
          </ac:spMkLst>
        </pc:spChg>
      </pc:sldChg>
      <pc:sldChg chg="addSp delSp modSp add">
        <pc:chgData name="Lisa Lomax" userId="d698b951-fa6a-4070-95b1-fa1df29a03e8" providerId="ADAL" clId="{025376AD-E43B-4F79-9710-9FE87C7E3216}" dt="2026-10-14T11:26:37.095" v="61" actId="1076"/>
        <pc:sldMkLst>
          <pc:docMk/>
          <pc:sldMk cId="3253336741" sldId="342"/>
        </pc:sldMkLst>
        <pc:spChg chg="mod">
          <ac:chgData name="Lisa Lomax" userId="d698b951-fa6a-4070-95b1-fa1df29a03e8" providerId="ADAL" clId="{025376AD-E43B-4F79-9710-9FE87C7E3216}" dt="2026-10-14T11:24:42.747" v="38" actId="20577"/>
          <ac:spMkLst>
            <pc:docMk/>
            <pc:sldMk cId="3253336741" sldId="342"/>
            <ac:spMk id="2" creationId="{9CE01945-65AA-489A-931B-E1CE9CC5A49C}"/>
          </ac:spMkLst>
        </pc:spChg>
        <pc:spChg chg="mod">
          <ac:chgData name="Lisa Lomax" userId="d698b951-fa6a-4070-95b1-fa1df29a03e8" providerId="ADAL" clId="{025376AD-E43B-4F79-9710-9FE87C7E3216}" dt="2026-10-14T11:25:25.032" v="52" actId="20577"/>
          <ac:spMkLst>
            <pc:docMk/>
            <pc:sldMk cId="3253336741" sldId="342"/>
            <ac:spMk id="3" creationId="{E894AA28-43E7-43FF-98A3-0D3C48203676}"/>
          </ac:spMkLst>
        </pc:spChg>
        <pc:spChg chg="del">
          <ac:chgData name="Lisa Lomax" userId="d698b951-fa6a-4070-95b1-fa1df29a03e8" providerId="ADAL" clId="{025376AD-E43B-4F79-9710-9FE87C7E3216}" dt="2026-10-14T11:25:52.029" v="53"/>
          <ac:spMkLst>
            <pc:docMk/>
            <pc:sldMk cId="3253336741" sldId="342"/>
            <ac:spMk id="4" creationId="{D42F34EE-67EA-43A9-826A-6FE4E83CD800}"/>
          </ac:spMkLst>
        </pc:spChg>
        <pc:picChg chg="add mod">
          <ac:chgData name="Lisa Lomax" userId="d698b951-fa6a-4070-95b1-fa1df29a03e8" providerId="ADAL" clId="{025376AD-E43B-4F79-9710-9FE87C7E3216}" dt="2026-10-14T11:26:37.095" v="61" actId="1076"/>
          <ac:picMkLst>
            <pc:docMk/>
            <pc:sldMk cId="3253336741" sldId="342"/>
            <ac:picMk id="5" creationId="{6EF7420B-37DC-4576-82D7-11AE8DD4D311}"/>
          </ac:picMkLst>
        </pc:picChg>
      </pc:sldChg>
      <pc:sldChg chg="addSp modSp add">
        <pc:chgData name="Lisa Lomax" userId="d698b951-fa6a-4070-95b1-fa1df29a03e8" providerId="ADAL" clId="{025376AD-E43B-4F79-9710-9FE87C7E3216}" dt="2026-10-14T11:28:50.933" v="135" actId="20577"/>
        <pc:sldMkLst>
          <pc:docMk/>
          <pc:sldMk cId="3667385368" sldId="343"/>
        </pc:sldMkLst>
        <pc:spChg chg="mod">
          <ac:chgData name="Lisa Lomax" userId="d698b951-fa6a-4070-95b1-fa1df29a03e8" providerId="ADAL" clId="{025376AD-E43B-4F79-9710-9FE87C7E3216}" dt="2026-10-14T11:26:05.718" v="57" actId="20578"/>
          <ac:spMkLst>
            <pc:docMk/>
            <pc:sldMk cId="3667385368" sldId="343"/>
            <ac:spMk id="2" creationId="{2F8DEA75-3AEB-4940-AD4F-1228383BB384}"/>
          </ac:spMkLst>
        </pc:spChg>
        <pc:spChg chg="mod">
          <ac:chgData name="Lisa Lomax" userId="d698b951-fa6a-4070-95b1-fa1df29a03e8" providerId="ADAL" clId="{025376AD-E43B-4F79-9710-9FE87C7E3216}" dt="2026-10-14T11:28:50.933" v="135" actId="20577"/>
          <ac:spMkLst>
            <pc:docMk/>
            <pc:sldMk cId="3667385368" sldId="343"/>
            <ac:spMk id="3" creationId="{3033FB69-EEBD-4F46-87DB-FB75875B7DDE}"/>
          </ac:spMkLst>
        </pc:spChg>
        <pc:picChg chg="add">
          <ac:chgData name="Lisa Lomax" userId="d698b951-fa6a-4070-95b1-fa1df29a03e8" providerId="ADAL" clId="{025376AD-E43B-4F79-9710-9FE87C7E3216}" dt="2026-10-14T11:26:39.834" v="62"/>
          <ac:picMkLst>
            <pc:docMk/>
            <pc:sldMk cId="3667385368" sldId="343"/>
            <ac:picMk id="4" creationId="{A8E1F337-4160-4AE6-8EA4-3975DCF949F6}"/>
          </ac:picMkLst>
        </pc:picChg>
      </pc:sldChg>
    </pc:docChg>
  </pc:docChgLst>
  <pc:docChgLst>
    <pc:chgData name="Lisa Lomax" userId="d698b951-fa6a-4070-95b1-fa1df29a03e8" providerId="ADAL" clId="{4E3340EA-4D7B-4866-9BF1-308896B77E97}"/>
    <pc:docChg chg="undo custSel addSld delSld modSld sldOrd modMainMaster">
      <pc:chgData name="Lisa Lomax" userId="d698b951-fa6a-4070-95b1-fa1df29a03e8" providerId="ADAL" clId="{4E3340EA-4D7B-4866-9BF1-308896B77E97}" dt="2026-10-13T18:00:12.281" v="10445" actId="27636"/>
      <pc:docMkLst>
        <pc:docMk/>
      </pc:docMkLst>
      <pc:sldChg chg="modSp">
        <pc:chgData name="Lisa Lomax" userId="d698b951-fa6a-4070-95b1-fa1df29a03e8" providerId="ADAL" clId="{4E3340EA-4D7B-4866-9BF1-308896B77E97}" dt="2026-10-13T17:49:15.239" v="9571" actId="14100"/>
        <pc:sldMkLst>
          <pc:docMk/>
          <pc:sldMk cId="1610407443" sldId="257"/>
        </pc:sldMkLst>
        <pc:spChg chg="mod">
          <ac:chgData name="Lisa Lomax" userId="d698b951-fa6a-4070-95b1-fa1df29a03e8" providerId="ADAL" clId="{4E3340EA-4D7B-4866-9BF1-308896B77E97}" dt="2026-10-13T11:07:22.746" v="6078" actId="20577"/>
          <ac:spMkLst>
            <pc:docMk/>
            <pc:sldMk cId="1610407443" sldId="257"/>
            <ac:spMk id="3" creationId="{943D387D-EE60-025B-6307-981B87B5B082}"/>
          </ac:spMkLst>
        </pc:spChg>
        <pc:picChg chg="mod">
          <ac:chgData name="Lisa Lomax" userId="d698b951-fa6a-4070-95b1-fa1df29a03e8" providerId="ADAL" clId="{4E3340EA-4D7B-4866-9BF1-308896B77E97}" dt="2026-10-13T17:49:15.239" v="9571" actId="14100"/>
          <ac:picMkLst>
            <pc:docMk/>
            <pc:sldMk cId="1610407443" sldId="257"/>
            <ac:picMk id="4" creationId="{653AF330-F20F-7622-7C4E-C504F3094CA1}"/>
          </ac:picMkLst>
        </pc:picChg>
      </pc:sldChg>
      <pc:sldChg chg="ord">
        <pc:chgData name="Lisa Lomax" userId="d698b951-fa6a-4070-95b1-fa1df29a03e8" providerId="ADAL" clId="{4E3340EA-4D7B-4866-9BF1-308896B77E97}" dt="2026-10-13T11:19:13.595" v="6135"/>
        <pc:sldMkLst>
          <pc:docMk/>
          <pc:sldMk cId="1206054025" sldId="260"/>
        </pc:sldMkLst>
      </pc:sldChg>
      <pc:sldChg chg="modSp">
        <pc:chgData name="Lisa Lomax" userId="d698b951-fa6a-4070-95b1-fa1df29a03e8" providerId="ADAL" clId="{4E3340EA-4D7B-4866-9BF1-308896B77E97}" dt="2026-10-13T17:10:24.600" v="7567" actId="27636"/>
        <pc:sldMkLst>
          <pc:docMk/>
          <pc:sldMk cId="1654366803" sldId="261"/>
        </pc:sldMkLst>
        <pc:spChg chg="mod">
          <ac:chgData name="Lisa Lomax" userId="d698b951-fa6a-4070-95b1-fa1df29a03e8" providerId="ADAL" clId="{4E3340EA-4D7B-4866-9BF1-308896B77E97}" dt="2026-10-13T17:10:24.600" v="7567" actId="27636"/>
          <ac:spMkLst>
            <pc:docMk/>
            <pc:sldMk cId="1654366803" sldId="261"/>
            <ac:spMk id="3" creationId="{A6E6A8F2-D21B-D355-015D-02A6E8BC19CC}"/>
          </ac:spMkLst>
        </pc:spChg>
      </pc:sldChg>
      <pc:sldChg chg="modSp">
        <pc:chgData name="Lisa Lomax" userId="d698b951-fa6a-4070-95b1-fa1df29a03e8" providerId="ADAL" clId="{4E3340EA-4D7B-4866-9BF1-308896B77E97}" dt="2026-10-13T17:10:24.584" v="7566" actId="27636"/>
        <pc:sldMkLst>
          <pc:docMk/>
          <pc:sldMk cId="1187423972" sldId="262"/>
        </pc:sldMkLst>
        <pc:spChg chg="mod">
          <ac:chgData name="Lisa Lomax" userId="d698b951-fa6a-4070-95b1-fa1df29a03e8" providerId="ADAL" clId="{4E3340EA-4D7B-4866-9BF1-308896B77E97}" dt="2026-10-13T17:10:24.584" v="7566" actId="27636"/>
          <ac:spMkLst>
            <pc:docMk/>
            <pc:sldMk cId="1187423972" sldId="262"/>
            <ac:spMk id="3" creationId="{502C9A23-E15C-A9ED-7A2A-27C8AF3F33BE}"/>
          </ac:spMkLst>
        </pc:spChg>
      </pc:sldChg>
      <pc:sldChg chg="modSp">
        <pc:chgData name="Lisa Lomax" userId="d698b951-fa6a-4070-95b1-fa1df29a03e8" providerId="ADAL" clId="{4E3340EA-4D7B-4866-9BF1-308896B77E97}" dt="2026-10-13T17:47:46.096" v="9566" actId="14100"/>
        <pc:sldMkLst>
          <pc:docMk/>
          <pc:sldMk cId="2433772108" sldId="263"/>
        </pc:sldMkLst>
        <pc:spChg chg="mod">
          <ac:chgData name="Lisa Lomax" userId="d698b951-fa6a-4070-95b1-fa1df29a03e8" providerId="ADAL" clId="{4E3340EA-4D7B-4866-9BF1-308896B77E97}" dt="2026-10-13T17:47:39.302" v="9565" actId="20577"/>
          <ac:spMkLst>
            <pc:docMk/>
            <pc:sldMk cId="2433772108" sldId="263"/>
            <ac:spMk id="3" creationId="{AC956C6F-47FC-F344-0751-4D9D9E28E8F0}"/>
          </ac:spMkLst>
        </pc:spChg>
        <pc:picChg chg="mod">
          <ac:chgData name="Lisa Lomax" userId="d698b951-fa6a-4070-95b1-fa1df29a03e8" providerId="ADAL" clId="{4E3340EA-4D7B-4866-9BF1-308896B77E97}" dt="2026-10-13T17:47:46.096" v="9566" actId="14100"/>
          <ac:picMkLst>
            <pc:docMk/>
            <pc:sldMk cId="2433772108" sldId="263"/>
            <ac:picMk id="4" creationId="{0EEB10F0-41EF-E62E-7A21-DB8E8CB2A078}"/>
          </ac:picMkLst>
        </pc:picChg>
      </pc:sldChg>
      <pc:sldChg chg="delSp modSp">
        <pc:chgData name="Lisa Lomax" userId="d698b951-fa6a-4070-95b1-fa1df29a03e8" providerId="ADAL" clId="{4E3340EA-4D7B-4866-9BF1-308896B77E97}" dt="2026-10-13T17:54:11.837" v="9632"/>
        <pc:sldMkLst>
          <pc:docMk/>
          <pc:sldMk cId="3070877736" sldId="264"/>
        </pc:sldMkLst>
        <pc:spChg chg="mod">
          <ac:chgData name="Lisa Lomax" userId="d698b951-fa6a-4070-95b1-fa1df29a03e8" providerId="ADAL" clId="{4E3340EA-4D7B-4866-9BF1-308896B77E97}" dt="2026-10-13T09:04:06.100" v="2347" actId="20577"/>
          <ac:spMkLst>
            <pc:docMk/>
            <pc:sldMk cId="3070877736" sldId="264"/>
            <ac:spMk id="2" creationId="{092D33F0-1ADB-AC99-DDCB-9E70AB321820}"/>
          </ac:spMkLst>
        </pc:spChg>
        <pc:spChg chg="mod">
          <ac:chgData name="Lisa Lomax" userId="d698b951-fa6a-4070-95b1-fa1df29a03e8" providerId="ADAL" clId="{4E3340EA-4D7B-4866-9BF1-308896B77E97}" dt="2026-10-13T17:53:13.871" v="9631" actId="20577"/>
          <ac:spMkLst>
            <pc:docMk/>
            <pc:sldMk cId="3070877736" sldId="264"/>
            <ac:spMk id="3" creationId="{1CE9F243-1FE4-3464-A58B-4ACFC3EB89CA}"/>
          </ac:spMkLst>
        </pc:spChg>
        <pc:picChg chg="del">
          <ac:chgData name="Lisa Lomax" userId="d698b951-fa6a-4070-95b1-fa1df29a03e8" providerId="ADAL" clId="{4E3340EA-4D7B-4866-9BF1-308896B77E97}" dt="2026-10-13T17:54:11.837" v="9632"/>
          <ac:picMkLst>
            <pc:docMk/>
            <pc:sldMk cId="3070877736" sldId="264"/>
            <ac:picMk id="5" creationId="{F4CC2B75-109F-4623-9E7B-E3FB9CAB69C4}"/>
          </ac:picMkLst>
        </pc:picChg>
      </pc:sldChg>
      <pc:sldChg chg="modSp">
        <pc:chgData name="Lisa Lomax" userId="d698b951-fa6a-4070-95b1-fa1df29a03e8" providerId="ADAL" clId="{4E3340EA-4D7B-4866-9BF1-308896B77E97}" dt="2026-10-13T17:10:25.115" v="7576" actId="27636"/>
        <pc:sldMkLst>
          <pc:docMk/>
          <pc:sldMk cId="2511762190" sldId="265"/>
        </pc:sldMkLst>
        <pc:spChg chg="mod">
          <ac:chgData name="Lisa Lomax" userId="d698b951-fa6a-4070-95b1-fa1df29a03e8" providerId="ADAL" clId="{4E3340EA-4D7B-4866-9BF1-308896B77E97}" dt="2026-10-13T17:10:25.115" v="7576" actId="27636"/>
          <ac:spMkLst>
            <pc:docMk/>
            <pc:sldMk cId="2511762190" sldId="265"/>
            <ac:spMk id="3" creationId="{17A904FC-598A-48CB-AC61-A16D45A3DA9A}"/>
          </ac:spMkLst>
        </pc:spChg>
      </pc:sldChg>
      <pc:sldChg chg="modSp">
        <pc:chgData name="Lisa Lomax" userId="d698b951-fa6a-4070-95b1-fa1df29a03e8" providerId="ADAL" clId="{4E3340EA-4D7B-4866-9BF1-308896B77E97}" dt="2026-10-13T17:49:51.212" v="9577" actId="14100"/>
        <pc:sldMkLst>
          <pc:docMk/>
          <pc:sldMk cId="1257858979" sldId="266"/>
        </pc:sldMkLst>
        <pc:picChg chg="mod modCrop">
          <ac:chgData name="Lisa Lomax" userId="d698b951-fa6a-4070-95b1-fa1df29a03e8" providerId="ADAL" clId="{4E3340EA-4D7B-4866-9BF1-308896B77E97}" dt="2026-10-13T17:49:51.212" v="9577" actId="14100"/>
          <ac:picMkLst>
            <pc:docMk/>
            <pc:sldMk cId="1257858979" sldId="266"/>
            <ac:picMk id="4" creationId="{19FA2C18-1D6A-4585-87F7-82DC1E559FDC}"/>
          </ac:picMkLst>
        </pc:picChg>
      </pc:sldChg>
      <pc:sldChg chg="delSp modSp add">
        <pc:chgData name="Lisa Lomax" userId="d698b951-fa6a-4070-95b1-fa1df29a03e8" providerId="ADAL" clId="{4E3340EA-4D7B-4866-9BF1-308896B77E97}" dt="2026-10-07T09:52:28.183" v="812" actId="20577"/>
        <pc:sldMkLst>
          <pc:docMk/>
          <pc:sldMk cId="3312451892" sldId="267"/>
        </pc:sldMkLst>
        <pc:spChg chg="mod">
          <ac:chgData name="Lisa Lomax" userId="d698b951-fa6a-4070-95b1-fa1df29a03e8" providerId="ADAL" clId="{4E3340EA-4D7B-4866-9BF1-308896B77E97}" dt="2026-10-07T09:46:02.217" v="239" actId="20577"/>
          <ac:spMkLst>
            <pc:docMk/>
            <pc:sldMk cId="3312451892" sldId="267"/>
            <ac:spMk id="2" creationId="{C8DFD9AA-F061-4B01-AAF1-7BD3DC12CA0A}"/>
          </ac:spMkLst>
        </pc:spChg>
        <pc:spChg chg="mod">
          <ac:chgData name="Lisa Lomax" userId="d698b951-fa6a-4070-95b1-fa1df29a03e8" providerId="ADAL" clId="{4E3340EA-4D7B-4866-9BF1-308896B77E97}" dt="2026-10-07T09:52:28.183" v="812" actId="20577"/>
          <ac:spMkLst>
            <pc:docMk/>
            <pc:sldMk cId="3312451892" sldId="267"/>
            <ac:spMk id="3" creationId="{FD650D24-AC1F-4370-A4B7-2A3B60D61BEA}"/>
          </ac:spMkLst>
        </pc:spChg>
        <pc:spChg chg="del">
          <ac:chgData name="Lisa Lomax" userId="d698b951-fa6a-4070-95b1-fa1df29a03e8" providerId="ADAL" clId="{4E3340EA-4D7B-4866-9BF1-308896B77E97}" dt="2026-10-07T08:46:59.521" v="164"/>
          <ac:spMkLst>
            <pc:docMk/>
            <pc:sldMk cId="3312451892" sldId="267"/>
            <ac:spMk id="4" creationId="{89D50C16-C350-4D98-B7B0-FE307876E2B9}"/>
          </ac:spMkLst>
        </pc:spChg>
      </pc:sldChg>
      <pc:sldChg chg="addSp delSp modSp add">
        <pc:chgData name="Lisa Lomax" userId="d698b951-fa6a-4070-95b1-fa1df29a03e8" providerId="ADAL" clId="{4E3340EA-4D7B-4866-9BF1-308896B77E97}" dt="2026-10-13T17:51:18.575" v="9590" actId="1076"/>
        <pc:sldMkLst>
          <pc:docMk/>
          <pc:sldMk cId="861515129" sldId="268"/>
        </pc:sldMkLst>
        <pc:spChg chg="mod">
          <ac:chgData name="Lisa Lomax" userId="d698b951-fa6a-4070-95b1-fa1df29a03e8" providerId="ADAL" clId="{4E3340EA-4D7B-4866-9BF1-308896B77E97}" dt="2026-10-07T08:43:10.079" v="92" actId="20578"/>
          <ac:spMkLst>
            <pc:docMk/>
            <pc:sldMk cId="861515129" sldId="268"/>
            <ac:spMk id="2" creationId="{7DA48BEF-7EAB-45C4-AB2D-032362AAC5A2}"/>
          </ac:spMkLst>
        </pc:spChg>
        <pc:spChg chg="mod">
          <ac:chgData name="Lisa Lomax" userId="d698b951-fa6a-4070-95b1-fa1df29a03e8" providerId="ADAL" clId="{4E3340EA-4D7B-4866-9BF1-308896B77E97}" dt="2026-10-07T08:46:31.483" v="163" actId="255"/>
          <ac:spMkLst>
            <pc:docMk/>
            <pc:sldMk cId="861515129" sldId="268"/>
            <ac:spMk id="3" creationId="{01F50109-D0AC-42CC-9C68-A2C5CCEB9BDC}"/>
          </ac:spMkLst>
        </pc:spChg>
        <pc:spChg chg="add del">
          <ac:chgData name="Lisa Lomax" userId="d698b951-fa6a-4070-95b1-fa1df29a03e8" providerId="ADAL" clId="{4E3340EA-4D7B-4866-9BF1-308896B77E97}" dt="2026-10-07T08:42:12.390" v="84"/>
          <ac:spMkLst>
            <pc:docMk/>
            <pc:sldMk cId="861515129" sldId="268"/>
            <ac:spMk id="4" creationId="{97AF6558-F893-46C3-9186-EB97767315FA}"/>
          </ac:spMkLst>
        </pc:spChg>
        <pc:picChg chg="add mod">
          <ac:chgData name="Lisa Lomax" userId="d698b951-fa6a-4070-95b1-fa1df29a03e8" providerId="ADAL" clId="{4E3340EA-4D7B-4866-9BF1-308896B77E97}" dt="2026-10-13T17:51:18.575" v="9590" actId="1076"/>
          <ac:picMkLst>
            <pc:docMk/>
            <pc:sldMk cId="861515129" sldId="268"/>
            <ac:picMk id="4" creationId="{C5980531-08CC-4768-904B-F5944C24334A}"/>
          </ac:picMkLst>
        </pc:picChg>
        <pc:picChg chg="add del">
          <ac:chgData name="Lisa Lomax" userId="d698b951-fa6a-4070-95b1-fa1df29a03e8" providerId="ADAL" clId="{4E3340EA-4D7B-4866-9BF1-308896B77E97}" dt="2026-10-07T08:42:12.390" v="84"/>
          <ac:picMkLst>
            <pc:docMk/>
            <pc:sldMk cId="861515129" sldId="268"/>
            <ac:picMk id="1026" creationId="{77AD789E-414D-45A9-9CA0-2409ACA2E07F}"/>
          </ac:picMkLst>
        </pc:picChg>
        <pc:picChg chg="add del">
          <ac:chgData name="Lisa Lomax" userId="d698b951-fa6a-4070-95b1-fa1df29a03e8" providerId="ADAL" clId="{4E3340EA-4D7B-4866-9BF1-308896B77E97}" dt="2026-10-07T08:42:12.390" v="84"/>
          <ac:picMkLst>
            <pc:docMk/>
            <pc:sldMk cId="861515129" sldId="268"/>
            <ac:picMk id="1027" creationId="{2C7334C4-E0F0-4560-B608-37943B1197AD}"/>
          </ac:picMkLst>
        </pc:picChg>
      </pc:sldChg>
      <pc:sldChg chg="addSp modSp add">
        <pc:chgData name="Lisa Lomax" userId="d698b951-fa6a-4070-95b1-fa1df29a03e8" providerId="ADAL" clId="{4E3340EA-4D7B-4866-9BF1-308896B77E97}" dt="2026-10-13T17:51:31.102" v="9592" actId="1076"/>
        <pc:sldMkLst>
          <pc:docMk/>
          <pc:sldMk cId="3558984907" sldId="269"/>
        </pc:sldMkLst>
        <pc:spChg chg="mod">
          <ac:chgData name="Lisa Lomax" userId="d698b951-fa6a-4070-95b1-fa1df29a03e8" providerId="ADAL" clId="{4E3340EA-4D7B-4866-9BF1-308896B77E97}" dt="2026-10-07T08:45:42.373" v="160" actId="20577"/>
          <ac:spMkLst>
            <pc:docMk/>
            <pc:sldMk cId="3558984907" sldId="269"/>
            <ac:spMk id="2" creationId="{DC79A478-87C5-4B5B-A620-2AEEE301E7F0}"/>
          </ac:spMkLst>
        </pc:spChg>
        <pc:spChg chg="mod">
          <ac:chgData name="Lisa Lomax" userId="d698b951-fa6a-4070-95b1-fa1df29a03e8" providerId="ADAL" clId="{4E3340EA-4D7B-4866-9BF1-308896B77E97}" dt="2026-10-07T08:45:56.431" v="161" actId="255"/>
          <ac:spMkLst>
            <pc:docMk/>
            <pc:sldMk cId="3558984907" sldId="269"/>
            <ac:spMk id="3" creationId="{A3AAF2CC-9BBF-43BA-BD80-75A7CF113E7E}"/>
          </ac:spMkLst>
        </pc:spChg>
        <pc:picChg chg="add mod">
          <ac:chgData name="Lisa Lomax" userId="d698b951-fa6a-4070-95b1-fa1df29a03e8" providerId="ADAL" clId="{4E3340EA-4D7B-4866-9BF1-308896B77E97}" dt="2026-10-13T17:51:31.102" v="9592" actId="1076"/>
          <ac:picMkLst>
            <pc:docMk/>
            <pc:sldMk cId="3558984907" sldId="269"/>
            <ac:picMk id="4" creationId="{17540D0B-7167-42B4-BDB3-534C0639F147}"/>
          </ac:picMkLst>
        </pc:picChg>
      </pc:sldChg>
      <pc:sldChg chg="addSp modSp add">
        <pc:chgData name="Lisa Lomax" userId="d698b951-fa6a-4070-95b1-fa1df29a03e8" providerId="ADAL" clId="{4E3340EA-4D7B-4866-9BF1-308896B77E97}" dt="2026-10-13T17:51:07.219" v="9588" actId="1076"/>
        <pc:sldMkLst>
          <pc:docMk/>
          <pc:sldMk cId="4063180163" sldId="270"/>
        </pc:sldMkLst>
        <pc:spChg chg="mod">
          <ac:chgData name="Lisa Lomax" userId="d698b951-fa6a-4070-95b1-fa1df29a03e8" providerId="ADAL" clId="{4E3340EA-4D7B-4866-9BF1-308896B77E97}" dt="2026-10-07T08:47:15.859" v="201" actId="20577"/>
          <ac:spMkLst>
            <pc:docMk/>
            <pc:sldMk cId="4063180163" sldId="270"/>
            <ac:spMk id="2" creationId="{A0EC1496-6D1E-46E0-A5FA-85A377771C70}"/>
          </ac:spMkLst>
        </pc:spChg>
        <pc:spChg chg="mod">
          <ac:chgData name="Lisa Lomax" userId="d698b951-fa6a-4070-95b1-fa1df29a03e8" providerId="ADAL" clId="{4E3340EA-4D7B-4866-9BF1-308896B77E97}" dt="2026-10-07T08:48:46.717" v="209" actId="20577"/>
          <ac:spMkLst>
            <pc:docMk/>
            <pc:sldMk cId="4063180163" sldId="270"/>
            <ac:spMk id="3" creationId="{354FF39D-7D45-4B98-8FF5-74FEBB358650}"/>
          </ac:spMkLst>
        </pc:spChg>
        <pc:picChg chg="add mod">
          <ac:chgData name="Lisa Lomax" userId="d698b951-fa6a-4070-95b1-fa1df29a03e8" providerId="ADAL" clId="{4E3340EA-4D7B-4866-9BF1-308896B77E97}" dt="2026-10-13T17:51:07.219" v="9588" actId="1076"/>
          <ac:picMkLst>
            <pc:docMk/>
            <pc:sldMk cId="4063180163" sldId="270"/>
            <ac:picMk id="4" creationId="{25136407-DAB2-455E-B2CA-52A764C9598E}"/>
          </ac:picMkLst>
        </pc:picChg>
      </pc:sldChg>
      <pc:sldChg chg="addSp modSp add">
        <pc:chgData name="Lisa Lomax" userId="d698b951-fa6a-4070-95b1-fa1df29a03e8" providerId="ADAL" clId="{4E3340EA-4D7B-4866-9BF1-308896B77E97}" dt="2026-10-13T17:50:49.772" v="9586" actId="14100"/>
        <pc:sldMkLst>
          <pc:docMk/>
          <pc:sldMk cId="446133745" sldId="271"/>
        </pc:sldMkLst>
        <pc:spChg chg="mod">
          <ac:chgData name="Lisa Lomax" userId="d698b951-fa6a-4070-95b1-fa1df29a03e8" providerId="ADAL" clId="{4E3340EA-4D7B-4866-9BF1-308896B77E97}" dt="2026-10-07T09:58:28.807" v="827" actId="20577"/>
          <ac:spMkLst>
            <pc:docMk/>
            <pc:sldMk cId="446133745" sldId="271"/>
            <ac:spMk id="2" creationId="{D0B7CBC3-D919-4065-B32B-49771C7EE660}"/>
          </ac:spMkLst>
        </pc:spChg>
        <pc:spChg chg="mod">
          <ac:chgData name="Lisa Lomax" userId="d698b951-fa6a-4070-95b1-fa1df29a03e8" providerId="ADAL" clId="{4E3340EA-4D7B-4866-9BF1-308896B77E97}" dt="2026-10-13T17:10:25.162" v="7577" actId="27636"/>
          <ac:spMkLst>
            <pc:docMk/>
            <pc:sldMk cId="446133745" sldId="271"/>
            <ac:spMk id="3" creationId="{F54AF6B5-07E0-411C-B7CB-B47DDDB91726}"/>
          </ac:spMkLst>
        </pc:spChg>
        <pc:picChg chg="add mod">
          <ac:chgData name="Lisa Lomax" userId="d698b951-fa6a-4070-95b1-fa1df29a03e8" providerId="ADAL" clId="{4E3340EA-4D7B-4866-9BF1-308896B77E97}" dt="2026-10-13T17:50:49.772" v="9586" actId="14100"/>
          <ac:picMkLst>
            <pc:docMk/>
            <pc:sldMk cId="446133745" sldId="271"/>
            <ac:picMk id="4" creationId="{27E9BA26-52D9-4F33-9BEF-120CDA7E19E8}"/>
          </ac:picMkLst>
        </pc:picChg>
      </pc:sldChg>
      <pc:sldChg chg="addSp delSp modSp add">
        <pc:chgData name="Lisa Lomax" userId="d698b951-fa6a-4070-95b1-fa1df29a03e8" providerId="ADAL" clId="{4E3340EA-4D7B-4866-9BF1-308896B77E97}" dt="2026-10-13T17:47:07.937" v="9499" actId="14100"/>
        <pc:sldMkLst>
          <pc:docMk/>
          <pc:sldMk cId="2230190475" sldId="273"/>
        </pc:sldMkLst>
        <pc:spChg chg="mod">
          <ac:chgData name="Lisa Lomax" userId="d698b951-fa6a-4070-95b1-fa1df29a03e8" providerId="ADAL" clId="{4E3340EA-4D7B-4866-9BF1-308896B77E97}" dt="2026-10-11T15:35:23.441" v="889" actId="20577"/>
          <ac:spMkLst>
            <pc:docMk/>
            <pc:sldMk cId="2230190475" sldId="273"/>
            <ac:spMk id="2" creationId="{A1353EF1-AA45-464E-A46A-81B9084EE0F5}"/>
          </ac:spMkLst>
        </pc:spChg>
        <pc:spChg chg="mod">
          <ac:chgData name="Lisa Lomax" userId="d698b951-fa6a-4070-95b1-fa1df29a03e8" providerId="ADAL" clId="{4E3340EA-4D7B-4866-9BF1-308896B77E97}" dt="2026-10-13T17:47:07.937" v="9499" actId="14100"/>
          <ac:spMkLst>
            <pc:docMk/>
            <pc:sldMk cId="2230190475" sldId="273"/>
            <ac:spMk id="3" creationId="{09610DF4-896B-48C7-8F09-4D03759F6B17}"/>
          </ac:spMkLst>
        </pc:spChg>
        <pc:graphicFrameChg chg="add del mod modGraphic">
          <ac:chgData name="Lisa Lomax" userId="d698b951-fa6a-4070-95b1-fa1df29a03e8" providerId="ADAL" clId="{4E3340EA-4D7B-4866-9BF1-308896B77E97}" dt="2026-10-13T08:19:23.583" v="1172" actId="478"/>
          <ac:graphicFrameMkLst>
            <pc:docMk/>
            <pc:sldMk cId="2230190475" sldId="273"/>
            <ac:graphicFrameMk id="4" creationId="{5BDAF71A-9087-44F9-AAE1-D055B25D2078}"/>
          </ac:graphicFrameMkLst>
        </pc:graphicFrameChg>
      </pc:sldChg>
      <pc:sldChg chg="addSp modSp add">
        <pc:chgData name="Lisa Lomax" userId="d698b951-fa6a-4070-95b1-fa1df29a03e8" providerId="ADAL" clId="{4E3340EA-4D7B-4866-9BF1-308896B77E97}" dt="2026-10-13T17:48:58.588" v="9570" actId="1076"/>
        <pc:sldMkLst>
          <pc:docMk/>
          <pc:sldMk cId="358906930" sldId="275"/>
        </pc:sldMkLst>
        <pc:spChg chg="mod">
          <ac:chgData name="Lisa Lomax" userId="d698b951-fa6a-4070-95b1-fa1df29a03e8" providerId="ADAL" clId="{4E3340EA-4D7B-4866-9BF1-308896B77E97}" dt="2026-10-13T08:23:04.979" v="1178" actId="20577"/>
          <ac:spMkLst>
            <pc:docMk/>
            <pc:sldMk cId="358906930" sldId="275"/>
            <ac:spMk id="2" creationId="{69A46E01-65A9-428A-8BC4-7AB517E743D2}"/>
          </ac:spMkLst>
        </pc:spChg>
        <pc:spChg chg="mod">
          <ac:chgData name="Lisa Lomax" userId="d698b951-fa6a-4070-95b1-fa1df29a03e8" providerId="ADAL" clId="{4E3340EA-4D7B-4866-9BF1-308896B77E97}" dt="2026-10-13T08:24:15.120" v="1202" actId="27636"/>
          <ac:spMkLst>
            <pc:docMk/>
            <pc:sldMk cId="358906930" sldId="275"/>
            <ac:spMk id="3" creationId="{697269C9-E9C0-414E-832D-11505074DDAF}"/>
          </ac:spMkLst>
        </pc:spChg>
        <pc:picChg chg="add mod">
          <ac:chgData name="Lisa Lomax" userId="d698b951-fa6a-4070-95b1-fa1df29a03e8" providerId="ADAL" clId="{4E3340EA-4D7B-4866-9BF1-308896B77E97}" dt="2026-10-13T17:48:58.588" v="9570" actId="1076"/>
          <ac:picMkLst>
            <pc:docMk/>
            <pc:sldMk cId="358906930" sldId="275"/>
            <ac:picMk id="4" creationId="{3F652BE1-97F0-4BCD-BFF8-D3257C69057E}"/>
          </ac:picMkLst>
        </pc:picChg>
      </pc:sldChg>
      <pc:sldChg chg="modSp add">
        <pc:chgData name="Lisa Lomax" userId="d698b951-fa6a-4070-95b1-fa1df29a03e8" providerId="ADAL" clId="{4E3340EA-4D7B-4866-9BF1-308896B77E97}" dt="2026-10-13T17:10:24.522" v="7565" actId="27636"/>
        <pc:sldMkLst>
          <pc:docMk/>
          <pc:sldMk cId="504917704" sldId="276"/>
        </pc:sldMkLst>
        <pc:spChg chg="mod">
          <ac:chgData name="Lisa Lomax" userId="d698b951-fa6a-4070-95b1-fa1df29a03e8" providerId="ADAL" clId="{4E3340EA-4D7B-4866-9BF1-308896B77E97}" dt="2026-10-13T08:24:37.503" v="1239" actId="20577"/>
          <ac:spMkLst>
            <pc:docMk/>
            <pc:sldMk cId="504917704" sldId="276"/>
            <ac:spMk id="2" creationId="{DABB7F0C-D92A-4C3A-AB20-7C1248EA4C34}"/>
          </ac:spMkLst>
        </pc:spChg>
        <pc:spChg chg="mod">
          <ac:chgData name="Lisa Lomax" userId="d698b951-fa6a-4070-95b1-fa1df29a03e8" providerId="ADAL" clId="{4E3340EA-4D7B-4866-9BF1-308896B77E97}" dt="2026-10-13T17:10:24.522" v="7565" actId="27636"/>
          <ac:spMkLst>
            <pc:docMk/>
            <pc:sldMk cId="504917704" sldId="276"/>
            <ac:spMk id="3" creationId="{E2366A8C-7687-4569-B03A-6FE0499750CD}"/>
          </ac:spMkLst>
        </pc:spChg>
      </pc:sldChg>
      <pc:sldChg chg="addSp modSp add ord">
        <pc:chgData name="Lisa Lomax" userId="d698b951-fa6a-4070-95b1-fa1df29a03e8" providerId="ADAL" clId="{4E3340EA-4D7B-4866-9BF1-308896B77E97}" dt="2026-10-13T17:50:06.207" v="9580" actId="1076"/>
        <pc:sldMkLst>
          <pc:docMk/>
          <pc:sldMk cId="2771824175" sldId="277"/>
        </pc:sldMkLst>
        <pc:spChg chg="mod">
          <ac:chgData name="Lisa Lomax" userId="d698b951-fa6a-4070-95b1-fa1df29a03e8" providerId="ADAL" clId="{4E3340EA-4D7B-4866-9BF1-308896B77E97}" dt="2026-10-13T08:40:01.124" v="1879" actId="20577"/>
          <ac:spMkLst>
            <pc:docMk/>
            <pc:sldMk cId="2771824175" sldId="277"/>
            <ac:spMk id="2" creationId="{F36D77CF-DB27-4293-B5A9-692C1DBAB4AC}"/>
          </ac:spMkLst>
        </pc:spChg>
        <pc:spChg chg="mod">
          <ac:chgData name="Lisa Lomax" userId="d698b951-fa6a-4070-95b1-fa1df29a03e8" providerId="ADAL" clId="{4E3340EA-4D7B-4866-9BF1-308896B77E97}" dt="2026-10-13T09:00:57.228" v="2318" actId="20577"/>
          <ac:spMkLst>
            <pc:docMk/>
            <pc:sldMk cId="2771824175" sldId="277"/>
            <ac:spMk id="3" creationId="{9A7469A2-1126-44FF-BCA9-15136CD09306}"/>
          </ac:spMkLst>
        </pc:spChg>
        <pc:picChg chg="add mod">
          <ac:chgData name="Lisa Lomax" userId="d698b951-fa6a-4070-95b1-fa1df29a03e8" providerId="ADAL" clId="{4E3340EA-4D7B-4866-9BF1-308896B77E97}" dt="2026-10-13T17:50:06.207" v="9580" actId="1076"/>
          <ac:picMkLst>
            <pc:docMk/>
            <pc:sldMk cId="2771824175" sldId="277"/>
            <ac:picMk id="2050" creationId="{F79FDBE5-E07B-4BDB-B7C7-465DC6693BE3}"/>
          </ac:picMkLst>
        </pc:picChg>
      </pc:sldChg>
      <pc:sldChg chg="addSp delSp modSp add">
        <pc:chgData name="Lisa Lomax" userId="d698b951-fa6a-4070-95b1-fa1df29a03e8" providerId="ADAL" clId="{4E3340EA-4D7B-4866-9BF1-308896B77E97}" dt="2026-10-13T17:52:07.793" v="9598" actId="1076"/>
        <pc:sldMkLst>
          <pc:docMk/>
          <pc:sldMk cId="1028477216" sldId="278"/>
        </pc:sldMkLst>
        <pc:spChg chg="mod">
          <ac:chgData name="Lisa Lomax" userId="d698b951-fa6a-4070-95b1-fa1df29a03e8" providerId="ADAL" clId="{4E3340EA-4D7B-4866-9BF1-308896B77E97}" dt="2026-10-13T09:05:33.650" v="2475" actId="5793"/>
          <ac:spMkLst>
            <pc:docMk/>
            <pc:sldMk cId="1028477216" sldId="278"/>
            <ac:spMk id="2" creationId="{98C1C511-2843-48A9-A9B9-EF1491376B68}"/>
          </ac:spMkLst>
        </pc:spChg>
        <pc:spChg chg="mod">
          <ac:chgData name="Lisa Lomax" userId="d698b951-fa6a-4070-95b1-fa1df29a03e8" providerId="ADAL" clId="{4E3340EA-4D7B-4866-9BF1-308896B77E97}" dt="2026-10-13T17:10:24.615" v="7568" actId="27636"/>
          <ac:spMkLst>
            <pc:docMk/>
            <pc:sldMk cId="1028477216" sldId="278"/>
            <ac:spMk id="3" creationId="{4AEB38FC-8DB5-419F-9425-CB71B3301403}"/>
          </ac:spMkLst>
        </pc:spChg>
        <pc:spChg chg="del">
          <ac:chgData name="Lisa Lomax" userId="d698b951-fa6a-4070-95b1-fa1df29a03e8" providerId="ADAL" clId="{4E3340EA-4D7B-4866-9BF1-308896B77E97}" dt="2026-10-13T09:11:03.274" v="3053"/>
          <ac:spMkLst>
            <pc:docMk/>
            <pc:sldMk cId="1028477216" sldId="278"/>
            <ac:spMk id="4" creationId="{16E4452F-3467-4FC9-BF48-FC2E33760155}"/>
          </ac:spMkLst>
        </pc:spChg>
        <pc:picChg chg="add mod">
          <ac:chgData name="Lisa Lomax" userId="d698b951-fa6a-4070-95b1-fa1df29a03e8" providerId="ADAL" clId="{4E3340EA-4D7B-4866-9BF1-308896B77E97}" dt="2026-10-13T17:52:07.793" v="9598" actId="1076"/>
          <ac:picMkLst>
            <pc:docMk/>
            <pc:sldMk cId="1028477216" sldId="278"/>
            <ac:picMk id="4" creationId="{8B786D51-D9F3-4E9F-B761-4A9D3EEC3133}"/>
          </ac:picMkLst>
        </pc:picChg>
      </pc:sldChg>
      <pc:sldChg chg="addSp modSp add modNotesTx">
        <pc:chgData name="Lisa Lomax" userId="d698b951-fa6a-4070-95b1-fa1df29a03e8" providerId="ADAL" clId="{4E3340EA-4D7B-4866-9BF1-308896B77E97}" dt="2026-10-13T17:10:24.631" v="7569" actId="27636"/>
        <pc:sldMkLst>
          <pc:docMk/>
          <pc:sldMk cId="3654420585" sldId="279"/>
        </pc:sldMkLst>
        <pc:spChg chg="mod">
          <ac:chgData name="Lisa Lomax" userId="d698b951-fa6a-4070-95b1-fa1df29a03e8" providerId="ADAL" clId="{4E3340EA-4D7B-4866-9BF1-308896B77E97}" dt="2026-10-13T09:11:16.364" v="3055"/>
          <ac:spMkLst>
            <pc:docMk/>
            <pc:sldMk cId="3654420585" sldId="279"/>
            <ac:spMk id="2" creationId="{DD833298-D03A-43B7-A02A-AB7C8F532DE8}"/>
          </ac:spMkLst>
        </pc:spChg>
        <pc:spChg chg="mod">
          <ac:chgData name="Lisa Lomax" userId="d698b951-fa6a-4070-95b1-fa1df29a03e8" providerId="ADAL" clId="{4E3340EA-4D7B-4866-9BF1-308896B77E97}" dt="2026-10-13T17:10:24.631" v="7569" actId="27636"/>
          <ac:spMkLst>
            <pc:docMk/>
            <pc:sldMk cId="3654420585" sldId="279"/>
            <ac:spMk id="3" creationId="{9789AC33-4C3C-4AD9-96DB-11AAC4B089A1}"/>
          </ac:spMkLst>
        </pc:spChg>
        <pc:spChg chg="add mod">
          <ac:chgData name="Lisa Lomax" userId="d698b951-fa6a-4070-95b1-fa1df29a03e8" providerId="ADAL" clId="{4E3340EA-4D7B-4866-9BF1-308896B77E97}" dt="2026-10-13T09:15:13.034" v="3627" actId="255"/>
          <ac:spMkLst>
            <pc:docMk/>
            <pc:sldMk cId="3654420585" sldId="279"/>
            <ac:spMk id="4" creationId="{2371D034-87CC-4014-B044-CFD402A41091}"/>
          </ac:spMkLst>
        </pc:spChg>
      </pc:sldChg>
      <pc:sldChg chg="modSp add">
        <pc:chgData name="Lisa Lomax" userId="d698b951-fa6a-4070-95b1-fa1df29a03e8" providerId="ADAL" clId="{4E3340EA-4D7B-4866-9BF1-308896B77E97}" dt="2026-10-13T09:23:14.920" v="4129" actId="20577"/>
        <pc:sldMkLst>
          <pc:docMk/>
          <pc:sldMk cId="1184325708" sldId="280"/>
        </pc:sldMkLst>
        <pc:spChg chg="mod">
          <ac:chgData name="Lisa Lomax" userId="d698b951-fa6a-4070-95b1-fa1df29a03e8" providerId="ADAL" clId="{4E3340EA-4D7B-4866-9BF1-308896B77E97}" dt="2026-10-13T09:20:57.240" v="3832" actId="20577"/>
          <ac:spMkLst>
            <pc:docMk/>
            <pc:sldMk cId="1184325708" sldId="280"/>
            <ac:spMk id="2" creationId="{4EB1D7D3-B87A-4BB8-9E25-BBECDD397543}"/>
          </ac:spMkLst>
        </pc:spChg>
        <pc:spChg chg="mod">
          <ac:chgData name="Lisa Lomax" userId="d698b951-fa6a-4070-95b1-fa1df29a03e8" providerId="ADAL" clId="{4E3340EA-4D7B-4866-9BF1-308896B77E97}" dt="2026-10-13T09:23:14.920" v="4129" actId="20577"/>
          <ac:spMkLst>
            <pc:docMk/>
            <pc:sldMk cId="1184325708" sldId="280"/>
            <ac:spMk id="3" creationId="{78E9BA58-5D40-4810-A4D3-BCE2619667EA}"/>
          </ac:spMkLst>
        </pc:spChg>
      </pc:sldChg>
      <pc:sldChg chg="modSp add">
        <pc:chgData name="Lisa Lomax" userId="d698b951-fa6a-4070-95b1-fa1df29a03e8" providerId="ADAL" clId="{4E3340EA-4D7B-4866-9BF1-308896B77E97}" dt="2026-10-13T09:25:36.890" v="4325" actId="20577"/>
        <pc:sldMkLst>
          <pc:docMk/>
          <pc:sldMk cId="416121486" sldId="281"/>
        </pc:sldMkLst>
        <pc:spChg chg="mod">
          <ac:chgData name="Lisa Lomax" userId="d698b951-fa6a-4070-95b1-fa1df29a03e8" providerId="ADAL" clId="{4E3340EA-4D7B-4866-9BF1-308896B77E97}" dt="2026-10-13T09:23:52.954" v="4149" actId="20577"/>
          <ac:spMkLst>
            <pc:docMk/>
            <pc:sldMk cId="416121486" sldId="281"/>
            <ac:spMk id="2" creationId="{11942358-E68D-4F0C-99F3-EC73C1772127}"/>
          </ac:spMkLst>
        </pc:spChg>
        <pc:spChg chg="mod">
          <ac:chgData name="Lisa Lomax" userId="d698b951-fa6a-4070-95b1-fa1df29a03e8" providerId="ADAL" clId="{4E3340EA-4D7B-4866-9BF1-308896B77E97}" dt="2026-10-13T09:25:36.890" v="4325" actId="20577"/>
          <ac:spMkLst>
            <pc:docMk/>
            <pc:sldMk cId="416121486" sldId="281"/>
            <ac:spMk id="3" creationId="{F2A8A22A-6DC7-4F8A-AD10-BECF801D69A7}"/>
          </ac:spMkLst>
        </pc:spChg>
      </pc:sldChg>
      <pc:sldChg chg="modSp add">
        <pc:chgData name="Lisa Lomax" userId="d698b951-fa6a-4070-95b1-fa1df29a03e8" providerId="ADAL" clId="{4E3340EA-4D7B-4866-9BF1-308896B77E97}" dt="2026-10-13T17:32:59.743" v="8808" actId="20577"/>
        <pc:sldMkLst>
          <pc:docMk/>
          <pc:sldMk cId="1727319241" sldId="282"/>
        </pc:sldMkLst>
        <pc:spChg chg="mod">
          <ac:chgData name="Lisa Lomax" userId="d698b951-fa6a-4070-95b1-fa1df29a03e8" providerId="ADAL" clId="{4E3340EA-4D7B-4866-9BF1-308896B77E97}" dt="2026-10-13T09:32:28.010" v="4619" actId="20577"/>
          <ac:spMkLst>
            <pc:docMk/>
            <pc:sldMk cId="1727319241" sldId="282"/>
            <ac:spMk id="2" creationId="{A6CBC798-3F26-4D8B-AF5E-B6248924CAC3}"/>
          </ac:spMkLst>
        </pc:spChg>
        <pc:spChg chg="mod">
          <ac:chgData name="Lisa Lomax" userId="d698b951-fa6a-4070-95b1-fa1df29a03e8" providerId="ADAL" clId="{4E3340EA-4D7B-4866-9BF1-308896B77E97}" dt="2026-10-13T17:32:59.743" v="8808" actId="20577"/>
          <ac:spMkLst>
            <pc:docMk/>
            <pc:sldMk cId="1727319241" sldId="282"/>
            <ac:spMk id="3" creationId="{6B69D288-085C-4337-8724-DFB39BF5BE14}"/>
          </ac:spMkLst>
        </pc:spChg>
      </pc:sldChg>
      <pc:sldChg chg="modSp add">
        <pc:chgData name="Lisa Lomax" userId="d698b951-fa6a-4070-95b1-fa1df29a03e8" providerId="ADAL" clId="{4E3340EA-4D7B-4866-9BF1-308896B77E97}" dt="2026-10-13T09:28:35.350" v="4594" actId="20577"/>
        <pc:sldMkLst>
          <pc:docMk/>
          <pc:sldMk cId="2983327505" sldId="283"/>
        </pc:sldMkLst>
        <pc:spChg chg="mod">
          <ac:chgData name="Lisa Lomax" userId="d698b951-fa6a-4070-95b1-fa1df29a03e8" providerId="ADAL" clId="{4E3340EA-4D7B-4866-9BF1-308896B77E97}" dt="2026-10-13T09:26:32.122" v="4355" actId="20577"/>
          <ac:spMkLst>
            <pc:docMk/>
            <pc:sldMk cId="2983327505" sldId="283"/>
            <ac:spMk id="2" creationId="{E266C6EC-6D6B-47BA-A7B2-2219203370EC}"/>
          </ac:spMkLst>
        </pc:spChg>
        <pc:spChg chg="mod">
          <ac:chgData name="Lisa Lomax" userId="d698b951-fa6a-4070-95b1-fa1df29a03e8" providerId="ADAL" clId="{4E3340EA-4D7B-4866-9BF1-308896B77E97}" dt="2026-10-13T09:28:35.350" v="4594" actId="20577"/>
          <ac:spMkLst>
            <pc:docMk/>
            <pc:sldMk cId="2983327505" sldId="283"/>
            <ac:spMk id="3" creationId="{45885547-0BFC-4891-A41E-FF015C0D332A}"/>
          </ac:spMkLst>
        </pc:spChg>
      </pc:sldChg>
      <pc:sldChg chg="addSp modSp add">
        <pc:chgData name="Lisa Lomax" userId="d698b951-fa6a-4070-95b1-fa1df29a03e8" providerId="ADAL" clId="{4E3340EA-4D7B-4866-9BF1-308896B77E97}" dt="2026-10-13T09:40:28.418" v="5390" actId="113"/>
        <pc:sldMkLst>
          <pc:docMk/>
          <pc:sldMk cId="3728081782" sldId="284"/>
        </pc:sldMkLst>
        <pc:spChg chg="mod">
          <ac:chgData name="Lisa Lomax" userId="d698b951-fa6a-4070-95b1-fa1df29a03e8" providerId="ADAL" clId="{4E3340EA-4D7B-4866-9BF1-308896B77E97}" dt="2026-10-13T09:37:17.433" v="4990" actId="20577"/>
          <ac:spMkLst>
            <pc:docMk/>
            <pc:sldMk cId="3728081782" sldId="284"/>
            <ac:spMk id="2" creationId="{ABE0F324-F714-40BF-AD1A-EABB8B845067}"/>
          </ac:spMkLst>
        </pc:spChg>
        <pc:spChg chg="mod">
          <ac:chgData name="Lisa Lomax" userId="d698b951-fa6a-4070-95b1-fa1df29a03e8" providerId="ADAL" clId="{4E3340EA-4D7B-4866-9BF1-308896B77E97}" dt="2026-10-13T09:39:09.084" v="5315" actId="20577"/>
          <ac:spMkLst>
            <pc:docMk/>
            <pc:sldMk cId="3728081782" sldId="284"/>
            <ac:spMk id="3" creationId="{4F0A5D4D-02FF-4163-951B-B45C2CFF531B}"/>
          </ac:spMkLst>
        </pc:spChg>
        <pc:spChg chg="add mod">
          <ac:chgData name="Lisa Lomax" userId="d698b951-fa6a-4070-95b1-fa1df29a03e8" providerId="ADAL" clId="{4E3340EA-4D7B-4866-9BF1-308896B77E97}" dt="2026-10-13T09:40:28.418" v="5390" actId="113"/>
          <ac:spMkLst>
            <pc:docMk/>
            <pc:sldMk cId="3728081782" sldId="284"/>
            <ac:spMk id="4" creationId="{7BD926F1-17C5-4D64-99CB-28C9F8026E5B}"/>
          </ac:spMkLst>
        </pc:spChg>
      </pc:sldChg>
      <pc:sldChg chg="modSp add">
        <pc:chgData name="Lisa Lomax" userId="d698b951-fa6a-4070-95b1-fa1df29a03e8" providerId="ADAL" clId="{4E3340EA-4D7B-4866-9BF1-308896B77E97}" dt="2026-10-13T09:52:34.213" v="6038" actId="12"/>
        <pc:sldMkLst>
          <pc:docMk/>
          <pc:sldMk cId="3042714011" sldId="285"/>
        </pc:sldMkLst>
        <pc:spChg chg="mod">
          <ac:chgData name="Lisa Lomax" userId="d698b951-fa6a-4070-95b1-fa1df29a03e8" providerId="ADAL" clId="{4E3340EA-4D7B-4866-9BF1-308896B77E97}" dt="2026-10-13T09:46:11.577" v="5717" actId="20577"/>
          <ac:spMkLst>
            <pc:docMk/>
            <pc:sldMk cId="3042714011" sldId="285"/>
            <ac:spMk id="2" creationId="{93DA0471-6A93-4086-9662-0CD78FC11303}"/>
          </ac:spMkLst>
        </pc:spChg>
        <pc:spChg chg="mod">
          <ac:chgData name="Lisa Lomax" userId="d698b951-fa6a-4070-95b1-fa1df29a03e8" providerId="ADAL" clId="{4E3340EA-4D7B-4866-9BF1-308896B77E97}" dt="2026-10-13T09:52:34.213" v="6038" actId="12"/>
          <ac:spMkLst>
            <pc:docMk/>
            <pc:sldMk cId="3042714011" sldId="285"/>
            <ac:spMk id="3" creationId="{EBB8EE30-8215-44EA-B339-F4FDDAD71B5D}"/>
          </ac:spMkLst>
        </pc:spChg>
      </pc:sldChg>
      <pc:sldChg chg="addSp modSp add">
        <pc:chgData name="Lisa Lomax" userId="d698b951-fa6a-4070-95b1-fa1df29a03e8" providerId="ADAL" clId="{4E3340EA-4D7B-4866-9BF1-308896B77E97}" dt="2026-10-13T17:10:24.662" v="7570" actId="27636"/>
        <pc:sldMkLst>
          <pc:docMk/>
          <pc:sldMk cId="1647549103" sldId="286"/>
        </pc:sldMkLst>
        <pc:spChg chg="mod">
          <ac:chgData name="Lisa Lomax" userId="d698b951-fa6a-4070-95b1-fa1df29a03e8" providerId="ADAL" clId="{4E3340EA-4D7B-4866-9BF1-308896B77E97}" dt="2026-10-13T11:18:29.656" v="6098" actId="20577"/>
          <ac:spMkLst>
            <pc:docMk/>
            <pc:sldMk cId="1647549103" sldId="286"/>
            <ac:spMk id="2" creationId="{1ED0CDEA-C32F-4546-B7AB-418EE30B697D}"/>
          </ac:spMkLst>
        </pc:spChg>
        <pc:spChg chg="mod">
          <ac:chgData name="Lisa Lomax" userId="d698b951-fa6a-4070-95b1-fa1df29a03e8" providerId="ADAL" clId="{4E3340EA-4D7B-4866-9BF1-308896B77E97}" dt="2026-10-13T17:10:24.662" v="7570" actId="27636"/>
          <ac:spMkLst>
            <pc:docMk/>
            <pc:sldMk cId="1647549103" sldId="286"/>
            <ac:spMk id="3" creationId="{6B0F487A-AF1A-4FFB-9EAB-79647EBB6DD0}"/>
          </ac:spMkLst>
        </pc:spChg>
        <pc:spChg chg="add mod">
          <ac:chgData name="Lisa Lomax" userId="d698b951-fa6a-4070-95b1-fa1df29a03e8" providerId="ADAL" clId="{4E3340EA-4D7B-4866-9BF1-308896B77E97}" dt="2026-10-13T15:28:00.350" v="7488" actId="113"/>
          <ac:spMkLst>
            <pc:docMk/>
            <pc:sldMk cId="1647549103" sldId="286"/>
            <ac:spMk id="4" creationId="{6AEDA32A-6607-42ED-85E6-3D62D313562D}"/>
          </ac:spMkLst>
        </pc:spChg>
      </pc:sldChg>
      <pc:sldChg chg="modSp add">
        <pc:chgData name="Lisa Lomax" userId="d698b951-fa6a-4070-95b1-fa1df29a03e8" providerId="ADAL" clId="{4E3340EA-4D7B-4866-9BF1-308896B77E97}" dt="2026-10-13T17:10:24.709" v="7571" actId="27636"/>
        <pc:sldMkLst>
          <pc:docMk/>
          <pc:sldMk cId="3289098436" sldId="287"/>
        </pc:sldMkLst>
        <pc:spChg chg="mod">
          <ac:chgData name="Lisa Lomax" userId="d698b951-fa6a-4070-95b1-fa1df29a03e8" providerId="ADAL" clId="{4E3340EA-4D7B-4866-9BF1-308896B77E97}" dt="2026-10-13T11:18:46.620" v="6134" actId="20577"/>
          <ac:spMkLst>
            <pc:docMk/>
            <pc:sldMk cId="3289098436" sldId="287"/>
            <ac:spMk id="2" creationId="{C77EEBF0-7ED7-408D-B379-C023E4BCD4AC}"/>
          </ac:spMkLst>
        </pc:spChg>
        <pc:spChg chg="mod">
          <ac:chgData name="Lisa Lomax" userId="d698b951-fa6a-4070-95b1-fa1df29a03e8" providerId="ADAL" clId="{4E3340EA-4D7B-4866-9BF1-308896B77E97}" dt="2026-10-13T17:10:24.709" v="7571" actId="27636"/>
          <ac:spMkLst>
            <pc:docMk/>
            <pc:sldMk cId="3289098436" sldId="287"/>
            <ac:spMk id="3" creationId="{9ADF1C72-CF58-42BA-8843-19C1D3B0E805}"/>
          </ac:spMkLst>
        </pc:spChg>
      </pc:sldChg>
      <pc:sldChg chg="addSp delSp modSp add">
        <pc:chgData name="Lisa Lomax" userId="d698b951-fa6a-4070-95b1-fa1df29a03e8" providerId="ADAL" clId="{4E3340EA-4D7B-4866-9BF1-308896B77E97}" dt="2026-10-13T17:45:24.841" v="9415" actId="20577"/>
        <pc:sldMkLst>
          <pc:docMk/>
          <pc:sldMk cId="3841994543" sldId="288"/>
        </pc:sldMkLst>
        <pc:spChg chg="mod">
          <ac:chgData name="Lisa Lomax" userId="d698b951-fa6a-4070-95b1-fa1df29a03e8" providerId="ADAL" clId="{4E3340EA-4D7B-4866-9BF1-308896B77E97}" dt="2026-10-13T11:20:17.591" v="6162" actId="20577"/>
          <ac:spMkLst>
            <pc:docMk/>
            <pc:sldMk cId="3841994543" sldId="288"/>
            <ac:spMk id="2" creationId="{CFF56DAC-7B97-4C7E-87DE-88327BC3DE83}"/>
          </ac:spMkLst>
        </pc:spChg>
        <pc:spChg chg="mod">
          <ac:chgData name="Lisa Lomax" userId="d698b951-fa6a-4070-95b1-fa1df29a03e8" providerId="ADAL" clId="{4E3340EA-4D7B-4866-9BF1-308896B77E97}" dt="2026-10-13T17:45:24.841" v="9415" actId="20577"/>
          <ac:spMkLst>
            <pc:docMk/>
            <pc:sldMk cId="3841994543" sldId="288"/>
            <ac:spMk id="3" creationId="{8AA36640-41BE-4DBF-AE0A-1260024888C5}"/>
          </ac:spMkLst>
        </pc:spChg>
        <pc:spChg chg="add del">
          <ac:chgData name="Lisa Lomax" userId="d698b951-fa6a-4070-95b1-fa1df29a03e8" providerId="ADAL" clId="{4E3340EA-4D7B-4866-9BF1-308896B77E97}" dt="2026-10-13T17:43:47.169" v="9244"/>
          <ac:spMkLst>
            <pc:docMk/>
            <pc:sldMk cId="3841994543" sldId="288"/>
            <ac:spMk id="4" creationId="{91DB3040-95DD-4F05-9ECB-FA8A779C46F1}"/>
          </ac:spMkLst>
        </pc:spChg>
        <pc:picChg chg="add del">
          <ac:chgData name="Lisa Lomax" userId="d698b951-fa6a-4070-95b1-fa1df29a03e8" providerId="ADAL" clId="{4E3340EA-4D7B-4866-9BF1-308896B77E97}" dt="2026-10-13T17:43:47.169" v="9244"/>
          <ac:picMkLst>
            <pc:docMk/>
            <pc:sldMk cId="3841994543" sldId="288"/>
            <ac:picMk id="3074" creationId="{9CB7D6AC-DE54-465B-B7B4-542C30254C60}"/>
          </ac:picMkLst>
        </pc:picChg>
        <pc:picChg chg="add del">
          <ac:chgData name="Lisa Lomax" userId="d698b951-fa6a-4070-95b1-fa1df29a03e8" providerId="ADAL" clId="{4E3340EA-4D7B-4866-9BF1-308896B77E97}" dt="2026-10-13T17:43:47.169" v="9244"/>
          <ac:picMkLst>
            <pc:docMk/>
            <pc:sldMk cId="3841994543" sldId="288"/>
            <ac:picMk id="3075" creationId="{C8DFC031-D0DB-4082-A510-04CEEDCE25E6}"/>
          </ac:picMkLst>
        </pc:picChg>
        <pc:picChg chg="add del">
          <ac:chgData name="Lisa Lomax" userId="d698b951-fa6a-4070-95b1-fa1df29a03e8" providerId="ADAL" clId="{4E3340EA-4D7B-4866-9BF1-308896B77E97}" dt="2026-10-13T17:43:47.169" v="9244"/>
          <ac:picMkLst>
            <pc:docMk/>
            <pc:sldMk cId="3841994543" sldId="288"/>
            <ac:picMk id="3076" creationId="{903E7BE4-C218-4840-AA54-0AB255454A06}"/>
          </ac:picMkLst>
        </pc:picChg>
        <pc:picChg chg="add del">
          <ac:chgData name="Lisa Lomax" userId="d698b951-fa6a-4070-95b1-fa1df29a03e8" providerId="ADAL" clId="{4E3340EA-4D7B-4866-9BF1-308896B77E97}" dt="2026-10-13T17:43:47.169" v="9244"/>
          <ac:picMkLst>
            <pc:docMk/>
            <pc:sldMk cId="3841994543" sldId="288"/>
            <ac:picMk id="3077" creationId="{B70E8559-B9C8-4925-B127-FB6F790539DD}"/>
          </ac:picMkLst>
        </pc:picChg>
        <pc:picChg chg="add del">
          <ac:chgData name="Lisa Lomax" userId="d698b951-fa6a-4070-95b1-fa1df29a03e8" providerId="ADAL" clId="{4E3340EA-4D7B-4866-9BF1-308896B77E97}" dt="2026-10-13T17:43:47.169" v="9244"/>
          <ac:picMkLst>
            <pc:docMk/>
            <pc:sldMk cId="3841994543" sldId="288"/>
            <ac:picMk id="3078" creationId="{D8728903-51B2-4D84-A01D-BE7172F3D86C}"/>
          </ac:picMkLst>
        </pc:picChg>
        <pc:picChg chg="add del">
          <ac:chgData name="Lisa Lomax" userId="d698b951-fa6a-4070-95b1-fa1df29a03e8" providerId="ADAL" clId="{4E3340EA-4D7B-4866-9BF1-308896B77E97}" dt="2026-10-13T17:43:47.169" v="9244"/>
          <ac:picMkLst>
            <pc:docMk/>
            <pc:sldMk cId="3841994543" sldId="288"/>
            <ac:picMk id="3079" creationId="{FB966E6B-A60B-4D34-8F03-700DFAF1F334}"/>
          </ac:picMkLst>
        </pc:picChg>
      </pc:sldChg>
      <pc:sldChg chg="ord setBg">
        <pc:chgData name="Lisa Lomax" userId="d698b951-fa6a-4070-95b1-fa1df29a03e8" providerId="ADAL" clId="{4E3340EA-4D7B-4866-9BF1-308896B77E97}" dt="2026-10-13T17:25:45.472" v="8375"/>
        <pc:sldMkLst>
          <pc:docMk/>
          <pc:sldMk cId="0" sldId="289"/>
        </pc:sldMkLst>
      </pc:sldChg>
      <pc:sldChg chg="ord">
        <pc:chgData name="Lisa Lomax" userId="d698b951-fa6a-4070-95b1-fa1df29a03e8" providerId="ADAL" clId="{4E3340EA-4D7B-4866-9BF1-308896B77E97}" dt="2026-10-13T17:26:10.701" v="8376"/>
        <pc:sldMkLst>
          <pc:docMk/>
          <pc:sldMk cId="3221895953" sldId="304"/>
        </pc:sldMkLst>
      </pc:sldChg>
      <pc:sldChg chg="modSp ord">
        <pc:chgData name="Lisa Lomax" userId="d698b951-fa6a-4070-95b1-fa1df29a03e8" providerId="ADAL" clId="{4E3340EA-4D7B-4866-9BF1-308896B77E97}" dt="2026-10-13T17:26:10.701" v="8376"/>
        <pc:sldMkLst>
          <pc:docMk/>
          <pc:sldMk cId="3694985594" sldId="323"/>
        </pc:sldMkLst>
        <pc:spChg chg="mod">
          <ac:chgData name="Lisa Lomax" userId="d698b951-fa6a-4070-95b1-fa1df29a03e8" providerId="ADAL" clId="{4E3340EA-4D7B-4866-9BF1-308896B77E97}" dt="2026-10-13T17:03:42.158" v="7501" actId="207"/>
          <ac:spMkLst>
            <pc:docMk/>
            <pc:sldMk cId="3694985594" sldId="323"/>
            <ac:spMk id="4" creationId="{69381000-3B1E-064D-849C-E15F77F3717B}"/>
          </ac:spMkLst>
        </pc:spChg>
        <pc:spChg chg="mod">
          <ac:chgData name="Lisa Lomax" userId="d698b951-fa6a-4070-95b1-fa1df29a03e8" providerId="ADAL" clId="{4E3340EA-4D7B-4866-9BF1-308896B77E97}" dt="2026-10-13T17:04:21.614" v="7507" actId="255"/>
          <ac:spMkLst>
            <pc:docMk/>
            <pc:sldMk cId="3694985594" sldId="323"/>
            <ac:spMk id="5" creationId="{0525C100-BF15-8F4D-90E1-D02F558181E7}"/>
          </ac:spMkLst>
        </pc:spChg>
        <pc:spChg chg="mod">
          <ac:chgData name="Lisa Lomax" userId="d698b951-fa6a-4070-95b1-fa1df29a03e8" providerId="ADAL" clId="{4E3340EA-4D7B-4866-9BF1-308896B77E97}" dt="2026-10-13T17:04:10.243" v="7505" actId="207"/>
          <ac:spMkLst>
            <pc:docMk/>
            <pc:sldMk cId="3694985594" sldId="323"/>
            <ac:spMk id="6" creationId="{C5CAA970-B9DD-1B47-8A4F-B1413D3F82EE}"/>
          </ac:spMkLst>
        </pc:spChg>
      </pc:sldChg>
      <pc:sldChg chg="modSp ord">
        <pc:chgData name="Lisa Lomax" userId="d698b951-fa6a-4070-95b1-fa1df29a03e8" providerId="ADAL" clId="{4E3340EA-4D7B-4866-9BF1-308896B77E97}" dt="2026-10-13T17:26:10.701" v="8376"/>
        <pc:sldMkLst>
          <pc:docMk/>
          <pc:sldMk cId="1223314592" sldId="324"/>
        </pc:sldMkLst>
        <pc:spChg chg="mod">
          <ac:chgData name="Lisa Lomax" userId="d698b951-fa6a-4070-95b1-fa1df29a03e8" providerId="ADAL" clId="{4E3340EA-4D7B-4866-9BF1-308896B77E97}" dt="2026-10-13T17:05:56.504" v="7515" actId="207"/>
          <ac:spMkLst>
            <pc:docMk/>
            <pc:sldMk cId="1223314592" sldId="324"/>
            <ac:spMk id="7" creationId="{6B0CE513-8C19-8C47-B015-FB2B7CAEA9EA}"/>
          </ac:spMkLst>
        </pc:spChg>
        <pc:spChg chg="mod">
          <ac:chgData name="Lisa Lomax" userId="d698b951-fa6a-4070-95b1-fa1df29a03e8" providerId="ADAL" clId="{4E3340EA-4D7B-4866-9BF1-308896B77E97}" dt="2026-10-13T17:05:27.248" v="7511" actId="207"/>
          <ac:spMkLst>
            <pc:docMk/>
            <pc:sldMk cId="1223314592" sldId="324"/>
            <ac:spMk id="18" creationId="{0231655B-042D-B14A-B7D6-AC4AA6F20E27}"/>
          </ac:spMkLst>
        </pc:spChg>
        <pc:spChg chg="mod">
          <ac:chgData name="Lisa Lomax" userId="d698b951-fa6a-4070-95b1-fa1df29a03e8" providerId="ADAL" clId="{4E3340EA-4D7B-4866-9BF1-308896B77E97}" dt="2026-10-13T17:05:41.634" v="7513" actId="255"/>
          <ac:spMkLst>
            <pc:docMk/>
            <pc:sldMk cId="1223314592" sldId="324"/>
            <ac:spMk id="19" creationId="{A9C122A0-57A6-2941-9155-2797C4FD59E9}"/>
          </ac:spMkLst>
        </pc:spChg>
        <pc:spChg chg="mod">
          <ac:chgData name="Lisa Lomax" userId="d698b951-fa6a-4070-95b1-fa1df29a03e8" providerId="ADAL" clId="{4E3340EA-4D7B-4866-9BF1-308896B77E97}" dt="2026-10-13T17:06:32.524" v="7538" actId="20577"/>
          <ac:spMkLst>
            <pc:docMk/>
            <pc:sldMk cId="1223314592" sldId="324"/>
            <ac:spMk id="21" creationId="{CA03213B-DE56-CA43-B54D-358F79A5B11E}"/>
          </ac:spMkLst>
        </pc:spChg>
      </pc:sldChg>
      <pc:sldChg chg="ord">
        <pc:chgData name="Lisa Lomax" userId="d698b951-fa6a-4070-95b1-fa1df29a03e8" providerId="ADAL" clId="{4E3340EA-4D7B-4866-9BF1-308896B77E97}" dt="2026-10-13T17:26:10.701" v="8376"/>
        <pc:sldMkLst>
          <pc:docMk/>
          <pc:sldMk cId="574144544" sldId="333"/>
        </pc:sldMkLst>
      </pc:sldChg>
      <pc:sldChg chg="ord">
        <pc:chgData name="Lisa Lomax" userId="d698b951-fa6a-4070-95b1-fa1df29a03e8" providerId="ADAL" clId="{4E3340EA-4D7B-4866-9BF1-308896B77E97}" dt="2026-10-13T17:26:10.701" v="8376"/>
        <pc:sldMkLst>
          <pc:docMk/>
          <pc:sldMk cId="2598261719" sldId="335"/>
        </pc:sldMkLst>
      </pc:sldChg>
      <pc:sldChg chg="modSp ord">
        <pc:chgData name="Lisa Lomax" userId="d698b951-fa6a-4070-95b1-fa1df29a03e8" providerId="ADAL" clId="{4E3340EA-4D7B-4866-9BF1-308896B77E97}" dt="2026-10-13T17:26:10.701" v="8376"/>
        <pc:sldMkLst>
          <pc:docMk/>
          <pc:sldMk cId="3794936456" sldId="336"/>
        </pc:sldMkLst>
        <pc:spChg chg="mod">
          <ac:chgData name="Lisa Lomax" userId="d698b951-fa6a-4070-95b1-fa1df29a03e8" providerId="ADAL" clId="{4E3340EA-4D7B-4866-9BF1-308896B77E97}" dt="2026-10-13T17:08:00.220" v="7564" actId="20577"/>
          <ac:spMkLst>
            <pc:docMk/>
            <pc:sldMk cId="3794936456" sldId="336"/>
            <ac:spMk id="3" creationId="{A5BB6AD9-16EB-4444-BA96-7DE9B8E81439}"/>
          </ac:spMkLst>
        </pc:spChg>
      </pc:sldChg>
      <pc:sldChg chg="modSp ord setBg">
        <pc:chgData name="Lisa Lomax" userId="d698b951-fa6a-4070-95b1-fa1df29a03e8" providerId="ADAL" clId="{4E3340EA-4D7B-4866-9BF1-308896B77E97}" dt="2026-10-13T17:27:50.036" v="8444" actId="20577"/>
        <pc:sldMkLst>
          <pc:docMk/>
          <pc:sldMk cId="2321790483" sldId="337"/>
        </pc:sldMkLst>
        <pc:spChg chg="mod">
          <ac:chgData name="Lisa Lomax" userId="d698b951-fa6a-4070-95b1-fa1df29a03e8" providerId="ADAL" clId="{4E3340EA-4D7B-4866-9BF1-308896B77E97}" dt="2026-10-13T17:27:50.036" v="8444" actId="20577"/>
          <ac:spMkLst>
            <pc:docMk/>
            <pc:sldMk cId="2321790483" sldId="337"/>
            <ac:spMk id="3" creationId="{1E684466-A642-4435-8048-F71E1657E192}"/>
          </ac:spMkLst>
        </pc:spChg>
      </pc:sldChg>
      <pc:sldChg chg="addSp modSp add ord">
        <pc:chgData name="Lisa Lomax" userId="d698b951-fa6a-4070-95b1-fa1df29a03e8" providerId="ADAL" clId="{4E3340EA-4D7B-4866-9BF1-308896B77E97}" dt="2026-10-13T17:50:41.790" v="9585" actId="1076"/>
        <pc:sldMkLst>
          <pc:docMk/>
          <pc:sldMk cId="2142725291" sldId="338"/>
        </pc:sldMkLst>
        <pc:spChg chg="mod">
          <ac:chgData name="Lisa Lomax" userId="d698b951-fa6a-4070-95b1-fa1df29a03e8" providerId="ADAL" clId="{4E3340EA-4D7B-4866-9BF1-308896B77E97}" dt="2026-10-13T17:12:28.377" v="7618" actId="20577"/>
          <ac:spMkLst>
            <pc:docMk/>
            <pc:sldMk cId="2142725291" sldId="338"/>
            <ac:spMk id="2" creationId="{CAC90D00-AAA3-41D4-9757-4EE9D472F0DF}"/>
          </ac:spMkLst>
        </pc:spChg>
        <pc:spChg chg="mod">
          <ac:chgData name="Lisa Lomax" userId="d698b951-fa6a-4070-95b1-fa1df29a03e8" providerId="ADAL" clId="{4E3340EA-4D7B-4866-9BF1-308896B77E97}" dt="2026-10-13T17:21:03.465" v="8371" actId="113"/>
          <ac:spMkLst>
            <pc:docMk/>
            <pc:sldMk cId="2142725291" sldId="338"/>
            <ac:spMk id="3" creationId="{830898DD-3C27-4EE9-8CB5-D234F6E5A90E}"/>
          </ac:spMkLst>
        </pc:spChg>
        <pc:picChg chg="add mod">
          <ac:chgData name="Lisa Lomax" userId="d698b951-fa6a-4070-95b1-fa1df29a03e8" providerId="ADAL" clId="{4E3340EA-4D7B-4866-9BF1-308896B77E97}" dt="2026-10-13T17:50:41.790" v="9585" actId="1076"/>
          <ac:picMkLst>
            <pc:docMk/>
            <pc:sldMk cId="2142725291" sldId="338"/>
            <ac:picMk id="4" creationId="{FCE61D09-CE8A-4EDA-B5BB-5BE8737CA187}"/>
          </ac:picMkLst>
        </pc:picChg>
      </pc:sldChg>
      <pc:sldChg chg="addSp delSp modSp add">
        <pc:chgData name="Lisa Lomax" userId="d698b951-fa6a-4070-95b1-fa1df29a03e8" providerId="ADAL" clId="{4E3340EA-4D7B-4866-9BF1-308896B77E97}" dt="2026-10-13T17:51:49.627" v="9596"/>
        <pc:sldMkLst>
          <pc:docMk/>
          <pc:sldMk cId="2296819002" sldId="339"/>
        </pc:sldMkLst>
        <pc:spChg chg="mod">
          <ac:chgData name="Lisa Lomax" userId="d698b951-fa6a-4070-95b1-fa1df29a03e8" providerId="ADAL" clId="{4E3340EA-4D7B-4866-9BF1-308896B77E97}" dt="2026-10-13T17:28:38.338" v="8466" actId="20577"/>
          <ac:spMkLst>
            <pc:docMk/>
            <pc:sldMk cId="2296819002" sldId="339"/>
            <ac:spMk id="2" creationId="{30CA86E4-2027-4DE9-AB64-70395D3103B2}"/>
          </ac:spMkLst>
        </pc:spChg>
        <pc:spChg chg="mod">
          <ac:chgData name="Lisa Lomax" userId="d698b951-fa6a-4070-95b1-fa1df29a03e8" providerId="ADAL" clId="{4E3340EA-4D7B-4866-9BF1-308896B77E97}" dt="2026-10-13T17:32:03.543" v="8785" actId="20577"/>
          <ac:spMkLst>
            <pc:docMk/>
            <pc:sldMk cId="2296819002" sldId="339"/>
            <ac:spMk id="3" creationId="{426EA14D-03FD-4874-9A2B-238252EC962F}"/>
          </ac:spMkLst>
        </pc:spChg>
        <pc:spChg chg="del">
          <ac:chgData name="Lisa Lomax" userId="d698b951-fa6a-4070-95b1-fa1df29a03e8" providerId="ADAL" clId="{4E3340EA-4D7B-4866-9BF1-308896B77E97}" dt="2026-10-13T17:39:19.249" v="9004"/>
          <ac:spMkLst>
            <pc:docMk/>
            <pc:sldMk cId="2296819002" sldId="339"/>
            <ac:spMk id="4" creationId="{1FF50CBD-4617-466F-A285-8C14612008C0}"/>
          </ac:spMkLst>
        </pc:spChg>
        <pc:picChg chg="add">
          <ac:chgData name="Lisa Lomax" userId="d698b951-fa6a-4070-95b1-fa1df29a03e8" providerId="ADAL" clId="{4E3340EA-4D7B-4866-9BF1-308896B77E97}" dt="2026-10-13T17:51:49.627" v="9596"/>
          <ac:picMkLst>
            <pc:docMk/>
            <pc:sldMk cId="2296819002" sldId="339"/>
            <ac:picMk id="11" creationId="{35D1F5EC-2CC6-4D28-95D9-E61285561CF9}"/>
          </ac:picMkLst>
        </pc:picChg>
        <pc:picChg chg="del">
          <ac:chgData name="Lisa Lomax" userId="d698b951-fa6a-4070-95b1-fa1df29a03e8" providerId="ADAL" clId="{4E3340EA-4D7B-4866-9BF1-308896B77E97}" dt="2026-10-13T17:39:19.249" v="9004"/>
          <ac:picMkLst>
            <pc:docMk/>
            <pc:sldMk cId="2296819002" sldId="339"/>
            <ac:picMk id="1026" creationId="{CF6F9EF4-192F-48D5-B504-758CBF991625}"/>
          </ac:picMkLst>
        </pc:picChg>
        <pc:picChg chg="del">
          <ac:chgData name="Lisa Lomax" userId="d698b951-fa6a-4070-95b1-fa1df29a03e8" providerId="ADAL" clId="{4E3340EA-4D7B-4866-9BF1-308896B77E97}" dt="2026-10-13T17:39:19.249" v="9004"/>
          <ac:picMkLst>
            <pc:docMk/>
            <pc:sldMk cId="2296819002" sldId="339"/>
            <ac:picMk id="1027" creationId="{DCBF2A99-E5A7-42AD-A76F-40E3E262071C}"/>
          </ac:picMkLst>
        </pc:picChg>
        <pc:picChg chg="del">
          <ac:chgData name="Lisa Lomax" userId="d698b951-fa6a-4070-95b1-fa1df29a03e8" providerId="ADAL" clId="{4E3340EA-4D7B-4866-9BF1-308896B77E97}" dt="2026-10-13T17:39:19.249" v="9004"/>
          <ac:picMkLst>
            <pc:docMk/>
            <pc:sldMk cId="2296819002" sldId="339"/>
            <ac:picMk id="1028" creationId="{C7EBEB72-AC66-4410-9EA8-5FD738CCF7FE}"/>
          </ac:picMkLst>
        </pc:picChg>
        <pc:picChg chg="del">
          <ac:chgData name="Lisa Lomax" userId="d698b951-fa6a-4070-95b1-fa1df29a03e8" providerId="ADAL" clId="{4E3340EA-4D7B-4866-9BF1-308896B77E97}" dt="2026-10-13T17:39:19.249" v="9004"/>
          <ac:picMkLst>
            <pc:docMk/>
            <pc:sldMk cId="2296819002" sldId="339"/>
            <ac:picMk id="1029" creationId="{73C58245-475A-42D1-8F02-60176F3F0394}"/>
          </ac:picMkLst>
        </pc:picChg>
        <pc:picChg chg="del">
          <ac:chgData name="Lisa Lomax" userId="d698b951-fa6a-4070-95b1-fa1df29a03e8" providerId="ADAL" clId="{4E3340EA-4D7B-4866-9BF1-308896B77E97}" dt="2026-10-13T17:39:19.249" v="9004"/>
          <ac:picMkLst>
            <pc:docMk/>
            <pc:sldMk cId="2296819002" sldId="339"/>
            <ac:picMk id="1030" creationId="{238728B5-A7E6-47A5-A64B-3C4851163F8C}"/>
          </ac:picMkLst>
        </pc:picChg>
        <pc:picChg chg="del">
          <ac:chgData name="Lisa Lomax" userId="d698b951-fa6a-4070-95b1-fa1df29a03e8" providerId="ADAL" clId="{4E3340EA-4D7B-4866-9BF1-308896B77E97}" dt="2026-10-13T17:39:19.249" v="9004"/>
          <ac:picMkLst>
            <pc:docMk/>
            <pc:sldMk cId="2296819002" sldId="339"/>
            <ac:picMk id="1031" creationId="{8ED69AA7-1CBD-4939-82F5-6CBF44865F5B}"/>
          </ac:picMkLst>
        </pc:picChg>
      </pc:sldChg>
      <pc:sldChg chg="addSp delSp modSp add">
        <pc:chgData name="Lisa Lomax" userId="d698b951-fa6a-4070-95b1-fa1df29a03e8" providerId="ADAL" clId="{4E3340EA-4D7B-4866-9BF1-308896B77E97}" dt="2026-10-13T17:48:49.747" v="9568" actId="478"/>
        <pc:sldMkLst>
          <pc:docMk/>
          <pc:sldMk cId="2830291113" sldId="340"/>
        </pc:sldMkLst>
        <pc:spChg chg="mod">
          <ac:chgData name="Lisa Lomax" userId="d698b951-fa6a-4070-95b1-fa1df29a03e8" providerId="ADAL" clId="{4E3340EA-4D7B-4866-9BF1-308896B77E97}" dt="2026-10-13T17:39:46.802" v="9010" actId="20578"/>
          <ac:spMkLst>
            <pc:docMk/>
            <pc:sldMk cId="2830291113" sldId="340"/>
            <ac:spMk id="2" creationId="{44FC13AC-B0C7-4BEC-B093-441B9DAD47BE}"/>
          </ac:spMkLst>
        </pc:spChg>
        <pc:spChg chg="mod">
          <ac:chgData name="Lisa Lomax" userId="d698b951-fa6a-4070-95b1-fa1df29a03e8" providerId="ADAL" clId="{4E3340EA-4D7B-4866-9BF1-308896B77E97}" dt="2026-10-13T17:40:27.477" v="9021" actId="27636"/>
          <ac:spMkLst>
            <pc:docMk/>
            <pc:sldMk cId="2830291113" sldId="340"/>
            <ac:spMk id="3" creationId="{7D7A6AC0-2FA8-4BC1-81FF-D54C8906939B}"/>
          </ac:spMkLst>
        </pc:spChg>
        <pc:spChg chg="add del">
          <ac:chgData name="Lisa Lomax" userId="d698b951-fa6a-4070-95b1-fa1df29a03e8" providerId="ADAL" clId="{4E3340EA-4D7B-4866-9BF1-308896B77E97}" dt="2026-10-13T17:39:32.573" v="9007"/>
          <ac:spMkLst>
            <pc:docMk/>
            <pc:sldMk cId="2830291113" sldId="340"/>
            <ac:spMk id="4" creationId="{AEB51276-861A-42EA-97AD-010B3577E644}"/>
          </ac:spMkLst>
        </pc:spChg>
        <pc:picChg chg="del mod">
          <ac:chgData name="Lisa Lomax" userId="d698b951-fa6a-4070-95b1-fa1df29a03e8" providerId="ADAL" clId="{4E3340EA-4D7B-4866-9BF1-308896B77E97}" dt="2026-10-13T17:48:49.747" v="9568" actId="478"/>
          <ac:picMkLst>
            <pc:docMk/>
            <pc:sldMk cId="2830291113" sldId="340"/>
            <ac:picMk id="12" creationId="{2DF1B294-2720-43EF-A18F-2C70FEB7178F}"/>
          </ac:picMkLst>
        </pc:picChg>
        <pc:picChg chg="add del">
          <ac:chgData name="Lisa Lomax" userId="d698b951-fa6a-4070-95b1-fa1df29a03e8" providerId="ADAL" clId="{4E3340EA-4D7B-4866-9BF1-308896B77E97}" dt="2026-10-13T17:39:32.573" v="9007"/>
          <ac:picMkLst>
            <pc:docMk/>
            <pc:sldMk cId="2830291113" sldId="340"/>
            <ac:picMk id="2050" creationId="{1912FB35-2A06-4E47-B560-059712BDA41C}"/>
          </ac:picMkLst>
        </pc:picChg>
        <pc:picChg chg="add del">
          <ac:chgData name="Lisa Lomax" userId="d698b951-fa6a-4070-95b1-fa1df29a03e8" providerId="ADAL" clId="{4E3340EA-4D7B-4866-9BF1-308896B77E97}" dt="2026-10-13T17:39:32.573" v="9007"/>
          <ac:picMkLst>
            <pc:docMk/>
            <pc:sldMk cId="2830291113" sldId="340"/>
            <ac:picMk id="2051" creationId="{9C10AAF0-74B5-43AA-B30E-2D0981810D74}"/>
          </ac:picMkLst>
        </pc:picChg>
        <pc:picChg chg="add del">
          <ac:chgData name="Lisa Lomax" userId="d698b951-fa6a-4070-95b1-fa1df29a03e8" providerId="ADAL" clId="{4E3340EA-4D7B-4866-9BF1-308896B77E97}" dt="2026-10-13T17:39:32.573" v="9007"/>
          <ac:picMkLst>
            <pc:docMk/>
            <pc:sldMk cId="2830291113" sldId="340"/>
            <ac:picMk id="2052" creationId="{9166E060-49B9-49A1-8262-1AD672321990}"/>
          </ac:picMkLst>
        </pc:picChg>
        <pc:picChg chg="add del">
          <ac:chgData name="Lisa Lomax" userId="d698b951-fa6a-4070-95b1-fa1df29a03e8" providerId="ADAL" clId="{4E3340EA-4D7B-4866-9BF1-308896B77E97}" dt="2026-10-13T17:39:32.573" v="9007"/>
          <ac:picMkLst>
            <pc:docMk/>
            <pc:sldMk cId="2830291113" sldId="340"/>
            <ac:picMk id="2053" creationId="{71FDFD0A-DA36-434C-87B7-2C3A02FD495F}"/>
          </ac:picMkLst>
        </pc:picChg>
        <pc:picChg chg="add del">
          <ac:chgData name="Lisa Lomax" userId="d698b951-fa6a-4070-95b1-fa1df29a03e8" providerId="ADAL" clId="{4E3340EA-4D7B-4866-9BF1-308896B77E97}" dt="2026-10-13T17:39:32.573" v="9007"/>
          <ac:picMkLst>
            <pc:docMk/>
            <pc:sldMk cId="2830291113" sldId="340"/>
            <ac:picMk id="2054" creationId="{D1712445-7055-47C9-90BC-3AF92851FEC2}"/>
          </ac:picMkLst>
        </pc:picChg>
        <pc:picChg chg="add del">
          <ac:chgData name="Lisa Lomax" userId="d698b951-fa6a-4070-95b1-fa1df29a03e8" providerId="ADAL" clId="{4E3340EA-4D7B-4866-9BF1-308896B77E97}" dt="2026-10-13T17:39:32.573" v="9007"/>
          <ac:picMkLst>
            <pc:docMk/>
            <pc:sldMk cId="2830291113" sldId="340"/>
            <ac:picMk id="2055" creationId="{BB21B1DC-4AD5-47D8-AD76-68F94C4DAA9E}"/>
          </ac:picMkLst>
        </pc:picChg>
      </pc:sldChg>
      <pc:sldChg chg="modSp add">
        <pc:chgData name="Lisa Lomax" userId="d698b951-fa6a-4070-95b1-fa1df29a03e8" providerId="ADAL" clId="{4E3340EA-4D7B-4866-9BF1-308896B77E97}" dt="2026-10-13T18:00:12.281" v="10445" actId="27636"/>
        <pc:sldMkLst>
          <pc:docMk/>
          <pc:sldMk cId="3856514591" sldId="341"/>
        </pc:sldMkLst>
        <pc:spChg chg="mod">
          <ac:chgData name="Lisa Lomax" userId="d698b951-fa6a-4070-95b1-fa1df29a03e8" providerId="ADAL" clId="{4E3340EA-4D7B-4866-9BF1-308896B77E97}" dt="2026-10-13T17:59:11.066" v="10310" actId="20577"/>
          <ac:spMkLst>
            <pc:docMk/>
            <pc:sldMk cId="3856514591" sldId="341"/>
            <ac:spMk id="2" creationId="{9AC1EE78-6E03-4DA5-AAE8-81F3D4955248}"/>
          </ac:spMkLst>
        </pc:spChg>
        <pc:spChg chg="mod">
          <ac:chgData name="Lisa Lomax" userId="d698b951-fa6a-4070-95b1-fa1df29a03e8" providerId="ADAL" clId="{4E3340EA-4D7B-4866-9BF1-308896B77E97}" dt="2026-10-13T18:00:12.281" v="10445" actId="27636"/>
          <ac:spMkLst>
            <pc:docMk/>
            <pc:sldMk cId="3856514591" sldId="341"/>
            <ac:spMk id="3" creationId="{C4D3CEAE-322F-4DA9-859C-9A0A7AAFC43B}"/>
          </ac:spMkLst>
        </pc:spChg>
      </pc:sldChg>
      <pc:sldMasterChg chg="setBg modSldLayout">
        <pc:chgData name="Lisa Lomax" userId="d698b951-fa6a-4070-95b1-fa1df29a03e8" providerId="ADAL" clId="{4E3340EA-4D7B-4866-9BF1-308896B77E97}" dt="2026-10-13T17:11:46.437" v="7600"/>
        <pc:sldMasterMkLst>
          <pc:docMk/>
          <pc:sldMasterMk cId="3170619539" sldId="2147483709"/>
        </pc:sldMasterMkLst>
        <pc:sldLayoutChg chg="setBg">
          <pc:chgData name="Lisa Lomax" userId="d698b951-fa6a-4070-95b1-fa1df29a03e8" providerId="ADAL" clId="{4E3340EA-4D7B-4866-9BF1-308896B77E97}" dt="2026-10-13T17:11:46.437" v="7600"/>
          <pc:sldLayoutMkLst>
            <pc:docMk/>
            <pc:sldMasterMk cId="3170619539" sldId="2147483709"/>
            <pc:sldLayoutMk cId="755571330" sldId="2147483710"/>
          </pc:sldLayoutMkLst>
        </pc:sldLayoutChg>
        <pc:sldLayoutChg chg="setBg">
          <pc:chgData name="Lisa Lomax" userId="d698b951-fa6a-4070-95b1-fa1df29a03e8" providerId="ADAL" clId="{4E3340EA-4D7B-4866-9BF1-308896B77E97}" dt="2026-10-13T17:11:46.437" v="7600"/>
          <pc:sldLayoutMkLst>
            <pc:docMk/>
            <pc:sldMasterMk cId="3170619539" sldId="2147483709"/>
            <pc:sldLayoutMk cId="846681233" sldId="2147483711"/>
          </pc:sldLayoutMkLst>
        </pc:sldLayoutChg>
        <pc:sldLayoutChg chg="setBg">
          <pc:chgData name="Lisa Lomax" userId="d698b951-fa6a-4070-95b1-fa1df29a03e8" providerId="ADAL" clId="{4E3340EA-4D7B-4866-9BF1-308896B77E97}" dt="2026-10-13T17:11:46.437" v="7600"/>
          <pc:sldLayoutMkLst>
            <pc:docMk/>
            <pc:sldMasterMk cId="3170619539" sldId="2147483709"/>
            <pc:sldLayoutMk cId="3524649778" sldId="2147483712"/>
          </pc:sldLayoutMkLst>
        </pc:sldLayoutChg>
        <pc:sldLayoutChg chg="setBg">
          <pc:chgData name="Lisa Lomax" userId="d698b951-fa6a-4070-95b1-fa1df29a03e8" providerId="ADAL" clId="{4E3340EA-4D7B-4866-9BF1-308896B77E97}" dt="2026-10-13T17:11:46.437" v="7600"/>
          <pc:sldLayoutMkLst>
            <pc:docMk/>
            <pc:sldMasterMk cId="3170619539" sldId="2147483709"/>
            <pc:sldLayoutMk cId="1715235911" sldId="2147483713"/>
          </pc:sldLayoutMkLst>
        </pc:sldLayoutChg>
        <pc:sldLayoutChg chg="setBg">
          <pc:chgData name="Lisa Lomax" userId="d698b951-fa6a-4070-95b1-fa1df29a03e8" providerId="ADAL" clId="{4E3340EA-4D7B-4866-9BF1-308896B77E97}" dt="2026-10-13T17:11:46.437" v="7600"/>
          <pc:sldLayoutMkLst>
            <pc:docMk/>
            <pc:sldMasterMk cId="3170619539" sldId="2147483709"/>
            <pc:sldLayoutMk cId="3704735874" sldId="2147483714"/>
          </pc:sldLayoutMkLst>
        </pc:sldLayoutChg>
        <pc:sldLayoutChg chg="setBg">
          <pc:chgData name="Lisa Lomax" userId="d698b951-fa6a-4070-95b1-fa1df29a03e8" providerId="ADAL" clId="{4E3340EA-4D7B-4866-9BF1-308896B77E97}" dt="2026-10-13T17:11:46.437" v="7600"/>
          <pc:sldLayoutMkLst>
            <pc:docMk/>
            <pc:sldMasterMk cId="3170619539" sldId="2147483709"/>
            <pc:sldLayoutMk cId="2620695436" sldId="2147483715"/>
          </pc:sldLayoutMkLst>
        </pc:sldLayoutChg>
        <pc:sldLayoutChg chg="setBg">
          <pc:chgData name="Lisa Lomax" userId="d698b951-fa6a-4070-95b1-fa1df29a03e8" providerId="ADAL" clId="{4E3340EA-4D7B-4866-9BF1-308896B77E97}" dt="2026-10-13T17:11:46.437" v="7600"/>
          <pc:sldLayoutMkLst>
            <pc:docMk/>
            <pc:sldMasterMk cId="3170619539" sldId="2147483709"/>
            <pc:sldLayoutMk cId="1018150941" sldId="2147483716"/>
          </pc:sldLayoutMkLst>
        </pc:sldLayoutChg>
        <pc:sldLayoutChg chg="setBg">
          <pc:chgData name="Lisa Lomax" userId="d698b951-fa6a-4070-95b1-fa1df29a03e8" providerId="ADAL" clId="{4E3340EA-4D7B-4866-9BF1-308896B77E97}" dt="2026-10-13T17:11:46.437" v="7600"/>
          <pc:sldLayoutMkLst>
            <pc:docMk/>
            <pc:sldMasterMk cId="3170619539" sldId="2147483709"/>
            <pc:sldLayoutMk cId="1935204284" sldId="2147483717"/>
          </pc:sldLayoutMkLst>
        </pc:sldLayoutChg>
        <pc:sldLayoutChg chg="setBg">
          <pc:chgData name="Lisa Lomax" userId="d698b951-fa6a-4070-95b1-fa1df29a03e8" providerId="ADAL" clId="{4E3340EA-4D7B-4866-9BF1-308896B77E97}" dt="2026-10-13T17:11:46.437" v="7600"/>
          <pc:sldLayoutMkLst>
            <pc:docMk/>
            <pc:sldMasterMk cId="3170619539" sldId="2147483709"/>
            <pc:sldLayoutMk cId="1523603669" sldId="2147483718"/>
          </pc:sldLayoutMkLst>
        </pc:sldLayoutChg>
        <pc:sldLayoutChg chg="setBg">
          <pc:chgData name="Lisa Lomax" userId="d698b951-fa6a-4070-95b1-fa1df29a03e8" providerId="ADAL" clId="{4E3340EA-4D7B-4866-9BF1-308896B77E97}" dt="2026-10-13T17:11:46.437" v="7600"/>
          <pc:sldLayoutMkLst>
            <pc:docMk/>
            <pc:sldMasterMk cId="3170619539" sldId="2147483709"/>
            <pc:sldLayoutMk cId="670083265" sldId="2147483719"/>
          </pc:sldLayoutMkLst>
        </pc:sldLayoutChg>
        <pc:sldLayoutChg chg="setBg">
          <pc:chgData name="Lisa Lomax" userId="d698b951-fa6a-4070-95b1-fa1df29a03e8" providerId="ADAL" clId="{4E3340EA-4D7B-4866-9BF1-308896B77E97}" dt="2026-10-13T17:11:46.437" v="7600"/>
          <pc:sldLayoutMkLst>
            <pc:docMk/>
            <pc:sldMasterMk cId="3170619539" sldId="2147483709"/>
            <pc:sldLayoutMk cId="4031906927" sldId="2147483720"/>
          </pc:sldLayoutMkLst>
        </pc:sldLayoutChg>
        <pc:sldLayoutChg chg="setBg">
          <pc:chgData name="Lisa Lomax" userId="d698b951-fa6a-4070-95b1-fa1df29a03e8" providerId="ADAL" clId="{4E3340EA-4D7B-4866-9BF1-308896B77E97}" dt="2026-10-13T17:11:46.437" v="7600"/>
          <pc:sldLayoutMkLst>
            <pc:docMk/>
            <pc:sldMasterMk cId="3170619539" sldId="2147483709"/>
            <pc:sldLayoutMk cId="481027342" sldId="214748372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984B0DE2-8798-4991-A771-C8CA7D62C729}" type="datetimeFigureOut">
              <a:rPr lang="en-GB" smtClean="0"/>
              <a:t>14/10/2026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B9610605-EBAF-42C5-8966-2FF2CDD6211A}" type="slidenum">
              <a:rPr lang="en-GB" smtClean="0"/>
              <a:t>‹#›</a:t>
            </a:fld>
            <a:endParaRPr lang="en-GB"/>
          </a:p>
        </p:txBody>
      </p:sp>
    </p:spTree>
    <p:extLst>
      <p:ext uri="{BB962C8B-B14F-4D97-AF65-F5344CB8AC3E}">
        <p14:creationId xmlns:p14="http://schemas.microsoft.com/office/powerpoint/2010/main" val="2905149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publications.parliament.uk/pa/cm5902/cmselect/cmeduc/150/report.html"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literacytrust.org.uk/research-services/research-themes/reading/"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1</a:t>
            </a:fld>
            <a:endParaRPr lang="en-GB"/>
          </a:p>
        </p:txBody>
      </p:sp>
    </p:spTree>
    <p:extLst>
      <p:ext uri="{BB962C8B-B14F-4D97-AF65-F5344CB8AC3E}">
        <p14:creationId xmlns:p14="http://schemas.microsoft.com/office/powerpoint/2010/main" val="3974948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2</a:t>
            </a:fld>
            <a:endParaRPr lang="en-GB"/>
          </a:p>
        </p:txBody>
      </p:sp>
    </p:spTree>
    <p:extLst>
      <p:ext uri="{BB962C8B-B14F-4D97-AF65-F5344CB8AC3E}">
        <p14:creationId xmlns:p14="http://schemas.microsoft.com/office/powerpoint/2010/main" val="48179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3</a:t>
            </a:fld>
            <a:endParaRPr lang="en-GB"/>
          </a:p>
        </p:txBody>
      </p:sp>
    </p:spTree>
    <p:extLst>
      <p:ext uri="{BB962C8B-B14F-4D97-AF65-F5344CB8AC3E}">
        <p14:creationId xmlns:p14="http://schemas.microsoft.com/office/powerpoint/2010/main" val="1158159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4</a:t>
            </a:fld>
            <a:endParaRPr lang="en-GB"/>
          </a:p>
        </p:txBody>
      </p:sp>
    </p:spTree>
    <p:extLst>
      <p:ext uri="{BB962C8B-B14F-4D97-AF65-F5344CB8AC3E}">
        <p14:creationId xmlns:p14="http://schemas.microsoft.com/office/powerpoint/2010/main" val="4093791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5</a:t>
            </a:fld>
            <a:endParaRPr lang="en-GB"/>
          </a:p>
        </p:txBody>
      </p:sp>
    </p:spTree>
    <p:extLst>
      <p:ext uri="{BB962C8B-B14F-4D97-AF65-F5344CB8AC3E}">
        <p14:creationId xmlns:p14="http://schemas.microsoft.com/office/powerpoint/2010/main" val="253683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3:notes"/>
          <p:cNvSpPr txBox="1">
            <a:spLocks noGrp="1"/>
          </p:cNvSpPr>
          <p:nvPr>
            <p:ph type="body" idx="1"/>
          </p:nvPr>
        </p:nvSpPr>
        <p:spPr>
          <a:xfrm>
            <a:off x="679768" y="4777194"/>
            <a:ext cx="5438140" cy="3908614"/>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b="1" dirty="0"/>
          </a:p>
        </p:txBody>
      </p:sp>
      <p:sp>
        <p:nvSpPr>
          <p:cNvPr id="75" name="Google Shape;75;p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7</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54195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8</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9525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9</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86719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the emphasis on decodable books being matched to children’s phonic knowledge, you can assume that your child will already have been taught all the sounds and tricky words you can see on the page. However, they’re quite likely to need a reminder, so don’t panic if you need to tell them again! </a:t>
            </a:r>
          </a:p>
          <a:p>
            <a:endParaRPr lang="en-GB" dirty="0"/>
          </a:p>
          <a:p>
            <a:r>
              <a:rPr lang="en-GB" dirty="0"/>
              <a:t>You can use this page to practise quick recall - point to the sound cards and ask your child to say them, then repeat with the tricky words. Try to keep this </a:t>
            </a:r>
            <a:r>
              <a:rPr lang="en-GB" dirty="0" err="1"/>
              <a:t>pacy</a:t>
            </a:r>
            <a:r>
              <a:rPr lang="en-GB" dirty="0"/>
              <a:t> - it’s an introduction to reading rather than a lesson in itself. If you find your child is really struggling to remember the sound cards, it could be a pointer that they need a little more work on this part of their phonics - something to flag up with their teacher.</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10</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50675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Expect to read the book a few times</a:t>
            </a:r>
          </a:p>
          <a:p>
            <a:endParaRPr lang="en-GB" dirty="0"/>
          </a:p>
          <a:p>
            <a:r>
              <a:rPr lang="en-GB" dirty="0"/>
              <a:t>Once you know your learner can talk about the book subject and are able to recognise the letter sounds and tricky words, it’s time to get reading. As adults, we tend to see a book like a meal: we read it, digest it, and then we look for something new. But children love the process of getting familiar with a book and will often ask for a favourite story over and over again - the reason being, we’re asking them to practise so many skills, and they need repeated opportunities to master them all.</a:t>
            </a:r>
          </a:p>
          <a:p>
            <a:endParaRPr lang="en-GB" dirty="0"/>
          </a:p>
          <a:p>
            <a:r>
              <a:rPr lang="en-GB" dirty="0"/>
              <a:t>The first time a child reads a book, it’s really all about decoding the words and building them into sentences. This will quite literally be one word at a time at the early levels. It’s perfectly normal to have to read the word or sentence a few times before it all comes out fluently in the right order. With the Rhino Readers phonics books, the detailed supporting illustrations will be your friend, helping your child make sense of the narrative - so make sure you take a little time to look at the pictures before launching into the words.</a:t>
            </a:r>
          </a:p>
          <a:p>
            <a:endParaRPr lang="en-GB" dirty="0"/>
          </a:p>
          <a:p>
            <a:r>
              <a:rPr lang="en-GB" dirty="0"/>
              <a:t>On the first reading, you’ll be the ‘expert’ - but when you’re back with the book the second (third, or fourth!) time, you’ll transfer that role to your child. They’ll love taking charge of the discussion and explaining what’s happening in the book - and, because the reading process is smoother and easier with practice, it won’t feel like so much hard work to them. </a:t>
            </a:r>
          </a:p>
          <a:p>
            <a:endParaRPr lang="en-GB" dirty="0"/>
          </a:p>
          <a:p>
            <a:r>
              <a:rPr lang="en-GB" dirty="0"/>
              <a:t>These subsequent reads are the perfect time to dig deeper into comprehension, especially anything that requires children to think about the whole text rather than just the words on the page. It’s also a fab chance to help your child read with fluency and emphasis - what’s sometimes called a ‘storyteller voice’.</a:t>
            </a:r>
          </a:p>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11</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09088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12</a:t>
            </a:fld>
            <a:endParaRPr lang="en-GB"/>
          </a:p>
        </p:txBody>
      </p:sp>
    </p:spTree>
    <p:extLst>
      <p:ext uri="{BB962C8B-B14F-4D97-AF65-F5344CB8AC3E}">
        <p14:creationId xmlns:p14="http://schemas.microsoft.com/office/powerpoint/2010/main" val="2798485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make sure your child is the one holding the book and doing the page turning. Encourage them to flick backwards and forwards through the book to take ownership - they’ve done the hard work, and now the book is theirs to command. We’ve kept everything here appropriate to the level of the book and, of course, closely followed the EYFS Framework and National Curriculum programmes of study when setting the after-reading activities.</a:t>
            </a:r>
          </a:p>
          <a:p>
            <a:endParaRPr lang="en-GB" dirty="0"/>
          </a:p>
          <a:p>
            <a:r>
              <a:rPr lang="en-GB" dirty="0"/>
              <a:t>Reading can - and should - lead beyond the book itself, and our Rhino Challenges are designed to be the next step. There’s a selection of ideas for each decodable book covering all bases, from arts and crafts, to drama and research. They’re designed to be fun while ensuring children cement their learning, have the chance to improve their language skills and make links to other things they’re knowledgeable about.</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13</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61295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14</a:t>
            </a:fld>
            <a:endParaRPr lang="en-GB"/>
          </a:p>
        </p:txBody>
      </p:sp>
    </p:spTree>
    <p:extLst>
      <p:ext uri="{BB962C8B-B14F-4D97-AF65-F5344CB8AC3E}">
        <p14:creationId xmlns:p14="http://schemas.microsoft.com/office/powerpoint/2010/main" val="4210075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u="none" strike="noStrike" kern="1200" dirty="0">
                <a:solidFill>
                  <a:schemeClr val="tx1"/>
                </a:solidFill>
                <a:effectLst/>
                <a:latin typeface="+mn-lt"/>
                <a:ea typeface="+mn-ea"/>
                <a:cs typeface="+mn-cs"/>
              </a:rPr>
              <a:t>Progress in School:</a:t>
            </a:r>
            <a:r>
              <a:rPr lang="en-GB" sz="1200" b="0" u="none" strike="noStrike" kern="1200" dirty="0">
                <a:solidFill>
                  <a:schemeClr val="tx1"/>
                </a:solidFill>
                <a:effectLst/>
                <a:latin typeface="+mn-lt"/>
                <a:ea typeface="+mn-ea"/>
                <a:cs typeface="+mn-cs"/>
              </a:rPr>
              <a:t> By age 16, children who read regularly for pleasure show significantly more progress in vocabulary, mathematics, and spelling than their peers. This effect is a stronger predictor of cognitive development than the educational background of their parents. [</a:t>
            </a:r>
            <a:r>
              <a:rPr lang="en-GB" sz="1200" b="0" u="none" strike="noStrike" kern="1200" dirty="0">
                <a:solidFill>
                  <a:schemeClr val="tx1"/>
                </a:solidFill>
                <a:effectLst/>
                <a:latin typeface="+mn-lt"/>
                <a:ea typeface="+mn-ea"/>
                <a:cs typeface="+mn-cs"/>
                <a:hlinkClick r:id="rId3"/>
              </a:rPr>
              <a:t>1</a:t>
            </a:r>
            <a:r>
              <a:rPr lang="en-GB" sz="1200" b="0" u="none" strike="noStrike" kern="1200" dirty="0">
                <a:solidFill>
                  <a:schemeClr val="tx1"/>
                </a:solidFill>
                <a:effectLst/>
                <a:latin typeface="+mn-lt"/>
                <a:ea typeface="+mn-ea"/>
                <a:cs typeface="+mn-cs"/>
              </a:rPr>
              <a:t>]</a:t>
            </a:r>
          </a:p>
          <a:p>
            <a:r>
              <a:rPr lang="en-GB" sz="1200" b="1" u="none" strike="noStrike" kern="1200" dirty="0">
                <a:solidFill>
                  <a:schemeClr val="tx1"/>
                </a:solidFill>
                <a:effectLst/>
                <a:latin typeface="+mn-lt"/>
                <a:ea typeface="+mn-ea"/>
                <a:cs typeface="+mn-cs"/>
              </a:rPr>
              <a:t>Testing Scores:</a:t>
            </a:r>
            <a:r>
              <a:rPr lang="en-GB" sz="1200" b="0" u="none" strike="noStrike" kern="1200" dirty="0">
                <a:solidFill>
                  <a:schemeClr val="tx1"/>
                </a:solidFill>
                <a:effectLst/>
                <a:latin typeface="+mn-lt"/>
                <a:ea typeface="+mn-ea"/>
                <a:cs typeface="+mn-cs"/>
              </a:rPr>
              <a:t> Data tracking children aged 8 to 18 shows that those who actively enjoy reading achieve noticeably higher standardized reading scores (averaging </a:t>
            </a:r>
            <a:r>
              <a:rPr lang="en-GB" sz="1200" b="1" u="none" strike="noStrike" kern="1200" dirty="0">
                <a:solidFill>
                  <a:schemeClr val="tx1"/>
                </a:solidFill>
                <a:effectLst/>
                <a:latin typeface="+mn-lt"/>
                <a:ea typeface="+mn-ea"/>
                <a:cs typeface="+mn-cs"/>
              </a:rPr>
              <a:t>109.13</a:t>
            </a:r>
            <a:r>
              <a:rPr lang="en-GB" sz="1200" b="0" u="none" strike="noStrike" kern="1200" dirty="0">
                <a:solidFill>
                  <a:schemeClr val="tx1"/>
                </a:solidFill>
                <a:effectLst/>
                <a:latin typeface="+mn-lt"/>
                <a:ea typeface="+mn-ea"/>
                <a:cs typeface="+mn-cs"/>
              </a:rPr>
              <a:t>) compared to non-readers (averaging </a:t>
            </a:r>
            <a:r>
              <a:rPr lang="en-GB" sz="1200" b="1" u="none" strike="noStrike" kern="1200" dirty="0">
                <a:solidFill>
                  <a:schemeClr val="tx1"/>
                </a:solidFill>
                <a:effectLst/>
                <a:latin typeface="+mn-lt"/>
                <a:ea typeface="+mn-ea"/>
                <a:cs typeface="+mn-cs"/>
              </a:rPr>
              <a:t>102.65</a:t>
            </a:r>
            <a:r>
              <a:rPr lang="en-GB" sz="1200" b="0" u="none" strike="noStrike" kern="1200" dirty="0">
                <a:solidFill>
                  <a:schemeClr val="tx1"/>
                </a:solidFill>
                <a:effectLst/>
                <a:latin typeface="+mn-lt"/>
                <a:ea typeface="+mn-ea"/>
                <a:cs typeface="+mn-cs"/>
              </a:rPr>
              <a:t>). [</a:t>
            </a:r>
            <a:r>
              <a:rPr lang="en-GB" sz="1200" b="0" u="none" strike="noStrike" kern="1200" dirty="0">
                <a:solidFill>
                  <a:schemeClr val="tx1"/>
                </a:solidFill>
                <a:effectLst/>
                <a:latin typeface="+mn-lt"/>
                <a:ea typeface="+mn-ea"/>
                <a:cs typeface="+mn-cs"/>
                <a:hlinkClick r:id="rId4"/>
              </a:rPr>
              <a:t>1</a:t>
            </a:r>
            <a:r>
              <a:rPr lang="en-GB" sz="1200" b="0" u="none" strike="noStrike" kern="1200" dirty="0">
                <a:solidFill>
                  <a:schemeClr val="tx1"/>
                </a:solidFill>
                <a:effectLst/>
                <a:latin typeface="+mn-lt"/>
                <a:ea typeface="+mn-ea"/>
                <a:cs typeface="+mn-cs"/>
              </a:rPr>
              <a:t>]</a:t>
            </a:r>
          </a:p>
          <a:p>
            <a:r>
              <a:rPr lang="en-GB" sz="1200" b="1" u="none" strike="noStrike" kern="1200" dirty="0">
                <a:solidFill>
                  <a:schemeClr val="tx1"/>
                </a:solidFill>
                <a:effectLst/>
                <a:latin typeface="+mn-lt"/>
                <a:ea typeface="+mn-ea"/>
                <a:cs typeface="+mn-cs"/>
              </a:rPr>
              <a:t>The Word Gap:</a:t>
            </a:r>
            <a:r>
              <a:rPr lang="en-GB" sz="1200" b="0" u="none" strike="noStrike" kern="1200" dirty="0">
                <a:solidFill>
                  <a:schemeClr val="tx1"/>
                </a:solidFill>
                <a:effectLst/>
                <a:latin typeface="+mn-lt"/>
                <a:ea typeface="+mn-ea"/>
                <a:cs typeface="+mn-cs"/>
              </a:rPr>
              <a:t> Children who are read to daily at home enter school having heard roughly </a:t>
            </a:r>
            <a:r>
              <a:rPr lang="en-GB" sz="1200" b="1" u="none" strike="noStrike" kern="1200" dirty="0">
                <a:solidFill>
                  <a:schemeClr val="tx1"/>
                </a:solidFill>
                <a:effectLst/>
                <a:latin typeface="+mn-lt"/>
                <a:ea typeface="+mn-ea"/>
                <a:cs typeface="+mn-cs"/>
              </a:rPr>
              <a:t>296,000 words</a:t>
            </a:r>
            <a:r>
              <a:rPr lang="en-GB" sz="1200" b="0" u="none" strike="noStrike" kern="1200" dirty="0">
                <a:solidFill>
                  <a:schemeClr val="tx1"/>
                </a:solidFill>
                <a:effectLst/>
                <a:latin typeface="+mn-lt"/>
                <a:ea typeface="+mn-ea"/>
                <a:cs typeface="+mn-cs"/>
              </a:rPr>
              <a:t> by age 5, compared to just </a:t>
            </a:r>
            <a:r>
              <a:rPr lang="en-GB" sz="1200" b="1" u="none" strike="noStrike" kern="1200" dirty="0">
                <a:solidFill>
                  <a:schemeClr val="tx1"/>
                </a:solidFill>
                <a:effectLst/>
                <a:latin typeface="+mn-lt"/>
                <a:ea typeface="+mn-ea"/>
                <a:cs typeface="+mn-cs"/>
              </a:rPr>
              <a:t>4,600 words</a:t>
            </a:r>
            <a:r>
              <a:rPr lang="en-GB" sz="1200" b="0" u="none" strike="noStrike" kern="1200" dirty="0">
                <a:solidFill>
                  <a:schemeClr val="tx1"/>
                </a:solidFill>
                <a:effectLst/>
                <a:latin typeface="+mn-lt"/>
                <a:ea typeface="+mn-ea"/>
                <a:cs typeface="+mn-cs"/>
              </a:rPr>
              <a:t> for children who are never read to. This creates a massive developmental baseline difference before formal education even begins</a:t>
            </a:r>
          </a:p>
          <a:p>
            <a:endParaRPr lang="en-GB" dirty="0"/>
          </a:p>
        </p:txBody>
      </p:sp>
      <p:sp>
        <p:nvSpPr>
          <p:cNvPr id="4" name="Slide Number Placeholder 3"/>
          <p:cNvSpPr>
            <a:spLocks noGrp="1"/>
          </p:cNvSpPr>
          <p:nvPr>
            <p:ph type="sldNum" sz="quarter" idx="5"/>
          </p:nvPr>
        </p:nvSpPr>
        <p:spPr/>
        <p:txBody>
          <a:bodyPr/>
          <a:lstStyle/>
          <a:p>
            <a:fld id="{B9610605-EBAF-42C5-8966-2FF2CDD6211A}" type="slidenum">
              <a:rPr lang="en-GB" smtClean="0"/>
              <a:t>15</a:t>
            </a:fld>
            <a:endParaRPr lang="en-GB"/>
          </a:p>
        </p:txBody>
      </p:sp>
    </p:spTree>
    <p:extLst>
      <p:ext uri="{BB962C8B-B14F-4D97-AF65-F5344CB8AC3E}">
        <p14:creationId xmlns:p14="http://schemas.microsoft.com/office/powerpoint/2010/main" val="498931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16</a:t>
            </a:fld>
            <a:endParaRPr lang="en-GB"/>
          </a:p>
        </p:txBody>
      </p:sp>
    </p:spTree>
    <p:extLst>
      <p:ext uri="{BB962C8B-B14F-4D97-AF65-F5344CB8AC3E}">
        <p14:creationId xmlns:p14="http://schemas.microsoft.com/office/powerpoint/2010/main" val="3091644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17</a:t>
            </a:fld>
            <a:endParaRPr lang="en-GB"/>
          </a:p>
        </p:txBody>
      </p:sp>
    </p:spTree>
    <p:extLst>
      <p:ext uri="{BB962C8B-B14F-4D97-AF65-F5344CB8AC3E}">
        <p14:creationId xmlns:p14="http://schemas.microsoft.com/office/powerpoint/2010/main" val="24813491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18</a:t>
            </a:fld>
            <a:endParaRPr lang="en-GB"/>
          </a:p>
        </p:txBody>
      </p:sp>
    </p:spTree>
    <p:extLst>
      <p:ext uri="{BB962C8B-B14F-4D97-AF65-F5344CB8AC3E}">
        <p14:creationId xmlns:p14="http://schemas.microsoft.com/office/powerpoint/2010/main" val="988802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19</a:t>
            </a:fld>
            <a:endParaRPr lang="en-GB"/>
          </a:p>
        </p:txBody>
      </p:sp>
    </p:spTree>
    <p:extLst>
      <p:ext uri="{BB962C8B-B14F-4D97-AF65-F5344CB8AC3E}">
        <p14:creationId xmlns:p14="http://schemas.microsoft.com/office/powerpoint/2010/main" val="22361429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20</a:t>
            </a:fld>
            <a:endParaRPr lang="en-GB"/>
          </a:p>
        </p:txBody>
      </p:sp>
    </p:spTree>
    <p:extLst>
      <p:ext uri="{BB962C8B-B14F-4D97-AF65-F5344CB8AC3E}">
        <p14:creationId xmlns:p14="http://schemas.microsoft.com/office/powerpoint/2010/main" val="743579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21</a:t>
            </a:fld>
            <a:endParaRPr lang="en-GB"/>
          </a:p>
        </p:txBody>
      </p:sp>
    </p:spTree>
    <p:extLst>
      <p:ext uri="{BB962C8B-B14F-4D97-AF65-F5344CB8AC3E}">
        <p14:creationId xmlns:p14="http://schemas.microsoft.com/office/powerpoint/2010/main" val="23914068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22</a:t>
            </a:fld>
            <a:endParaRPr lang="en-GB"/>
          </a:p>
        </p:txBody>
      </p:sp>
    </p:spTree>
    <p:extLst>
      <p:ext uri="{BB962C8B-B14F-4D97-AF65-F5344CB8AC3E}">
        <p14:creationId xmlns:p14="http://schemas.microsoft.com/office/powerpoint/2010/main" val="33635655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23</a:t>
            </a:fld>
            <a:endParaRPr lang="en-GB"/>
          </a:p>
        </p:txBody>
      </p:sp>
    </p:spTree>
    <p:extLst>
      <p:ext uri="{BB962C8B-B14F-4D97-AF65-F5344CB8AC3E}">
        <p14:creationId xmlns:p14="http://schemas.microsoft.com/office/powerpoint/2010/main" val="1151349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24</a:t>
            </a:fld>
            <a:endParaRPr lang="en-GB"/>
          </a:p>
        </p:txBody>
      </p:sp>
    </p:spTree>
    <p:extLst>
      <p:ext uri="{BB962C8B-B14F-4D97-AF65-F5344CB8AC3E}">
        <p14:creationId xmlns:p14="http://schemas.microsoft.com/office/powerpoint/2010/main" val="7685948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25</a:t>
            </a:fld>
            <a:endParaRPr lang="en-GB"/>
          </a:p>
        </p:txBody>
      </p:sp>
    </p:spTree>
    <p:extLst>
      <p:ext uri="{BB962C8B-B14F-4D97-AF65-F5344CB8AC3E}">
        <p14:creationId xmlns:p14="http://schemas.microsoft.com/office/powerpoint/2010/main" val="833874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26</a:t>
            </a:fld>
            <a:endParaRPr lang="en-GB"/>
          </a:p>
        </p:txBody>
      </p:sp>
    </p:spTree>
    <p:extLst>
      <p:ext uri="{BB962C8B-B14F-4D97-AF65-F5344CB8AC3E}">
        <p14:creationId xmlns:p14="http://schemas.microsoft.com/office/powerpoint/2010/main" val="35194762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27</a:t>
            </a:fld>
            <a:endParaRPr lang="en-GB"/>
          </a:p>
        </p:txBody>
      </p:sp>
    </p:spTree>
    <p:extLst>
      <p:ext uri="{BB962C8B-B14F-4D97-AF65-F5344CB8AC3E}">
        <p14:creationId xmlns:p14="http://schemas.microsoft.com/office/powerpoint/2010/main" val="2344357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28</a:t>
            </a:fld>
            <a:endParaRPr lang="en-GB"/>
          </a:p>
        </p:txBody>
      </p:sp>
    </p:spTree>
    <p:extLst>
      <p:ext uri="{BB962C8B-B14F-4D97-AF65-F5344CB8AC3E}">
        <p14:creationId xmlns:p14="http://schemas.microsoft.com/office/powerpoint/2010/main" val="15498744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29</a:t>
            </a:fld>
            <a:endParaRPr lang="en-GB"/>
          </a:p>
        </p:txBody>
      </p:sp>
    </p:spTree>
    <p:extLst>
      <p:ext uri="{BB962C8B-B14F-4D97-AF65-F5344CB8AC3E}">
        <p14:creationId xmlns:p14="http://schemas.microsoft.com/office/powerpoint/2010/main" val="23968569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30</a:t>
            </a:fld>
            <a:endParaRPr lang="en-GB"/>
          </a:p>
        </p:txBody>
      </p:sp>
    </p:spTree>
    <p:extLst>
      <p:ext uri="{BB962C8B-B14F-4D97-AF65-F5344CB8AC3E}">
        <p14:creationId xmlns:p14="http://schemas.microsoft.com/office/powerpoint/2010/main" val="31979263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Monitors</a:t>
            </a:r>
          </a:p>
          <a:p>
            <a:r>
              <a:rPr lang="en-GB" dirty="0"/>
              <a:t>Responsible for bringing things to school</a:t>
            </a:r>
          </a:p>
          <a:p>
            <a:r>
              <a:rPr lang="en-GB" dirty="0"/>
              <a:t>Looking after their things </a:t>
            </a:r>
          </a:p>
        </p:txBody>
      </p:sp>
      <p:sp>
        <p:nvSpPr>
          <p:cNvPr id="4" name="Slide Number Placeholder 3"/>
          <p:cNvSpPr>
            <a:spLocks noGrp="1"/>
          </p:cNvSpPr>
          <p:nvPr>
            <p:ph type="sldNum" sz="quarter" idx="5"/>
          </p:nvPr>
        </p:nvSpPr>
        <p:spPr/>
        <p:txBody>
          <a:bodyPr/>
          <a:lstStyle/>
          <a:p>
            <a:fld id="{B9610605-EBAF-42C5-8966-2FF2CDD6211A}" type="slidenum">
              <a:rPr lang="en-GB" smtClean="0"/>
              <a:t>31</a:t>
            </a:fld>
            <a:endParaRPr lang="en-GB"/>
          </a:p>
        </p:txBody>
      </p:sp>
    </p:spTree>
    <p:extLst>
      <p:ext uri="{BB962C8B-B14F-4D97-AF65-F5344CB8AC3E}">
        <p14:creationId xmlns:p14="http://schemas.microsoft.com/office/powerpoint/2010/main" val="6411127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32</a:t>
            </a:fld>
            <a:endParaRPr lang="en-GB"/>
          </a:p>
        </p:txBody>
      </p:sp>
    </p:spTree>
    <p:extLst>
      <p:ext uri="{BB962C8B-B14F-4D97-AF65-F5344CB8AC3E}">
        <p14:creationId xmlns:p14="http://schemas.microsoft.com/office/powerpoint/2010/main" val="39763584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33</a:t>
            </a:fld>
            <a:endParaRPr lang="en-GB"/>
          </a:p>
        </p:txBody>
      </p:sp>
    </p:spTree>
    <p:extLst>
      <p:ext uri="{BB962C8B-B14F-4D97-AF65-F5344CB8AC3E}">
        <p14:creationId xmlns:p14="http://schemas.microsoft.com/office/powerpoint/2010/main" val="19156212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34</a:t>
            </a:fld>
            <a:endParaRPr lang="en-GB"/>
          </a:p>
        </p:txBody>
      </p:sp>
    </p:spTree>
    <p:extLst>
      <p:ext uri="{BB962C8B-B14F-4D97-AF65-F5344CB8AC3E}">
        <p14:creationId xmlns:p14="http://schemas.microsoft.com/office/powerpoint/2010/main" val="21132968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35</a:t>
            </a:fld>
            <a:endParaRPr lang="en-GB"/>
          </a:p>
        </p:txBody>
      </p:sp>
    </p:spTree>
    <p:extLst>
      <p:ext uri="{BB962C8B-B14F-4D97-AF65-F5344CB8AC3E}">
        <p14:creationId xmlns:p14="http://schemas.microsoft.com/office/powerpoint/2010/main" val="24180864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36</a:t>
            </a:fld>
            <a:endParaRPr lang="en-GB"/>
          </a:p>
        </p:txBody>
      </p:sp>
    </p:spTree>
    <p:extLst>
      <p:ext uri="{BB962C8B-B14F-4D97-AF65-F5344CB8AC3E}">
        <p14:creationId xmlns:p14="http://schemas.microsoft.com/office/powerpoint/2010/main" val="3431238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37</a:t>
            </a:fld>
            <a:endParaRPr lang="en-GB"/>
          </a:p>
        </p:txBody>
      </p:sp>
    </p:spTree>
    <p:extLst>
      <p:ext uri="{BB962C8B-B14F-4D97-AF65-F5344CB8AC3E}">
        <p14:creationId xmlns:p14="http://schemas.microsoft.com/office/powerpoint/2010/main" val="20266160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38</a:t>
            </a:fld>
            <a:endParaRPr lang="en-GB"/>
          </a:p>
        </p:txBody>
      </p:sp>
    </p:spTree>
    <p:extLst>
      <p:ext uri="{BB962C8B-B14F-4D97-AF65-F5344CB8AC3E}">
        <p14:creationId xmlns:p14="http://schemas.microsoft.com/office/powerpoint/2010/main" val="3658470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39</a:t>
            </a:fld>
            <a:endParaRPr lang="en-GB"/>
          </a:p>
        </p:txBody>
      </p:sp>
    </p:spTree>
    <p:extLst>
      <p:ext uri="{BB962C8B-B14F-4D97-AF65-F5344CB8AC3E}">
        <p14:creationId xmlns:p14="http://schemas.microsoft.com/office/powerpoint/2010/main" val="14989488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40</a:t>
            </a:fld>
            <a:endParaRPr lang="en-GB"/>
          </a:p>
        </p:txBody>
      </p:sp>
    </p:spTree>
    <p:extLst>
      <p:ext uri="{BB962C8B-B14F-4D97-AF65-F5344CB8AC3E}">
        <p14:creationId xmlns:p14="http://schemas.microsoft.com/office/powerpoint/2010/main" val="3717355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41</a:t>
            </a:fld>
            <a:endParaRPr lang="en-GB"/>
          </a:p>
        </p:txBody>
      </p:sp>
    </p:spTree>
    <p:extLst>
      <p:ext uri="{BB962C8B-B14F-4D97-AF65-F5344CB8AC3E}">
        <p14:creationId xmlns:p14="http://schemas.microsoft.com/office/powerpoint/2010/main" val="33187633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42</a:t>
            </a:fld>
            <a:endParaRPr lang="en-GB"/>
          </a:p>
        </p:txBody>
      </p:sp>
    </p:spTree>
    <p:extLst>
      <p:ext uri="{BB962C8B-B14F-4D97-AF65-F5344CB8AC3E}">
        <p14:creationId xmlns:p14="http://schemas.microsoft.com/office/powerpoint/2010/main" val="38185522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610605-EBAF-42C5-8966-2FF2CDD6211A}" type="slidenum">
              <a:rPr lang="en-GB" smtClean="0"/>
              <a:t>43</a:t>
            </a:fld>
            <a:endParaRPr lang="en-GB"/>
          </a:p>
        </p:txBody>
      </p:sp>
    </p:spTree>
    <p:extLst>
      <p:ext uri="{BB962C8B-B14F-4D97-AF65-F5344CB8AC3E}">
        <p14:creationId xmlns:p14="http://schemas.microsoft.com/office/powerpoint/2010/main" val="2919776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A3826-884F-4EBD-833B-64829AE20D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319B70B-3147-4046-A930-8ECF1028CF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DF14730-93C1-494F-A89B-929705F2F8EA}"/>
              </a:ext>
            </a:extLst>
          </p:cNvPr>
          <p:cNvSpPr>
            <a:spLocks noGrp="1"/>
          </p:cNvSpPr>
          <p:nvPr>
            <p:ph type="dt" sz="half" idx="10"/>
          </p:nvPr>
        </p:nvSpPr>
        <p:spPr/>
        <p:txBody>
          <a:bodyPr/>
          <a:lstStyle/>
          <a:p>
            <a:fld id="{5A8E77D4-23D9-4810-81A5-6EACB37550D1}" type="datetimeFigureOut">
              <a:rPr lang="en-GB" smtClean="0"/>
              <a:t>14/10/2026</a:t>
            </a:fld>
            <a:endParaRPr lang="en-GB"/>
          </a:p>
        </p:txBody>
      </p:sp>
      <p:sp>
        <p:nvSpPr>
          <p:cNvPr id="5" name="Footer Placeholder 4">
            <a:extLst>
              <a:ext uri="{FF2B5EF4-FFF2-40B4-BE49-F238E27FC236}">
                <a16:creationId xmlns:a16="http://schemas.microsoft.com/office/drawing/2014/main" id="{15C3DCC5-CFDF-45BA-9A80-E897EE5106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96D7C7-05C6-45F9-ABCD-E821246EDDF4}"/>
              </a:ext>
            </a:extLst>
          </p:cNvPr>
          <p:cNvSpPr>
            <a:spLocks noGrp="1"/>
          </p:cNvSpPr>
          <p:nvPr>
            <p:ph type="sldNum" sz="quarter" idx="12"/>
          </p:nvPr>
        </p:nvSpPr>
        <p:spPr/>
        <p:txBody>
          <a:bodyPr/>
          <a:lstStyle/>
          <a:p>
            <a:fld id="{D09ABCB4-635B-4667-9D87-8D3BBCFBBF89}" type="slidenum">
              <a:rPr lang="en-GB" smtClean="0"/>
              <a:t>‹#›</a:t>
            </a:fld>
            <a:endParaRPr lang="en-GB"/>
          </a:p>
        </p:txBody>
      </p:sp>
    </p:spTree>
    <p:extLst>
      <p:ext uri="{BB962C8B-B14F-4D97-AF65-F5344CB8AC3E}">
        <p14:creationId xmlns:p14="http://schemas.microsoft.com/office/powerpoint/2010/main" val="755571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ED7A5-97B8-4C6F-BF25-A2CF97923ED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0B9A41-0E7C-4E18-BF9D-309A3647FDF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1C1BA3-6D39-4CE4-B584-D13B0A1CB509}"/>
              </a:ext>
            </a:extLst>
          </p:cNvPr>
          <p:cNvSpPr>
            <a:spLocks noGrp="1"/>
          </p:cNvSpPr>
          <p:nvPr>
            <p:ph type="dt" sz="half" idx="10"/>
          </p:nvPr>
        </p:nvSpPr>
        <p:spPr/>
        <p:txBody>
          <a:bodyPr/>
          <a:lstStyle/>
          <a:p>
            <a:fld id="{5A8E77D4-23D9-4810-81A5-6EACB37550D1}" type="datetimeFigureOut">
              <a:rPr lang="en-GB" smtClean="0"/>
              <a:t>14/10/2026</a:t>
            </a:fld>
            <a:endParaRPr lang="en-GB"/>
          </a:p>
        </p:txBody>
      </p:sp>
      <p:sp>
        <p:nvSpPr>
          <p:cNvPr id="5" name="Footer Placeholder 4">
            <a:extLst>
              <a:ext uri="{FF2B5EF4-FFF2-40B4-BE49-F238E27FC236}">
                <a16:creationId xmlns:a16="http://schemas.microsoft.com/office/drawing/2014/main" id="{8C43EF56-DB80-4C0B-96EF-B0A09D8035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A6E59C-18AB-488C-8247-6BAFF94C46CB}"/>
              </a:ext>
            </a:extLst>
          </p:cNvPr>
          <p:cNvSpPr>
            <a:spLocks noGrp="1"/>
          </p:cNvSpPr>
          <p:nvPr>
            <p:ph type="sldNum" sz="quarter" idx="12"/>
          </p:nvPr>
        </p:nvSpPr>
        <p:spPr/>
        <p:txBody>
          <a:bodyPr/>
          <a:lstStyle/>
          <a:p>
            <a:fld id="{D09ABCB4-635B-4667-9D87-8D3BBCFBBF89}" type="slidenum">
              <a:rPr lang="en-GB" smtClean="0"/>
              <a:t>‹#›</a:t>
            </a:fld>
            <a:endParaRPr lang="en-GB"/>
          </a:p>
        </p:txBody>
      </p:sp>
    </p:spTree>
    <p:extLst>
      <p:ext uri="{BB962C8B-B14F-4D97-AF65-F5344CB8AC3E}">
        <p14:creationId xmlns:p14="http://schemas.microsoft.com/office/powerpoint/2010/main" val="846681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ED2FD-6690-4C65-A064-D60C2BB1BF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F20EF9B-8172-405F-B559-43A4A01EF8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71A70BC-C1FC-4610-A419-EE6FF79F1AD1}"/>
              </a:ext>
            </a:extLst>
          </p:cNvPr>
          <p:cNvSpPr>
            <a:spLocks noGrp="1"/>
          </p:cNvSpPr>
          <p:nvPr>
            <p:ph type="dt" sz="half" idx="10"/>
          </p:nvPr>
        </p:nvSpPr>
        <p:spPr/>
        <p:txBody>
          <a:bodyPr/>
          <a:lstStyle/>
          <a:p>
            <a:fld id="{5A8E77D4-23D9-4810-81A5-6EACB37550D1}" type="datetimeFigureOut">
              <a:rPr lang="en-GB" smtClean="0"/>
              <a:t>14/10/2026</a:t>
            </a:fld>
            <a:endParaRPr lang="en-GB"/>
          </a:p>
        </p:txBody>
      </p:sp>
      <p:sp>
        <p:nvSpPr>
          <p:cNvPr id="5" name="Footer Placeholder 4">
            <a:extLst>
              <a:ext uri="{FF2B5EF4-FFF2-40B4-BE49-F238E27FC236}">
                <a16:creationId xmlns:a16="http://schemas.microsoft.com/office/drawing/2014/main" id="{4E53E938-95CA-4F4D-A72B-85F405DA8E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5D6047-CC38-48E2-9618-538FF969C417}"/>
              </a:ext>
            </a:extLst>
          </p:cNvPr>
          <p:cNvSpPr>
            <a:spLocks noGrp="1"/>
          </p:cNvSpPr>
          <p:nvPr>
            <p:ph type="sldNum" sz="quarter" idx="12"/>
          </p:nvPr>
        </p:nvSpPr>
        <p:spPr/>
        <p:txBody>
          <a:bodyPr/>
          <a:lstStyle/>
          <a:p>
            <a:fld id="{D09ABCB4-635B-4667-9D87-8D3BBCFBBF89}" type="slidenum">
              <a:rPr lang="en-GB" smtClean="0"/>
              <a:t>‹#›</a:t>
            </a:fld>
            <a:endParaRPr lang="en-GB"/>
          </a:p>
        </p:txBody>
      </p:sp>
    </p:spTree>
    <p:extLst>
      <p:ext uri="{BB962C8B-B14F-4D97-AF65-F5344CB8AC3E}">
        <p14:creationId xmlns:p14="http://schemas.microsoft.com/office/powerpoint/2010/main" val="3524649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03D04-89CF-44BE-A16A-7931ADA26C7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A6EBF37-1F6E-48C7-86DA-18A35BADB53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FCC37A5-2597-449D-8F8B-855A1352F7A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5A7B47B-720C-4CBC-AA55-01256E0295E2}"/>
              </a:ext>
            </a:extLst>
          </p:cNvPr>
          <p:cNvSpPr>
            <a:spLocks noGrp="1"/>
          </p:cNvSpPr>
          <p:nvPr>
            <p:ph type="dt" sz="half" idx="10"/>
          </p:nvPr>
        </p:nvSpPr>
        <p:spPr/>
        <p:txBody>
          <a:bodyPr/>
          <a:lstStyle/>
          <a:p>
            <a:fld id="{5A8E77D4-23D9-4810-81A5-6EACB37550D1}" type="datetimeFigureOut">
              <a:rPr lang="en-GB" smtClean="0"/>
              <a:t>14/10/2026</a:t>
            </a:fld>
            <a:endParaRPr lang="en-GB"/>
          </a:p>
        </p:txBody>
      </p:sp>
      <p:sp>
        <p:nvSpPr>
          <p:cNvPr id="6" name="Footer Placeholder 5">
            <a:extLst>
              <a:ext uri="{FF2B5EF4-FFF2-40B4-BE49-F238E27FC236}">
                <a16:creationId xmlns:a16="http://schemas.microsoft.com/office/drawing/2014/main" id="{8F55B57B-BC1A-4C13-BE2C-8AB25BAB1D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E5B6FA-302C-4E98-B19E-B83D5DA5669B}"/>
              </a:ext>
            </a:extLst>
          </p:cNvPr>
          <p:cNvSpPr>
            <a:spLocks noGrp="1"/>
          </p:cNvSpPr>
          <p:nvPr>
            <p:ph type="sldNum" sz="quarter" idx="12"/>
          </p:nvPr>
        </p:nvSpPr>
        <p:spPr/>
        <p:txBody>
          <a:bodyPr/>
          <a:lstStyle/>
          <a:p>
            <a:fld id="{D09ABCB4-635B-4667-9D87-8D3BBCFBBF89}" type="slidenum">
              <a:rPr lang="en-GB" smtClean="0"/>
              <a:t>‹#›</a:t>
            </a:fld>
            <a:endParaRPr lang="en-GB"/>
          </a:p>
        </p:txBody>
      </p:sp>
    </p:spTree>
    <p:extLst>
      <p:ext uri="{BB962C8B-B14F-4D97-AF65-F5344CB8AC3E}">
        <p14:creationId xmlns:p14="http://schemas.microsoft.com/office/powerpoint/2010/main" val="1715235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EE5B6-C9F4-457A-A737-B4A577F30EA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8191C9-2923-4FEA-A273-10A1157C6B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EB74B06-F3E7-442A-91F6-8EFC18CC7D2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28259D6-A46E-4EEA-B1E4-A07BB0EEDD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BC55076-95DA-4773-B1C4-E4736C8DA66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B84AF1-6968-4305-BF2A-A2E6DEAAA916}"/>
              </a:ext>
            </a:extLst>
          </p:cNvPr>
          <p:cNvSpPr>
            <a:spLocks noGrp="1"/>
          </p:cNvSpPr>
          <p:nvPr>
            <p:ph type="dt" sz="half" idx="10"/>
          </p:nvPr>
        </p:nvSpPr>
        <p:spPr/>
        <p:txBody>
          <a:bodyPr/>
          <a:lstStyle/>
          <a:p>
            <a:fld id="{5A8E77D4-23D9-4810-81A5-6EACB37550D1}" type="datetimeFigureOut">
              <a:rPr lang="en-GB" smtClean="0"/>
              <a:t>14/10/2026</a:t>
            </a:fld>
            <a:endParaRPr lang="en-GB"/>
          </a:p>
        </p:txBody>
      </p:sp>
      <p:sp>
        <p:nvSpPr>
          <p:cNvPr id="8" name="Footer Placeholder 7">
            <a:extLst>
              <a:ext uri="{FF2B5EF4-FFF2-40B4-BE49-F238E27FC236}">
                <a16:creationId xmlns:a16="http://schemas.microsoft.com/office/drawing/2014/main" id="{C8885E06-086B-4FBD-BCC1-C0878420F0A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EECD01E-9CCD-4911-8236-250A51F2297F}"/>
              </a:ext>
            </a:extLst>
          </p:cNvPr>
          <p:cNvSpPr>
            <a:spLocks noGrp="1"/>
          </p:cNvSpPr>
          <p:nvPr>
            <p:ph type="sldNum" sz="quarter" idx="12"/>
          </p:nvPr>
        </p:nvSpPr>
        <p:spPr/>
        <p:txBody>
          <a:bodyPr/>
          <a:lstStyle/>
          <a:p>
            <a:fld id="{D09ABCB4-635B-4667-9D87-8D3BBCFBBF89}" type="slidenum">
              <a:rPr lang="en-GB" smtClean="0"/>
              <a:t>‹#›</a:t>
            </a:fld>
            <a:endParaRPr lang="en-GB"/>
          </a:p>
        </p:txBody>
      </p:sp>
    </p:spTree>
    <p:extLst>
      <p:ext uri="{BB962C8B-B14F-4D97-AF65-F5344CB8AC3E}">
        <p14:creationId xmlns:p14="http://schemas.microsoft.com/office/powerpoint/2010/main" val="3704735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A73A5-7D2D-4D66-9440-73946CA5954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0F6200E-3E82-43DF-A0D6-1EE85D2B52CA}"/>
              </a:ext>
            </a:extLst>
          </p:cNvPr>
          <p:cNvSpPr>
            <a:spLocks noGrp="1"/>
          </p:cNvSpPr>
          <p:nvPr>
            <p:ph type="dt" sz="half" idx="10"/>
          </p:nvPr>
        </p:nvSpPr>
        <p:spPr/>
        <p:txBody>
          <a:bodyPr/>
          <a:lstStyle/>
          <a:p>
            <a:fld id="{5A8E77D4-23D9-4810-81A5-6EACB37550D1}" type="datetimeFigureOut">
              <a:rPr lang="en-GB" smtClean="0"/>
              <a:t>14/10/2026</a:t>
            </a:fld>
            <a:endParaRPr lang="en-GB"/>
          </a:p>
        </p:txBody>
      </p:sp>
      <p:sp>
        <p:nvSpPr>
          <p:cNvPr id="4" name="Footer Placeholder 3">
            <a:extLst>
              <a:ext uri="{FF2B5EF4-FFF2-40B4-BE49-F238E27FC236}">
                <a16:creationId xmlns:a16="http://schemas.microsoft.com/office/drawing/2014/main" id="{4EBD21E9-49F0-4A9C-AC35-746D8E25734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D025CBE-CB54-4B0B-B4A4-863956943A17}"/>
              </a:ext>
            </a:extLst>
          </p:cNvPr>
          <p:cNvSpPr>
            <a:spLocks noGrp="1"/>
          </p:cNvSpPr>
          <p:nvPr>
            <p:ph type="sldNum" sz="quarter" idx="12"/>
          </p:nvPr>
        </p:nvSpPr>
        <p:spPr/>
        <p:txBody>
          <a:bodyPr/>
          <a:lstStyle/>
          <a:p>
            <a:fld id="{D09ABCB4-635B-4667-9D87-8D3BBCFBBF89}" type="slidenum">
              <a:rPr lang="en-GB" smtClean="0"/>
              <a:t>‹#›</a:t>
            </a:fld>
            <a:endParaRPr lang="en-GB"/>
          </a:p>
        </p:txBody>
      </p:sp>
    </p:spTree>
    <p:extLst>
      <p:ext uri="{BB962C8B-B14F-4D97-AF65-F5344CB8AC3E}">
        <p14:creationId xmlns:p14="http://schemas.microsoft.com/office/powerpoint/2010/main" val="2620695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D7E69F-BAC9-4B64-8A7C-E2FA6E34B1DB}"/>
              </a:ext>
            </a:extLst>
          </p:cNvPr>
          <p:cNvSpPr>
            <a:spLocks noGrp="1"/>
          </p:cNvSpPr>
          <p:nvPr>
            <p:ph type="dt" sz="half" idx="10"/>
          </p:nvPr>
        </p:nvSpPr>
        <p:spPr/>
        <p:txBody>
          <a:bodyPr/>
          <a:lstStyle/>
          <a:p>
            <a:fld id="{5A8E77D4-23D9-4810-81A5-6EACB37550D1}" type="datetimeFigureOut">
              <a:rPr lang="en-GB" smtClean="0"/>
              <a:t>14/10/2026</a:t>
            </a:fld>
            <a:endParaRPr lang="en-GB"/>
          </a:p>
        </p:txBody>
      </p:sp>
      <p:sp>
        <p:nvSpPr>
          <p:cNvPr id="3" name="Footer Placeholder 2">
            <a:extLst>
              <a:ext uri="{FF2B5EF4-FFF2-40B4-BE49-F238E27FC236}">
                <a16:creationId xmlns:a16="http://schemas.microsoft.com/office/drawing/2014/main" id="{BF7B2563-E803-4E6B-A1B0-D7E2CF12379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C5BCADF-718A-4693-B196-A73F907E4D7F}"/>
              </a:ext>
            </a:extLst>
          </p:cNvPr>
          <p:cNvSpPr>
            <a:spLocks noGrp="1"/>
          </p:cNvSpPr>
          <p:nvPr>
            <p:ph type="sldNum" sz="quarter" idx="12"/>
          </p:nvPr>
        </p:nvSpPr>
        <p:spPr/>
        <p:txBody>
          <a:bodyPr/>
          <a:lstStyle/>
          <a:p>
            <a:fld id="{D09ABCB4-635B-4667-9D87-8D3BBCFBBF89}" type="slidenum">
              <a:rPr lang="en-GB" smtClean="0"/>
              <a:t>‹#›</a:t>
            </a:fld>
            <a:endParaRPr lang="en-GB"/>
          </a:p>
        </p:txBody>
      </p:sp>
    </p:spTree>
    <p:extLst>
      <p:ext uri="{BB962C8B-B14F-4D97-AF65-F5344CB8AC3E}">
        <p14:creationId xmlns:p14="http://schemas.microsoft.com/office/powerpoint/2010/main" val="1018150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300A4-5322-474E-8494-360633E48E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EF61D63-7C6E-4732-B924-9D7FDC18A4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2E41FBF-5B1A-48D9-8B32-E1A3264450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8680696-9FB8-41D8-BCD0-C46161F470A9}"/>
              </a:ext>
            </a:extLst>
          </p:cNvPr>
          <p:cNvSpPr>
            <a:spLocks noGrp="1"/>
          </p:cNvSpPr>
          <p:nvPr>
            <p:ph type="dt" sz="half" idx="10"/>
          </p:nvPr>
        </p:nvSpPr>
        <p:spPr/>
        <p:txBody>
          <a:bodyPr/>
          <a:lstStyle/>
          <a:p>
            <a:fld id="{5A8E77D4-23D9-4810-81A5-6EACB37550D1}" type="datetimeFigureOut">
              <a:rPr lang="en-GB" smtClean="0"/>
              <a:t>14/10/2026</a:t>
            </a:fld>
            <a:endParaRPr lang="en-GB"/>
          </a:p>
        </p:txBody>
      </p:sp>
      <p:sp>
        <p:nvSpPr>
          <p:cNvPr id="6" name="Footer Placeholder 5">
            <a:extLst>
              <a:ext uri="{FF2B5EF4-FFF2-40B4-BE49-F238E27FC236}">
                <a16:creationId xmlns:a16="http://schemas.microsoft.com/office/drawing/2014/main" id="{E1FE9489-D301-446F-BD57-9C2EDFCA752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41F57C8-DD51-4489-BBCC-7E05421B0FB9}"/>
              </a:ext>
            </a:extLst>
          </p:cNvPr>
          <p:cNvSpPr>
            <a:spLocks noGrp="1"/>
          </p:cNvSpPr>
          <p:nvPr>
            <p:ph type="sldNum" sz="quarter" idx="12"/>
          </p:nvPr>
        </p:nvSpPr>
        <p:spPr/>
        <p:txBody>
          <a:bodyPr/>
          <a:lstStyle/>
          <a:p>
            <a:fld id="{D09ABCB4-635B-4667-9D87-8D3BBCFBBF89}" type="slidenum">
              <a:rPr lang="en-GB" smtClean="0"/>
              <a:t>‹#›</a:t>
            </a:fld>
            <a:endParaRPr lang="en-GB"/>
          </a:p>
        </p:txBody>
      </p:sp>
    </p:spTree>
    <p:extLst>
      <p:ext uri="{BB962C8B-B14F-4D97-AF65-F5344CB8AC3E}">
        <p14:creationId xmlns:p14="http://schemas.microsoft.com/office/powerpoint/2010/main" val="1935204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9F3F0-B142-436F-87CD-7621CDBEA4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C6E0CC2-C3B5-4F09-A010-EAE5013450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EBCD853-6810-4DF0-819E-3D4A97101A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88D103E-9109-4949-8FD8-F9F1FD11E0A2}"/>
              </a:ext>
            </a:extLst>
          </p:cNvPr>
          <p:cNvSpPr>
            <a:spLocks noGrp="1"/>
          </p:cNvSpPr>
          <p:nvPr>
            <p:ph type="dt" sz="half" idx="10"/>
          </p:nvPr>
        </p:nvSpPr>
        <p:spPr/>
        <p:txBody>
          <a:bodyPr/>
          <a:lstStyle/>
          <a:p>
            <a:fld id="{5A8E77D4-23D9-4810-81A5-6EACB37550D1}" type="datetimeFigureOut">
              <a:rPr lang="en-GB" smtClean="0"/>
              <a:t>14/10/2026</a:t>
            </a:fld>
            <a:endParaRPr lang="en-GB"/>
          </a:p>
        </p:txBody>
      </p:sp>
      <p:sp>
        <p:nvSpPr>
          <p:cNvPr id="6" name="Footer Placeholder 5">
            <a:extLst>
              <a:ext uri="{FF2B5EF4-FFF2-40B4-BE49-F238E27FC236}">
                <a16:creationId xmlns:a16="http://schemas.microsoft.com/office/drawing/2014/main" id="{2CBAF374-919B-44D8-8748-A7886B90BE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B75DE7-D3F1-4EA9-AE2A-15A434469F5D}"/>
              </a:ext>
            </a:extLst>
          </p:cNvPr>
          <p:cNvSpPr>
            <a:spLocks noGrp="1"/>
          </p:cNvSpPr>
          <p:nvPr>
            <p:ph type="sldNum" sz="quarter" idx="12"/>
          </p:nvPr>
        </p:nvSpPr>
        <p:spPr/>
        <p:txBody>
          <a:bodyPr/>
          <a:lstStyle/>
          <a:p>
            <a:fld id="{D09ABCB4-635B-4667-9D87-8D3BBCFBBF89}" type="slidenum">
              <a:rPr lang="en-GB" smtClean="0"/>
              <a:t>‹#›</a:t>
            </a:fld>
            <a:endParaRPr lang="en-GB"/>
          </a:p>
        </p:txBody>
      </p:sp>
    </p:spTree>
    <p:extLst>
      <p:ext uri="{BB962C8B-B14F-4D97-AF65-F5344CB8AC3E}">
        <p14:creationId xmlns:p14="http://schemas.microsoft.com/office/powerpoint/2010/main" val="1523603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0698-D127-4324-A7E9-8640327006F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EEEA992-9B06-4E2F-8B76-270F9C7227E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37BDE28-0B5E-46DF-94C4-638685E702D7}"/>
              </a:ext>
            </a:extLst>
          </p:cNvPr>
          <p:cNvSpPr>
            <a:spLocks noGrp="1"/>
          </p:cNvSpPr>
          <p:nvPr>
            <p:ph type="dt" sz="half" idx="10"/>
          </p:nvPr>
        </p:nvSpPr>
        <p:spPr/>
        <p:txBody>
          <a:bodyPr/>
          <a:lstStyle/>
          <a:p>
            <a:fld id="{5A8E77D4-23D9-4810-81A5-6EACB37550D1}" type="datetimeFigureOut">
              <a:rPr lang="en-GB" smtClean="0"/>
              <a:t>14/10/2026</a:t>
            </a:fld>
            <a:endParaRPr lang="en-GB"/>
          </a:p>
        </p:txBody>
      </p:sp>
      <p:sp>
        <p:nvSpPr>
          <p:cNvPr id="5" name="Footer Placeholder 4">
            <a:extLst>
              <a:ext uri="{FF2B5EF4-FFF2-40B4-BE49-F238E27FC236}">
                <a16:creationId xmlns:a16="http://schemas.microsoft.com/office/drawing/2014/main" id="{887447D3-F951-4F45-A9BD-40976D81EE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7164EB-13E4-49E3-BA4F-C278968D20E7}"/>
              </a:ext>
            </a:extLst>
          </p:cNvPr>
          <p:cNvSpPr>
            <a:spLocks noGrp="1"/>
          </p:cNvSpPr>
          <p:nvPr>
            <p:ph type="sldNum" sz="quarter" idx="12"/>
          </p:nvPr>
        </p:nvSpPr>
        <p:spPr/>
        <p:txBody>
          <a:bodyPr/>
          <a:lstStyle/>
          <a:p>
            <a:fld id="{D09ABCB4-635B-4667-9D87-8D3BBCFBBF89}" type="slidenum">
              <a:rPr lang="en-GB" smtClean="0"/>
              <a:t>‹#›</a:t>
            </a:fld>
            <a:endParaRPr lang="en-GB"/>
          </a:p>
        </p:txBody>
      </p:sp>
    </p:spTree>
    <p:extLst>
      <p:ext uri="{BB962C8B-B14F-4D97-AF65-F5344CB8AC3E}">
        <p14:creationId xmlns:p14="http://schemas.microsoft.com/office/powerpoint/2010/main" val="670083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0B2AE2-A44E-4722-8FE1-AEA4D45EBF3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AE0FC6E-0815-4F43-ACC2-79503877826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034C3C-A171-4F6A-997A-8F7FF9CB67B6}"/>
              </a:ext>
            </a:extLst>
          </p:cNvPr>
          <p:cNvSpPr>
            <a:spLocks noGrp="1"/>
          </p:cNvSpPr>
          <p:nvPr>
            <p:ph type="dt" sz="half" idx="10"/>
          </p:nvPr>
        </p:nvSpPr>
        <p:spPr/>
        <p:txBody>
          <a:bodyPr/>
          <a:lstStyle/>
          <a:p>
            <a:fld id="{5A8E77D4-23D9-4810-81A5-6EACB37550D1}" type="datetimeFigureOut">
              <a:rPr lang="en-GB" smtClean="0"/>
              <a:t>14/10/2026</a:t>
            </a:fld>
            <a:endParaRPr lang="en-GB"/>
          </a:p>
        </p:txBody>
      </p:sp>
      <p:sp>
        <p:nvSpPr>
          <p:cNvPr id="5" name="Footer Placeholder 4">
            <a:extLst>
              <a:ext uri="{FF2B5EF4-FFF2-40B4-BE49-F238E27FC236}">
                <a16:creationId xmlns:a16="http://schemas.microsoft.com/office/drawing/2014/main" id="{20F1DC24-2D01-4AFF-9826-E08FBD4293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579D6C-090C-47CA-BFA0-D433ED362153}"/>
              </a:ext>
            </a:extLst>
          </p:cNvPr>
          <p:cNvSpPr>
            <a:spLocks noGrp="1"/>
          </p:cNvSpPr>
          <p:nvPr>
            <p:ph type="sldNum" sz="quarter" idx="12"/>
          </p:nvPr>
        </p:nvSpPr>
        <p:spPr/>
        <p:txBody>
          <a:bodyPr/>
          <a:lstStyle/>
          <a:p>
            <a:fld id="{D09ABCB4-635B-4667-9D87-8D3BBCFBBF89}" type="slidenum">
              <a:rPr lang="en-GB" smtClean="0"/>
              <a:t>‹#›</a:t>
            </a:fld>
            <a:endParaRPr lang="en-GB"/>
          </a:p>
        </p:txBody>
      </p:sp>
    </p:spTree>
    <p:extLst>
      <p:ext uri="{BB962C8B-B14F-4D97-AF65-F5344CB8AC3E}">
        <p14:creationId xmlns:p14="http://schemas.microsoft.com/office/powerpoint/2010/main" val="4031906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15"/>
        <p:cNvGrpSpPr/>
        <p:nvPr/>
      </p:nvGrpSpPr>
      <p:grpSpPr>
        <a:xfrm>
          <a:off x="0" y="0"/>
          <a:ext cx="0" cy="0"/>
          <a:chOff x="0" y="0"/>
          <a:chExt cx="0" cy="0"/>
        </a:xfrm>
      </p:grpSpPr>
      <p:sp>
        <p:nvSpPr>
          <p:cNvPr id="16" name="Google Shape;16;p56"/>
          <p:cNvSpPr/>
          <p:nvPr/>
        </p:nvSpPr>
        <p:spPr>
          <a:xfrm>
            <a:off x="0" y="0"/>
            <a:ext cx="12192000" cy="6858000"/>
          </a:xfrm>
          <a:prstGeom prst="rect">
            <a:avLst/>
          </a:prstGeom>
          <a:solidFill>
            <a:schemeClr val="lt1">
              <a:alpha val="4274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 name="Google Shape;17;p56"/>
          <p:cNvSpPr/>
          <p:nvPr/>
        </p:nvSpPr>
        <p:spPr>
          <a:xfrm>
            <a:off x="-6353" y="0"/>
            <a:ext cx="12192000"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8" name="Google Shape;18;p56"/>
          <p:cNvSpPr/>
          <p:nvPr/>
        </p:nvSpPr>
        <p:spPr>
          <a:xfrm>
            <a:off x="609598" y="438152"/>
            <a:ext cx="10960100" cy="5957887"/>
          </a:xfrm>
          <a:prstGeom prst="roundRect">
            <a:avLst>
              <a:gd name="adj" fmla="val 0"/>
            </a:avLst>
          </a:prstGeom>
          <a:solidFill>
            <a:schemeClr val="lt1">
              <a:alpha val="89803"/>
            </a:schemeClr>
          </a:solidFill>
          <a:ln w="25400" cap="rnd"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50" b="0" i="0" u="none" strike="noStrike" cap="none">
                <a:solidFill>
                  <a:schemeClr val="lt1"/>
                </a:solidFill>
                <a:latin typeface="Arial"/>
                <a:ea typeface="Arial"/>
                <a:cs typeface="Arial"/>
                <a:sym typeface="Arial"/>
              </a:rPr>
              <a:t> </a:t>
            </a:r>
            <a:endParaRPr sz="1800"/>
          </a:p>
        </p:txBody>
      </p:sp>
      <p:pic>
        <p:nvPicPr>
          <p:cNvPr id="5" name="Picture 4">
            <a:extLst>
              <a:ext uri="{FF2B5EF4-FFF2-40B4-BE49-F238E27FC236}">
                <a16:creationId xmlns:a16="http://schemas.microsoft.com/office/drawing/2014/main" id="{56E3AE5D-0139-E82F-1E84-FC86FE746865}"/>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481027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868C92-957D-4138-BDB5-7D0939BCF4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24515E5-2E98-4552-9286-EEFE445007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6ABCE6-1259-4137-9E8D-AF51F78175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8E77D4-23D9-4810-81A5-6EACB37550D1}" type="datetimeFigureOut">
              <a:rPr lang="en-GB" smtClean="0"/>
              <a:t>14/10/2026</a:t>
            </a:fld>
            <a:endParaRPr lang="en-GB"/>
          </a:p>
        </p:txBody>
      </p:sp>
      <p:sp>
        <p:nvSpPr>
          <p:cNvPr id="5" name="Footer Placeholder 4">
            <a:extLst>
              <a:ext uri="{FF2B5EF4-FFF2-40B4-BE49-F238E27FC236}">
                <a16:creationId xmlns:a16="http://schemas.microsoft.com/office/drawing/2014/main" id="{F3AFC229-0FE1-40CD-B4D0-C5F6E4A2F2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7F5F0BC-60E2-4B0B-83CB-37AC91BF6E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9ABCB4-635B-4667-9D87-8D3BBCFBBF89}" type="slidenum">
              <a:rPr lang="en-GB" smtClean="0"/>
              <a:t>‹#›</a:t>
            </a:fld>
            <a:endParaRPr lang="en-GB"/>
          </a:p>
        </p:txBody>
      </p:sp>
    </p:spTree>
    <p:extLst>
      <p:ext uri="{BB962C8B-B14F-4D97-AF65-F5344CB8AC3E}">
        <p14:creationId xmlns:p14="http://schemas.microsoft.com/office/powerpoint/2010/main" val="3170619539"/>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creativecommons.org/licenses/by-nc-nd/3.0/" TargetMode="External"/><Relationship Id="rId4" Type="http://schemas.openxmlformats.org/officeDocument/2006/relationships/hyperlink" Target="http://www.flickr.com/photos/jeffcooney/5583517327/"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hiteroseeducation.com/parent-pupil-resources/maths"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whiteroseeducation.com/parent-pupil-resources/maths/home-learning?year=year-2-new" TargetMode="External"/><Relationship Id="rId4" Type="http://schemas.openxmlformats.org/officeDocument/2006/relationships/hyperlink" Target="https://whiteroseeducation.com/parent-pupil-resources/maths/maths-with-michael"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nspcc.org.uk/keeping-children-safe/online-safety/"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lisa.lomax@ashleigh.blackburn.sch.uk"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mailto:lisa.lomax@ashleigh.blackburn.sch.uk"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B0AC5-A5B2-8C69-A27C-7CA9EB992855}"/>
              </a:ext>
            </a:extLst>
          </p:cNvPr>
          <p:cNvSpPr>
            <a:spLocks noGrp="1"/>
          </p:cNvSpPr>
          <p:nvPr>
            <p:ph type="ctrTitle"/>
          </p:nvPr>
        </p:nvSpPr>
        <p:spPr>
          <a:xfrm>
            <a:off x="603504" y="770467"/>
            <a:ext cx="10782300" cy="1363133"/>
          </a:xfrm>
        </p:spPr>
        <p:txBody>
          <a:bodyPr/>
          <a:lstStyle/>
          <a:p>
            <a:pPr algn="ctr"/>
            <a:r>
              <a:rPr lang="en-GB" dirty="0"/>
              <a:t>Curriculum Evening</a:t>
            </a:r>
          </a:p>
        </p:txBody>
      </p:sp>
      <p:sp>
        <p:nvSpPr>
          <p:cNvPr id="3" name="Subtitle 2">
            <a:extLst>
              <a:ext uri="{FF2B5EF4-FFF2-40B4-BE49-F238E27FC236}">
                <a16:creationId xmlns:a16="http://schemas.microsoft.com/office/drawing/2014/main" id="{41686589-1E4A-E965-1F39-C38A68F2C3C7}"/>
              </a:ext>
            </a:extLst>
          </p:cNvPr>
          <p:cNvSpPr>
            <a:spLocks noGrp="1"/>
          </p:cNvSpPr>
          <p:nvPr>
            <p:ph type="subTitle" idx="1"/>
          </p:nvPr>
        </p:nvSpPr>
        <p:spPr>
          <a:xfrm>
            <a:off x="1577009" y="2345635"/>
            <a:ext cx="8318704" cy="3507161"/>
          </a:xfrm>
        </p:spPr>
        <p:txBody>
          <a:bodyPr>
            <a:normAutofit/>
          </a:bodyPr>
          <a:lstStyle/>
          <a:p>
            <a:pPr algn="ctr"/>
            <a:r>
              <a:rPr lang="en-GB" sz="4400" dirty="0"/>
              <a:t>Peacocks Class – Year 2</a:t>
            </a:r>
          </a:p>
        </p:txBody>
      </p:sp>
      <p:pic>
        <p:nvPicPr>
          <p:cNvPr id="5" name="Picture 4">
            <a:extLst>
              <a:ext uri="{FF2B5EF4-FFF2-40B4-BE49-F238E27FC236}">
                <a16:creationId xmlns:a16="http://schemas.microsoft.com/office/drawing/2014/main" id="{1C96369A-31CC-D647-2B3A-39866647B6C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313043" y="3110947"/>
            <a:ext cx="4876800" cy="3238500"/>
          </a:xfrm>
          <a:prstGeom prst="rect">
            <a:avLst/>
          </a:prstGeom>
        </p:spPr>
      </p:pic>
      <p:sp>
        <p:nvSpPr>
          <p:cNvPr id="6" name="TextBox 5">
            <a:extLst>
              <a:ext uri="{FF2B5EF4-FFF2-40B4-BE49-F238E27FC236}">
                <a16:creationId xmlns:a16="http://schemas.microsoft.com/office/drawing/2014/main" id="{9B584A93-A7C7-3E08-1D10-D6286568919F}"/>
              </a:ext>
            </a:extLst>
          </p:cNvPr>
          <p:cNvSpPr txBox="1"/>
          <p:nvPr/>
        </p:nvSpPr>
        <p:spPr>
          <a:xfrm>
            <a:off x="3313043" y="6471121"/>
            <a:ext cx="4876800" cy="230832"/>
          </a:xfrm>
          <a:prstGeom prst="rect">
            <a:avLst/>
          </a:prstGeom>
          <a:noFill/>
        </p:spPr>
        <p:txBody>
          <a:bodyPr wrap="square" rtlCol="0">
            <a:spAutoFit/>
          </a:bodyPr>
          <a:lstStyle/>
          <a:p>
            <a:r>
              <a:rPr lang="en-GB" sz="900">
                <a:hlinkClick r:id="rId4" tooltip="http://www.flickr.com/photos/jeffcooney/5583517327/"/>
              </a:rPr>
              <a:t>This Photo</a:t>
            </a:r>
            <a:r>
              <a:rPr lang="en-GB" sz="900"/>
              <a:t> by Unknown Author is licensed under </a:t>
            </a:r>
            <a:r>
              <a:rPr lang="en-GB" sz="900">
                <a:hlinkClick r:id="rId5" tooltip="https://creativecommons.org/licenses/by-nc-nd/3.0/"/>
              </a:rPr>
              <a:t>CC BY-NC-ND</a:t>
            </a:r>
            <a:endParaRPr lang="en-GB" sz="900"/>
          </a:p>
        </p:txBody>
      </p:sp>
    </p:spTree>
    <p:extLst>
      <p:ext uri="{BB962C8B-B14F-4D97-AF65-F5344CB8AC3E}">
        <p14:creationId xmlns:p14="http://schemas.microsoft.com/office/powerpoint/2010/main" val="1630245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CEECD-AA9F-406D-5932-2D7B143AF5C6}"/>
              </a:ext>
            </a:extLst>
          </p:cNvPr>
          <p:cNvSpPr>
            <a:spLocks noGrp="1"/>
          </p:cNvSpPr>
          <p:nvPr>
            <p:ph type="title"/>
          </p:nvPr>
        </p:nvSpPr>
        <p:spPr>
          <a:xfrm>
            <a:off x="491784" y="370029"/>
            <a:ext cx="10772775" cy="1658198"/>
          </a:xfrm>
        </p:spPr>
        <p:txBody>
          <a:bodyPr/>
          <a:lstStyle/>
          <a:p>
            <a:r>
              <a:rPr lang="en-GB" dirty="0"/>
              <a:t>Who are the teachers in the class?</a:t>
            </a:r>
          </a:p>
        </p:txBody>
      </p:sp>
      <p:sp>
        <p:nvSpPr>
          <p:cNvPr id="3" name="Content Placeholder 2">
            <a:extLst>
              <a:ext uri="{FF2B5EF4-FFF2-40B4-BE49-F238E27FC236}">
                <a16:creationId xmlns:a16="http://schemas.microsoft.com/office/drawing/2014/main" id="{943D387D-EE60-025B-6307-981B87B5B082}"/>
              </a:ext>
            </a:extLst>
          </p:cNvPr>
          <p:cNvSpPr>
            <a:spLocks noGrp="1"/>
          </p:cNvSpPr>
          <p:nvPr>
            <p:ph idx="1"/>
          </p:nvPr>
        </p:nvSpPr>
        <p:spPr/>
        <p:txBody>
          <a:bodyPr/>
          <a:lstStyle/>
          <a:p>
            <a:r>
              <a:rPr lang="en-GB" dirty="0"/>
              <a:t>Mrs Lomax – Class Teacher</a:t>
            </a:r>
          </a:p>
          <a:p>
            <a:r>
              <a:rPr lang="en-GB" dirty="0"/>
              <a:t>Mrs </a:t>
            </a:r>
            <a:r>
              <a:rPr lang="en-GB" dirty="0" err="1"/>
              <a:t>Solkar</a:t>
            </a:r>
            <a:r>
              <a:rPr lang="en-GB" dirty="0"/>
              <a:t> – PPA cover </a:t>
            </a:r>
          </a:p>
          <a:p>
            <a:r>
              <a:rPr lang="en-GB" dirty="0"/>
              <a:t>Mrs Wood and Mrs Marr– TAs</a:t>
            </a:r>
          </a:p>
          <a:p>
            <a:r>
              <a:rPr lang="en-GB" dirty="0"/>
              <a:t>Miss Taylor – volunteer </a:t>
            </a:r>
          </a:p>
          <a:p>
            <a:r>
              <a:rPr lang="en-GB" dirty="0"/>
              <a:t>Mr </a:t>
            </a:r>
            <a:r>
              <a:rPr lang="en-GB" dirty="0" err="1"/>
              <a:t>Atlay</a:t>
            </a:r>
            <a:r>
              <a:rPr lang="en-GB" dirty="0"/>
              <a:t> – student teacher (until mid December)</a:t>
            </a:r>
          </a:p>
        </p:txBody>
      </p:sp>
      <p:pic>
        <p:nvPicPr>
          <p:cNvPr id="4" name="Picture 3">
            <a:extLst>
              <a:ext uri="{FF2B5EF4-FFF2-40B4-BE49-F238E27FC236}">
                <a16:creationId xmlns:a16="http://schemas.microsoft.com/office/drawing/2014/main" id="{653AF330-F20F-7622-7C4E-C504F3094CA1}"/>
              </a:ext>
            </a:extLst>
          </p:cNvPr>
          <p:cNvPicPr>
            <a:picLocks noChangeAspect="1"/>
          </p:cNvPicPr>
          <p:nvPr/>
        </p:nvPicPr>
        <p:blipFill>
          <a:blip r:embed="rId3"/>
          <a:stretch>
            <a:fillRect/>
          </a:stretch>
        </p:blipFill>
        <p:spPr>
          <a:xfrm>
            <a:off x="8602991" y="4614203"/>
            <a:ext cx="2661568" cy="1976214"/>
          </a:xfrm>
          <a:prstGeom prst="rect">
            <a:avLst/>
          </a:prstGeom>
        </p:spPr>
      </p:pic>
    </p:spTree>
    <p:extLst>
      <p:ext uri="{BB962C8B-B14F-4D97-AF65-F5344CB8AC3E}">
        <p14:creationId xmlns:p14="http://schemas.microsoft.com/office/powerpoint/2010/main" val="1610407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CBB1C-93EE-4816-87DB-4C624DAFCBAD}"/>
              </a:ext>
            </a:extLst>
          </p:cNvPr>
          <p:cNvSpPr>
            <a:spLocks noGrp="1"/>
          </p:cNvSpPr>
          <p:nvPr>
            <p:ph type="title"/>
          </p:nvPr>
        </p:nvSpPr>
        <p:spPr/>
        <p:txBody>
          <a:bodyPr/>
          <a:lstStyle/>
          <a:p>
            <a:r>
              <a:rPr lang="en-GB" dirty="0"/>
              <a:t>A Typical Day in Year 2 </a:t>
            </a:r>
          </a:p>
        </p:txBody>
      </p:sp>
      <p:sp>
        <p:nvSpPr>
          <p:cNvPr id="3" name="Content Placeholder 2">
            <a:extLst>
              <a:ext uri="{FF2B5EF4-FFF2-40B4-BE49-F238E27FC236}">
                <a16:creationId xmlns:a16="http://schemas.microsoft.com/office/drawing/2014/main" id="{17A904FC-598A-48CB-AC61-A16D45A3DA9A}"/>
              </a:ext>
            </a:extLst>
          </p:cNvPr>
          <p:cNvSpPr>
            <a:spLocks noGrp="1"/>
          </p:cNvSpPr>
          <p:nvPr>
            <p:ph idx="1"/>
          </p:nvPr>
        </p:nvSpPr>
        <p:spPr/>
        <p:txBody>
          <a:bodyPr>
            <a:normAutofit fontScale="85000" lnSpcReduction="20000"/>
          </a:bodyPr>
          <a:lstStyle/>
          <a:p>
            <a:r>
              <a:rPr lang="en-GB" dirty="0"/>
              <a:t>8.45 – 9.00 Morning Maths, Spelling Practice and Registers</a:t>
            </a:r>
          </a:p>
          <a:p>
            <a:r>
              <a:rPr lang="en-GB" dirty="0"/>
              <a:t>9.00 – 9.20 Assembly</a:t>
            </a:r>
          </a:p>
          <a:p>
            <a:r>
              <a:rPr lang="en-GB" dirty="0"/>
              <a:t>9.20-10.15 Maths</a:t>
            </a:r>
          </a:p>
          <a:p>
            <a:r>
              <a:rPr lang="en-GB" dirty="0"/>
              <a:t>10.15-10.30 Break</a:t>
            </a:r>
          </a:p>
          <a:p>
            <a:r>
              <a:rPr lang="en-GB" dirty="0"/>
              <a:t>10.30-11.00 Phonics</a:t>
            </a:r>
          </a:p>
          <a:p>
            <a:r>
              <a:rPr lang="en-GB" dirty="0"/>
              <a:t>11.00-11.45 English</a:t>
            </a:r>
          </a:p>
          <a:p>
            <a:r>
              <a:rPr lang="en-GB" dirty="0"/>
              <a:t>11.45 -1.00 Lunch</a:t>
            </a:r>
          </a:p>
          <a:p>
            <a:r>
              <a:rPr lang="en-GB" dirty="0"/>
              <a:t>1.00-1.30 Register, Guided Reading or Handwriting  </a:t>
            </a:r>
          </a:p>
          <a:p>
            <a:r>
              <a:rPr lang="en-GB" dirty="0"/>
              <a:t>1.30-2.15 Topic lesson</a:t>
            </a:r>
          </a:p>
          <a:p>
            <a:r>
              <a:rPr lang="en-GB" dirty="0"/>
              <a:t>2.15-2.25 Break</a:t>
            </a:r>
          </a:p>
          <a:p>
            <a:r>
              <a:rPr lang="en-GB" dirty="0"/>
              <a:t>2.25-3.30 Topic lesson</a:t>
            </a:r>
          </a:p>
        </p:txBody>
      </p:sp>
      <p:pic>
        <p:nvPicPr>
          <p:cNvPr id="1030" name="Picture 6" descr="&quot;A Typical Day at School&quot; - Free stories online. Create books for kids | StoryJumper">
            <a:extLst>
              <a:ext uri="{FF2B5EF4-FFF2-40B4-BE49-F238E27FC236}">
                <a16:creationId xmlns:a16="http://schemas.microsoft.com/office/drawing/2014/main" id="{43FE3E85-50F9-430A-9A94-60DBA365C8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0270" y="3669878"/>
            <a:ext cx="4139554" cy="3076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762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426EB-00C2-4FE5-A35D-C8D7DFAADCA1}"/>
              </a:ext>
            </a:extLst>
          </p:cNvPr>
          <p:cNvSpPr>
            <a:spLocks noGrp="1"/>
          </p:cNvSpPr>
          <p:nvPr>
            <p:ph type="title"/>
          </p:nvPr>
        </p:nvSpPr>
        <p:spPr/>
        <p:txBody>
          <a:bodyPr/>
          <a:lstStyle/>
          <a:p>
            <a:r>
              <a:rPr lang="en-GB" dirty="0"/>
              <a:t>Curriculum Overview </a:t>
            </a:r>
          </a:p>
        </p:txBody>
      </p:sp>
      <p:pic>
        <p:nvPicPr>
          <p:cNvPr id="4" name="Content Placeholder 3">
            <a:extLst>
              <a:ext uri="{FF2B5EF4-FFF2-40B4-BE49-F238E27FC236}">
                <a16:creationId xmlns:a16="http://schemas.microsoft.com/office/drawing/2014/main" id="{19FA2C18-1D6A-4585-87F7-82DC1E559FDC}"/>
              </a:ext>
            </a:extLst>
          </p:cNvPr>
          <p:cNvPicPr>
            <a:picLocks noGrp="1" noChangeAspect="1"/>
          </p:cNvPicPr>
          <p:nvPr>
            <p:ph idx="1"/>
          </p:nvPr>
        </p:nvPicPr>
        <p:blipFill rotWithShape="1">
          <a:blip r:embed="rId3"/>
          <a:srcRect l="13710" t="20117" r="17484" b="4555"/>
          <a:stretch/>
        </p:blipFill>
        <p:spPr>
          <a:xfrm>
            <a:off x="1266092" y="1580747"/>
            <a:ext cx="10353822" cy="6107443"/>
          </a:xfrm>
          <a:prstGeom prst="rect">
            <a:avLst/>
          </a:prstGeom>
        </p:spPr>
      </p:pic>
    </p:spTree>
    <p:extLst>
      <p:ext uri="{BB962C8B-B14F-4D97-AF65-F5344CB8AC3E}">
        <p14:creationId xmlns:p14="http://schemas.microsoft.com/office/powerpoint/2010/main" val="1257858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D77CF-DB27-4293-B5A9-692C1DBAB4AC}"/>
              </a:ext>
            </a:extLst>
          </p:cNvPr>
          <p:cNvSpPr>
            <a:spLocks noGrp="1"/>
          </p:cNvSpPr>
          <p:nvPr>
            <p:ph type="title"/>
          </p:nvPr>
        </p:nvSpPr>
        <p:spPr/>
        <p:txBody>
          <a:bodyPr/>
          <a:lstStyle/>
          <a:p>
            <a:r>
              <a:rPr lang="en-GB" dirty="0"/>
              <a:t>Phonics in Year 2</a:t>
            </a:r>
          </a:p>
        </p:txBody>
      </p:sp>
      <p:sp>
        <p:nvSpPr>
          <p:cNvPr id="3" name="Content Placeholder 2">
            <a:extLst>
              <a:ext uri="{FF2B5EF4-FFF2-40B4-BE49-F238E27FC236}">
                <a16:creationId xmlns:a16="http://schemas.microsoft.com/office/drawing/2014/main" id="{9A7469A2-1126-44FF-BCA9-15136CD09306}"/>
              </a:ext>
            </a:extLst>
          </p:cNvPr>
          <p:cNvSpPr>
            <a:spLocks noGrp="1"/>
          </p:cNvSpPr>
          <p:nvPr>
            <p:ph idx="1"/>
          </p:nvPr>
        </p:nvSpPr>
        <p:spPr>
          <a:xfrm>
            <a:off x="657224" y="1682750"/>
            <a:ext cx="10753725" cy="3766185"/>
          </a:xfrm>
        </p:spPr>
        <p:txBody>
          <a:bodyPr/>
          <a:lstStyle/>
          <a:p>
            <a:r>
              <a:rPr lang="en-GB" dirty="0"/>
              <a:t>We use Twinkl Phonics and most Year 2 children are learning Phase 6 after finishing and recapping Phase 5. Phase 6 lasts for 30 weeks and is a mix of alternative graphemes and spelling rules. It also teaches the Year 2 common exception words and there is a grammar element every week.  We use Rhino Readers as our main home reading scheme in KS1 as this fits with Twinkl phonics. </a:t>
            </a:r>
          </a:p>
          <a:p>
            <a:endParaRPr lang="en-GB" dirty="0"/>
          </a:p>
        </p:txBody>
      </p:sp>
      <p:pic>
        <p:nvPicPr>
          <p:cNvPr id="2050" name="Picture 2" descr="Twinkl Phonics - DfE Validated Scheme - Primary Resources">
            <a:extLst>
              <a:ext uri="{FF2B5EF4-FFF2-40B4-BE49-F238E27FC236}">
                <a16:creationId xmlns:a16="http://schemas.microsoft.com/office/drawing/2014/main" id="{F79FDBE5-E07B-4BDB-B7C7-465DC6693B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3700" y="4447215"/>
            <a:ext cx="4479534" cy="2533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1824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9" name="Google Shape;79;p3"/>
          <p:cNvSpPr/>
          <p:nvPr/>
        </p:nvSpPr>
        <p:spPr>
          <a:xfrm>
            <a:off x="1879600" y="263829"/>
            <a:ext cx="8432800" cy="853772"/>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lvl="3">
              <a:buClr>
                <a:schemeClr val="lt1"/>
              </a:buClr>
              <a:buSzPts val="1800"/>
            </a:pPr>
            <a:r>
              <a:rPr lang="en-GB" sz="4000" b="1" dirty="0">
                <a:solidFill>
                  <a:schemeClr val="lt1"/>
                </a:solidFill>
                <a:latin typeface="Roboto"/>
                <a:ea typeface="Roboto"/>
                <a:cs typeface="Roboto"/>
                <a:sym typeface="Roboto"/>
              </a:rPr>
              <a:t>Did You Know…?</a:t>
            </a:r>
            <a:endParaRPr sz="4000" b="1" dirty="0"/>
          </a:p>
        </p:txBody>
      </p:sp>
      <p:pic>
        <p:nvPicPr>
          <p:cNvPr id="5" name="Picture 4">
            <a:extLst>
              <a:ext uri="{FF2B5EF4-FFF2-40B4-BE49-F238E27FC236}">
                <a16:creationId xmlns:a16="http://schemas.microsoft.com/office/drawing/2014/main" id="{E98BD481-A17E-CE40-8E7D-3E752FFA30F3}"/>
              </a:ext>
            </a:extLst>
          </p:cNvPr>
          <p:cNvPicPr>
            <a:picLocks noChangeAspect="1"/>
          </p:cNvPicPr>
          <p:nvPr/>
        </p:nvPicPr>
        <p:blipFill>
          <a:blip r:embed="rId3"/>
          <a:stretch>
            <a:fillRect/>
          </a:stretch>
        </p:blipFill>
        <p:spPr>
          <a:xfrm>
            <a:off x="1697385" y="2885386"/>
            <a:ext cx="5323413" cy="3761794"/>
          </a:xfrm>
          <a:prstGeom prst="rect">
            <a:avLst/>
          </a:prstGeom>
          <a:ln w="22225">
            <a:solidFill>
              <a:srgbClr val="E4007D"/>
            </a:solidFill>
          </a:ln>
        </p:spPr>
      </p:pic>
      <p:pic>
        <p:nvPicPr>
          <p:cNvPr id="8" name="Picture 7">
            <a:extLst>
              <a:ext uri="{FF2B5EF4-FFF2-40B4-BE49-F238E27FC236}">
                <a16:creationId xmlns:a16="http://schemas.microsoft.com/office/drawing/2014/main" id="{A660FE2F-7F90-F545-AB3F-B15EE765A9D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17598" y="2671918"/>
            <a:ext cx="3104071" cy="4532345"/>
          </a:xfrm>
          <a:prstGeom prst="rect">
            <a:avLst/>
          </a:prstGeom>
        </p:spPr>
      </p:pic>
      <p:sp>
        <p:nvSpPr>
          <p:cNvPr id="2" name="Rounded Rectangular Callout 1">
            <a:extLst>
              <a:ext uri="{FF2B5EF4-FFF2-40B4-BE49-F238E27FC236}">
                <a16:creationId xmlns:a16="http://schemas.microsoft.com/office/drawing/2014/main" id="{56AD17B6-D8E4-E17D-273C-C4D79C5CC402}"/>
              </a:ext>
            </a:extLst>
          </p:cNvPr>
          <p:cNvSpPr/>
          <p:nvPr/>
        </p:nvSpPr>
        <p:spPr>
          <a:xfrm>
            <a:off x="6413500" y="825501"/>
            <a:ext cx="3898900" cy="1727532"/>
          </a:xfrm>
          <a:prstGeom prst="wedgeRoundRectCallout">
            <a:avLst>
              <a:gd name="adj1" fmla="val 7181"/>
              <a:gd name="adj2" fmla="val 70069"/>
              <a:gd name="adj3" fmla="val 16667"/>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CDB464A1-2850-7442-941A-6DB8D8557856}"/>
              </a:ext>
            </a:extLst>
          </p:cNvPr>
          <p:cNvSpPr/>
          <p:nvPr/>
        </p:nvSpPr>
        <p:spPr>
          <a:xfrm>
            <a:off x="6505368" y="932017"/>
            <a:ext cx="3708400" cy="1569660"/>
          </a:xfrm>
          <a:prstGeom prst="rect">
            <a:avLst/>
          </a:prstGeom>
        </p:spPr>
        <p:txBody>
          <a:bodyPr wrap="square">
            <a:spAutoFit/>
          </a:bodyPr>
          <a:lstStyle/>
          <a:p>
            <a:pPr lvl="0" algn="ctr"/>
            <a:r>
              <a:rPr lang="en-GB" sz="1600" dirty="0">
                <a:latin typeface="Roboto" panose="02000000000000000000" pitchFamily="2" charset="0"/>
                <a:ea typeface="Roboto" panose="02000000000000000000" pitchFamily="2" charset="0"/>
              </a:rPr>
              <a:t>There are </a:t>
            </a:r>
            <a:r>
              <a:rPr lang="en-GB" sz="1600" b="1" dirty="0">
                <a:latin typeface="Roboto" panose="02000000000000000000" pitchFamily="2" charset="0"/>
                <a:ea typeface="Roboto" panose="02000000000000000000" pitchFamily="2" charset="0"/>
              </a:rPr>
              <a:t>26 letters </a:t>
            </a:r>
            <a:r>
              <a:rPr lang="en-GB" sz="1600" dirty="0">
                <a:latin typeface="Roboto" panose="02000000000000000000" pitchFamily="2" charset="0"/>
                <a:ea typeface="Roboto" panose="02000000000000000000" pitchFamily="2" charset="0"/>
              </a:rPr>
              <a:t>in the alphabet but there are </a:t>
            </a:r>
            <a:r>
              <a:rPr lang="en-GB" sz="1600" b="1" dirty="0">
                <a:latin typeface="Roboto" panose="02000000000000000000" pitchFamily="2" charset="0"/>
                <a:ea typeface="Roboto" panose="02000000000000000000" pitchFamily="2" charset="0"/>
              </a:rPr>
              <a:t>44 sounds</a:t>
            </a:r>
            <a:r>
              <a:rPr lang="en-GB" sz="1600" dirty="0">
                <a:latin typeface="Roboto" panose="02000000000000000000" pitchFamily="2" charset="0"/>
                <a:ea typeface="Roboto" panose="02000000000000000000" pitchFamily="2" charset="0"/>
              </a:rPr>
              <a:t> and over </a:t>
            </a:r>
            <a:r>
              <a:rPr lang="en-GB" sz="1600" b="1" dirty="0">
                <a:latin typeface="Roboto" panose="02000000000000000000" pitchFamily="2" charset="0"/>
                <a:ea typeface="Roboto" panose="02000000000000000000" pitchFamily="2" charset="0"/>
              </a:rPr>
              <a:t>100 different ways of spelling them. </a:t>
            </a:r>
          </a:p>
          <a:p>
            <a:pPr lvl="0" algn="ctr"/>
            <a:endParaRPr lang="en-GB" sz="1600" b="1" dirty="0">
              <a:latin typeface="Roboto" panose="02000000000000000000" pitchFamily="2" charset="0"/>
              <a:ea typeface="Roboto" panose="02000000000000000000" pitchFamily="2" charset="0"/>
            </a:endParaRPr>
          </a:p>
          <a:p>
            <a:pPr lvl="0" algn="ctr"/>
            <a:r>
              <a:rPr lang="en-GB" sz="1600" dirty="0">
                <a:latin typeface="Roboto" panose="02000000000000000000" pitchFamily="2" charset="0"/>
                <a:ea typeface="Roboto" panose="02000000000000000000" pitchFamily="2" charset="0"/>
              </a:rPr>
              <a:t>This is why English is one of the most complex languages to learn!</a:t>
            </a:r>
          </a:p>
        </p:txBody>
      </p:sp>
    </p:spTree>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79;p3">
            <a:extLst>
              <a:ext uri="{FF2B5EF4-FFF2-40B4-BE49-F238E27FC236}">
                <a16:creationId xmlns:a16="http://schemas.microsoft.com/office/drawing/2014/main" id="{DF3850C9-4D4D-5C49-AB5F-82D0EBD19D6B}"/>
              </a:ext>
            </a:extLst>
          </p:cNvPr>
          <p:cNvSpPr/>
          <p:nvPr/>
        </p:nvSpPr>
        <p:spPr>
          <a:xfrm>
            <a:off x="1879600" y="263829"/>
            <a:ext cx="8432800" cy="914731"/>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lvl="3">
              <a:buClr>
                <a:schemeClr val="lt1"/>
              </a:buClr>
              <a:buSzPts val="1800"/>
            </a:pPr>
            <a:endParaRPr sz="4000" b="1" dirty="0"/>
          </a:p>
        </p:txBody>
      </p:sp>
      <p:sp>
        <p:nvSpPr>
          <p:cNvPr id="2" name="Title 1">
            <a:extLst>
              <a:ext uri="{FF2B5EF4-FFF2-40B4-BE49-F238E27FC236}">
                <a16:creationId xmlns:a16="http://schemas.microsoft.com/office/drawing/2014/main" id="{1DBB0CFE-40E2-7F47-A13C-C90AA2B62F61}"/>
              </a:ext>
            </a:extLst>
          </p:cNvPr>
          <p:cNvSpPr>
            <a:spLocks noGrp="1"/>
          </p:cNvSpPr>
          <p:nvPr>
            <p:ph type="title" idx="4294967295"/>
          </p:nvPr>
        </p:nvSpPr>
        <p:spPr>
          <a:xfrm>
            <a:off x="0" y="512763"/>
            <a:ext cx="8259763" cy="993775"/>
          </a:xfrm>
        </p:spPr>
        <p:txBody>
          <a:bodyPr>
            <a:normAutofit fontScale="90000"/>
          </a:bodyPr>
          <a:lstStyle/>
          <a:p>
            <a:pPr lvl="0" algn="ctr"/>
            <a:r>
              <a:rPr lang="en-GB" dirty="0">
                <a:solidFill>
                  <a:schemeClr val="bg1"/>
                </a:solidFill>
                <a:latin typeface="Roboto" panose="02000000000000000000" pitchFamily="2" charset="0"/>
                <a:ea typeface="Roboto" panose="02000000000000000000" pitchFamily="2" charset="0"/>
              </a:rPr>
              <a:t>Phonics Terminology</a:t>
            </a:r>
            <a:br>
              <a:rPr lang="en-GB" dirty="0">
                <a:solidFill>
                  <a:schemeClr val="bg1"/>
                </a:solidFill>
                <a:latin typeface="Roboto" panose="02000000000000000000" pitchFamily="2" charset="0"/>
                <a:ea typeface="Roboto" panose="02000000000000000000" pitchFamily="2" charset="0"/>
              </a:rPr>
            </a:br>
            <a:r>
              <a:rPr lang="en-GB" sz="1400" dirty="0">
                <a:solidFill>
                  <a:schemeClr val="bg1"/>
                </a:solidFill>
                <a:latin typeface="Roboto" panose="02000000000000000000" pitchFamily="2" charset="0"/>
                <a:ea typeface="Roboto" panose="02000000000000000000" pitchFamily="2" charset="0"/>
              </a:rPr>
              <a:t>Here is some of the terminology you might hear as your children begin to learn phonics. </a:t>
            </a:r>
            <a:br>
              <a:rPr lang="en-GB" dirty="0"/>
            </a:br>
            <a:endParaRPr lang="en-US" dirty="0"/>
          </a:p>
        </p:txBody>
      </p:sp>
      <p:graphicFrame>
        <p:nvGraphicFramePr>
          <p:cNvPr id="5" name="Table 5">
            <a:extLst>
              <a:ext uri="{FF2B5EF4-FFF2-40B4-BE49-F238E27FC236}">
                <a16:creationId xmlns:a16="http://schemas.microsoft.com/office/drawing/2014/main" id="{69D92049-3292-E742-A8F6-21E1792CA900}"/>
              </a:ext>
            </a:extLst>
          </p:cNvPr>
          <p:cNvGraphicFramePr>
            <a:graphicFrameLocks noGrp="1"/>
          </p:cNvGraphicFramePr>
          <p:nvPr>
            <p:extLst/>
          </p:nvPr>
        </p:nvGraphicFramePr>
        <p:xfrm>
          <a:off x="2297908" y="1427495"/>
          <a:ext cx="7005475" cy="5256773"/>
        </p:xfrm>
        <a:graphic>
          <a:graphicData uri="http://schemas.openxmlformats.org/drawingml/2006/table">
            <a:tbl>
              <a:tblPr firstRow="1" bandRow="1">
                <a:tableStyleId>{69CF1AB2-1976-4502-BF36-3FF5EA218861}</a:tableStyleId>
              </a:tblPr>
              <a:tblGrid>
                <a:gridCol w="2006262">
                  <a:extLst>
                    <a:ext uri="{9D8B030D-6E8A-4147-A177-3AD203B41FA5}">
                      <a16:colId xmlns:a16="http://schemas.microsoft.com/office/drawing/2014/main" val="2047066687"/>
                    </a:ext>
                  </a:extLst>
                </a:gridCol>
                <a:gridCol w="4999213">
                  <a:extLst>
                    <a:ext uri="{9D8B030D-6E8A-4147-A177-3AD203B41FA5}">
                      <a16:colId xmlns:a16="http://schemas.microsoft.com/office/drawing/2014/main" val="3944429541"/>
                    </a:ext>
                  </a:extLst>
                </a:gridCol>
              </a:tblGrid>
              <a:tr h="322303">
                <a:tc>
                  <a:txBody>
                    <a:bodyPr/>
                    <a:lstStyle/>
                    <a:p>
                      <a:r>
                        <a:rPr lang="en-US" sz="1200" b="1" dirty="0">
                          <a:latin typeface="Roboto" panose="02000000000000000000" pitchFamily="2" charset="0"/>
                          <a:ea typeface="Roboto" panose="02000000000000000000" pitchFamily="2" charset="0"/>
                        </a:rPr>
                        <a:t>Phoneme</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0" dirty="0">
                          <a:latin typeface="Roboto" panose="02000000000000000000" pitchFamily="2" charset="0"/>
                          <a:ea typeface="Roboto" panose="02000000000000000000" pitchFamily="2" charset="0"/>
                        </a:rPr>
                        <a:t>the smallest unit of sound in words</a:t>
                      </a:r>
                    </a:p>
                  </a:txBody>
                  <a:tcPr/>
                </a:tc>
                <a:extLst>
                  <a:ext uri="{0D108BD9-81ED-4DB2-BD59-A6C34878D82A}">
                    <a16:rowId xmlns:a16="http://schemas.microsoft.com/office/drawing/2014/main" val="1465656752"/>
                  </a:ext>
                </a:extLst>
              </a:tr>
              <a:tr h="340191">
                <a:tc>
                  <a:txBody>
                    <a:bodyPr/>
                    <a:lstStyle/>
                    <a:p>
                      <a:r>
                        <a:rPr lang="en-US" sz="1200" b="1" dirty="0">
                          <a:latin typeface="Roboto" panose="02000000000000000000" pitchFamily="2" charset="0"/>
                          <a:ea typeface="Roboto" panose="02000000000000000000" pitchFamily="2" charset="0"/>
                        </a:rPr>
                        <a:t>Grapheme</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latin typeface="Roboto" panose="02000000000000000000" pitchFamily="2" charset="0"/>
                          <a:ea typeface="Roboto" panose="02000000000000000000" pitchFamily="2" charset="0"/>
                        </a:rPr>
                        <a:t>the written representation of a sound</a:t>
                      </a:r>
                    </a:p>
                  </a:txBody>
                  <a:tcPr/>
                </a:tc>
                <a:extLst>
                  <a:ext uri="{0D108BD9-81ED-4DB2-BD59-A6C34878D82A}">
                    <a16:rowId xmlns:a16="http://schemas.microsoft.com/office/drawing/2014/main" val="3987091523"/>
                  </a:ext>
                </a:extLst>
              </a:tr>
              <a:tr h="660628">
                <a:tc>
                  <a:txBody>
                    <a:bodyPr/>
                    <a:lstStyle/>
                    <a:p>
                      <a:r>
                        <a:rPr lang="en-US" sz="1200" b="1" dirty="0">
                          <a:latin typeface="Roboto" panose="02000000000000000000" pitchFamily="2" charset="0"/>
                          <a:ea typeface="Roboto" panose="02000000000000000000" pitchFamily="2" charset="0"/>
                        </a:rPr>
                        <a:t>GPC </a:t>
                      </a:r>
                      <a:r>
                        <a:rPr lang="en-US" sz="1200" b="0" dirty="0">
                          <a:latin typeface="Roboto" panose="02000000000000000000" pitchFamily="2" charset="0"/>
                          <a:ea typeface="Roboto" panose="02000000000000000000" pitchFamily="2" charset="0"/>
                        </a:rPr>
                        <a:t>(Grapheme-Phoneme Correspondence)</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latin typeface="Roboto" panose="02000000000000000000" pitchFamily="2" charset="0"/>
                          <a:ea typeface="Roboto" panose="02000000000000000000" pitchFamily="2" charset="0"/>
                        </a:rPr>
                        <a:t>being able to match a phoneme with the correct grapheme and vice versa</a:t>
                      </a:r>
                    </a:p>
                    <a:p>
                      <a:endParaRPr lang="en-US" sz="1200" b="1" dirty="0">
                        <a:latin typeface="Roboto" panose="02000000000000000000" pitchFamily="2" charset="0"/>
                        <a:ea typeface="Roboto" panose="02000000000000000000" pitchFamily="2" charset="0"/>
                      </a:endParaRPr>
                    </a:p>
                  </a:txBody>
                  <a:tcPr/>
                </a:tc>
                <a:extLst>
                  <a:ext uri="{0D108BD9-81ED-4DB2-BD59-A6C34878D82A}">
                    <a16:rowId xmlns:a16="http://schemas.microsoft.com/office/drawing/2014/main" val="3479725979"/>
                  </a:ext>
                </a:extLst>
              </a:tr>
              <a:tr h="382298">
                <a:tc>
                  <a:txBody>
                    <a:bodyPr/>
                    <a:lstStyle/>
                    <a:p>
                      <a:r>
                        <a:rPr lang="en-US" sz="1200" b="1" dirty="0">
                          <a:latin typeface="Roboto" panose="02000000000000000000" pitchFamily="2" charset="0"/>
                          <a:ea typeface="Roboto" panose="02000000000000000000" pitchFamily="2" charset="0"/>
                        </a:rPr>
                        <a:t>Blending</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latin typeface="Roboto" panose="02000000000000000000" pitchFamily="2" charset="0"/>
                          <a:ea typeface="Roboto" panose="02000000000000000000" pitchFamily="2" charset="0"/>
                        </a:rPr>
                        <a:t>joining individual speech sounds together to read a word</a:t>
                      </a:r>
                    </a:p>
                  </a:txBody>
                  <a:tcPr/>
                </a:tc>
                <a:extLst>
                  <a:ext uri="{0D108BD9-81ED-4DB2-BD59-A6C34878D82A}">
                    <a16:rowId xmlns:a16="http://schemas.microsoft.com/office/drawing/2014/main" val="778792510"/>
                  </a:ext>
                </a:extLst>
              </a:tr>
              <a:tr h="393617">
                <a:tc>
                  <a:txBody>
                    <a:bodyPr/>
                    <a:lstStyle/>
                    <a:p>
                      <a:r>
                        <a:rPr lang="en-US" sz="1200" b="1" dirty="0">
                          <a:latin typeface="Roboto" panose="02000000000000000000" pitchFamily="2" charset="0"/>
                          <a:ea typeface="Roboto" panose="02000000000000000000" pitchFamily="2" charset="0"/>
                        </a:rPr>
                        <a:t>Segmenting</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F3F3F"/>
                          </a:solidFill>
                          <a:latin typeface="Roboto" panose="02000000000000000000" pitchFamily="2" charset="0"/>
                          <a:ea typeface="Roboto" panose="02000000000000000000" pitchFamily="2" charset="0"/>
                        </a:rPr>
                        <a:t>breaking down words into individual speech sounds to spell a word</a:t>
                      </a:r>
                    </a:p>
                  </a:txBody>
                  <a:tcPr/>
                </a:tc>
                <a:extLst>
                  <a:ext uri="{0D108BD9-81ED-4DB2-BD59-A6C34878D82A}">
                    <a16:rowId xmlns:a16="http://schemas.microsoft.com/office/drawing/2014/main" val="1178986660"/>
                  </a:ext>
                </a:extLst>
              </a:tr>
              <a:tr h="382298">
                <a:tc>
                  <a:txBody>
                    <a:bodyPr/>
                    <a:lstStyle/>
                    <a:p>
                      <a:r>
                        <a:rPr lang="en-US" sz="1200" b="1" dirty="0">
                          <a:latin typeface="Roboto" panose="02000000000000000000" pitchFamily="2" charset="0"/>
                          <a:ea typeface="Roboto" panose="02000000000000000000" pitchFamily="2" charset="0"/>
                        </a:rPr>
                        <a:t>Digraph</a:t>
                      </a:r>
                    </a:p>
                  </a:txBody>
                  <a:tcPr/>
                </a:tc>
                <a:tc>
                  <a:txBody>
                    <a:bodyPr/>
                    <a:lstStyle/>
                    <a:p>
                      <a:r>
                        <a:rPr lang="en-GB" sz="1200" dirty="0">
                          <a:solidFill>
                            <a:srgbClr val="3F3F3F"/>
                          </a:solidFill>
                          <a:latin typeface="Roboto" panose="02000000000000000000" pitchFamily="2" charset="0"/>
                          <a:ea typeface="Roboto" panose="02000000000000000000" pitchFamily="2" charset="0"/>
                        </a:rPr>
                        <a:t>two letters making one sound e.g. ‘</a:t>
                      </a:r>
                      <a:r>
                        <a:rPr lang="en-GB" sz="1200" dirty="0" err="1">
                          <a:solidFill>
                            <a:srgbClr val="3F3F3F"/>
                          </a:solidFill>
                          <a:latin typeface="Roboto" panose="02000000000000000000" pitchFamily="2" charset="0"/>
                          <a:ea typeface="Roboto" panose="02000000000000000000" pitchFamily="2" charset="0"/>
                        </a:rPr>
                        <a:t>sh</a:t>
                      </a:r>
                      <a:r>
                        <a:rPr lang="en-GB" sz="1200" dirty="0">
                          <a:solidFill>
                            <a:srgbClr val="3F3F3F"/>
                          </a:solidFill>
                          <a:latin typeface="Roboto" panose="02000000000000000000" pitchFamily="2" charset="0"/>
                          <a:ea typeface="Roboto" panose="02000000000000000000" pitchFamily="2" charset="0"/>
                        </a:rPr>
                        <a:t>’ </a:t>
                      </a:r>
                      <a:endParaRPr lang="en-US" sz="1200" b="1" dirty="0">
                        <a:latin typeface="Roboto" panose="02000000000000000000" pitchFamily="2" charset="0"/>
                        <a:ea typeface="Roboto" panose="02000000000000000000" pitchFamily="2" charset="0"/>
                      </a:endParaRPr>
                    </a:p>
                  </a:txBody>
                  <a:tcPr/>
                </a:tc>
                <a:extLst>
                  <a:ext uri="{0D108BD9-81ED-4DB2-BD59-A6C34878D82A}">
                    <a16:rowId xmlns:a16="http://schemas.microsoft.com/office/drawing/2014/main" val="2530490262"/>
                  </a:ext>
                </a:extLst>
              </a:tr>
              <a:tr h="369742">
                <a:tc>
                  <a:txBody>
                    <a:bodyPr/>
                    <a:lstStyle/>
                    <a:p>
                      <a:r>
                        <a:rPr lang="en-US" sz="1200" b="1" dirty="0">
                          <a:latin typeface="Roboto" panose="02000000000000000000" pitchFamily="2" charset="0"/>
                          <a:ea typeface="Roboto" panose="02000000000000000000" pitchFamily="2" charset="0"/>
                        </a:rPr>
                        <a:t>Trigraph</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F3F3F"/>
                          </a:solidFill>
                          <a:latin typeface="Roboto" panose="02000000000000000000" pitchFamily="2" charset="0"/>
                          <a:ea typeface="Roboto" panose="02000000000000000000" pitchFamily="2" charset="0"/>
                        </a:rPr>
                        <a:t>three letters making one sound e.g. ‘</a:t>
                      </a:r>
                      <a:r>
                        <a:rPr lang="en-GB" sz="1200" dirty="0" err="1">
                          <a:solidFill>
                            <a:srgbClr val="3F3F3F"/>
                          </a:solidFill>
                          <a:latin typeface="Roboto" panose="02000000000000000000" pitchFamily="2" charset="0"/>
                          <a:ea typeface="Roboto" panose="02000000000000000000" pitchFamily="2" charset="0"/>
                        </a:rPr>
                        <a:t>igh</a:t>
                      </a:r>
                      <a:r>
                        <a:rPr lang="en-GB" sz="1200" dirty="0">
                          <a:solidFill>
                            <a:srgbClr val="3F3F3F"/>
                          </a:solidFill>
                          <a:latin typeface="Roboto" panose="02000000000000000000" pitchFamily="2" charset="0"/>
                          <a:ea typeface="Roboto" panose="02000000000000000000" pitchFamily="2" charset="0"/>
                        </a:rPr>
                        <a:t>’ </a:t>
                      </a:r>
                    </a:p>
                  </a:txBody>
                  <a:tcPr/>
                </a:tc>
                <a:extLst>
                  <a:ext uri="{0D108BD9-81ED-4DB2-BD59-A6C34878D82A}">
                    <a16:rowId xmlns:a16="http://schemas.microsoft.com/office/drawing/2014/main" val="2507292201"/>
                  </a:ext>
                </a:extLst>
              </a:tr>
              <a:tr h="537172">
                <a:tc>
                  <a:txBody>
                    <a:bodyPr/>
                    <a:lstStyle/>
                    <a:p>
                      <a:r>
                        <a:rPr lang="en-US" sz="1200" b="1" dirty="0">
                          <a:latin typeface="Roboto" panose="02000000000000000000" pitchFamily="2" charset="0"/>
                          <a:ea typeface="Roboto" panose="02000000000000000000" pitchFamily="2" charset="0"/>
                        </a:rPr>
                        <a:t>Split Digraph</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F3F3F"/>
                          </a:solidFill>
                          <a:latin typeface="Roboto" panose="02000000000000000000" pitchFamily="2" charset="0"/>
                          <a:ea typeface="Roboto" panose="02000000000000000000" pitchFamily="2" charset="0"/>
                        </a:rPr>
                        <a:t>two letters making one sound which are divided by a consonant e.g. the </a:t>
                      </a:r>
                      <a:r>
                        <a:rPr lang="en-GB" sz="1200" dirty="0" err="1">
                          <a:solidFill>
                            <a:srgbClr val="3F3F3F"/>
                          </a:solidFill>
                          <a:latin typeface="Roboto" panose="02000000000000000000" pitchFamily="2" charset="0"/>
                          <a:ea typeface="Roboto" panose="02000000000000000000" pitchFamily="2" charset="0"/>
                        </a:rPr>
                        <a:t>i_e</a:t>
                      </a:r>
                      <a:r>
                        <a:rPr lang="en-GB" sz="1200" dirty="0">
                          <a:solidFill>
                            <a:srgbClr val="3F3F3F"/>
                          </a:solidFill>
                          <a:latin typeface="Roboto" panose="02000000000000000000" pitchFamily="2" charset="0"/>
                          <a:ea typeface="Roboto" panose="02000000000000000000" pitchFamily="2" charset="0"/>
                        </a:rPr>
                        <a:t> sound in the word ‘side’</a:t>
                      </a:r>
                    </a:p>
                  </a:txBody>
                  <a:tcPr/>
                </a:tc>
                <a:extLst>
                  <a:ext uri="{0D108BD9-81ED-4DB2-BD59-A6C34878D82A}">
                    <a16:rowId xmlns:a16="http://schemas.microsoft.com/office/drawing/2014/main" val="2955139929"/>
                  </a:ext>
                </a:extLst>
              </a:tr>
              <a:tr h="537172">
                <a:tc>
                  <a:txBody>
                    <a:bodyPr/>
                    <a:lstStyle/>
                    <a:p>
                      <a:r>
                        <a:rPr lang="en-US" sz="1200" b="1" dirty="0">
                          <a:latin typeface="Roboto" panose="02000000000000000000" pitchFamily="2" charset="0"/>
                          <a:ea typeface="Roboto" panose="02000000000000000000" pitchFamily="2" charset="0"/>
                        </a:rPr>
                        <a:t>Tricky/Common </a:t>
                      </a:r>
                    </a:p>
                    <a:p>
                      <a:r>
                        <a:rPr lang="en-US" sz="1200" b="1" dirty="0">
                          <a:latin typeface="Roboto" panose="02000000000000000000" pitchFamily="2" charset="0"/>
                          <a:ea typeface="Roboto" panose="02000000000000000000" pitchFamily="2" charset="0"/>
                        </a:rPr>
                        <a:t>Exception Words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F3F3F"/>
                          </a:solidFill>
                          <a:latin typeface="Roboto" panose="02000000000000000000" pitchFamily="2" charset="0"/>
                          <a:ea typeface="Roboto" panose="02000000000000000000" pitchFamily="2" charset="0"/>
                        </a:rPr>
                        <a:t>words that are not fully decodable such as ‘the’ and ‘was’</a:t>
                      </a:r>
                    </a:p>
                  </a:txBody>
                  <a:tcPr/>
                </a:tc>
                <a:extLst>
                  <a:ext uri="{0D108BD9-81ED-4DB2-BD59-A6C34878D82A}">
                    <a16:rowId xmlns:a16="http://schemas.microsoft.com/office/drawing/2014/main" val="214781593"/>
                  </a:ext>
                </a:extLst>
              </a:tr>
              <a:tr h="471877">
                <a:tc>
                  <a:txBody>
                    <a:bodyPr/>
                    <a:lstStyle/>
                    <a:p>
                      <a:r>
                        <a:rPr lang="en-US" sz="1200" b="1" dirty="0">
                          <a:latin typeface="Roboto" panose="02000000000000000000" pitchFamily="2" charset="0"/>
                          <a:ea typeface="Roboto" panose="02000000000000000000" pitchFamily="2" charset="0"/>
                        </a:rPr>
                        <a:t>Sound buttons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33333"/>
                          </a:solidFill>
                          <a:latin typeface="Roboto" panose="02000000000000000000" pitchFamily="2" charset="0"/>
                          <a:ea typeface="Roboto" panose="02000000000000000000" pitchFamily="2" charset="0"/>
                        </a:rPr>
                        <a:t>circles or spots that can be written underneath a sound to support reading  </a:t>
                      </a:r>
                      <a:endParaRPr lang="en-GB" sz="1200" b="1" dirty="0">
                        <a:solidFill>
                          <a:srgbClr val="3F3F3F"/>
                        </a:solidFill>
                        <a:latin typeface="Roboto" panose="02000000000000000000" pitchFamily="2" charset="0"/>
                        <a:ea typeface="Roboto" panose="02000000000000000000" pitchFamily="2" charset="0"/>
                      </a:endParaRPr>
                    </a:p>
                  </a:txBody>
                  <a:tcPr/>
                </a:tc>
                <a:extLst>
                  <a:ext uri="{0D108BD9-81ED-4DB2-BD59-A6C34878D82A}">
                    <a16:rowId xmlns:a16="http://schemas.microsoft.com/office/drawing/2014/main" val="123175502"/>
                  </a:ext>
                </a:extLst>
              </a:tr>
              <a:tr h="537172">
                <a:tc>
                  <a:txBody>
                    <a:bodyPr/>
                    <a:lstStyle/>
                    <a:p>
                      <a:r>
                        <a:rPr lang="en-US" sz="1200" b="1" dirty="0">
                          <a:latin typeface="Roboto" panose="02000000000000000000" pitchFamily="2" charset="0"/>
                          <a:ea typeface="Roboto" panose="02000000000000000000" pitchFamily="2" charset="0"/>
                        </a:rPr>
                        <a:t>Sound bars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0" dirty="0">
                          <a:solidFill>
                            <a:srgbClr val="3F3F3F"/>
                          </a:solidFill>
                          <a:latin typeface="Roboto" panose="02000000000000000000" pitchFamily="2" charset="0"/>
                          <a:ea typeface="Roboto" panose="02000000000000000000" pitchFamily="2" charset="0"/>
                        </a:rPr>
                        <a:t>lines that can be written underneath digraphs or trigraphs to show that the letters make one sound</a:t>
                      </a:r>
                    </a:p>
                  </a:txBody>
                  <a:tcPr/>
                </a:tc>
                <a:extLst>
                  <a:ext uri="{0D108BD9-81ED-4DB2-BD59-A6C34878D82A}">
                    <a16:rowId xmlns:a16="http://schemas.microsoft.com/office/drawing/2014/main" val="2279664411"/>
                  </a:ext>
                </a:extLst>
              </a:tr>
              <a:tr h="322303">
                <a:tc>
                  <a:txBody>
                    <a:bodyPr/>
                    <a:lstStyle/>
                    <a:p>
                      <a:r>
                        <a:rPr lang="en-US" sz="1200" b="1" dirty="0">
                          <a:latin typeface="Roboto" panose="02000000000000000000" pitchFamily="2" charset="0"/>
                          <a:ea typeface="Roboto" panose="02000000000000000000" pitchFamily="2" charset="0"/>
                        </a:rPr>
                        <a:t>Mnemonic</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F3F3F"/>
                          </a:solidFill>
                          <a:latin typeface="Roboto" panose="02000000000000000000" pitchFamily="2" charset="0"/>
                          <a:ea typeface="Roboto" panose="02000000000000000000" pitchFamily="2" charset="0"/>
                        </a:rPr>
                        <a:t>a visual prompt to help children remember a sound </a:t>
                      </a:r>
                    </a:p>
                  </a:txBody>
                  <a:tcPr/>
                </a:tc>
                <a:extLst>
                  <a:ext uri="{0D108BD9-81ED-4DB2-BD59-A6C34878D82A}">
                    <a16:rowId xmlns:a16="http://schemas.microsoft.com/office/drawing/2014/main" val="3575398221"/>
                  </a:ext>
                </a:extLst>
              </a:tr>
            </a:tbl>
          </a:graphicData>
        </a:graphic>
      </p:graphicFrame>
      <p:pic>
        <p:nvPicPr>
          <p:cNvPr id="6" name="Picture 5">
            <a:extLst>
              <a:ext uri="{FF2B5EF4-FFF2-40B4-BE49-F238E27FC236}">
                <a16:creationId xmlns:a16="http://schemas.microsoft.com/office/drawing/2014/main" id="{8E09A751-3661-B099-2223-3A7331D8CAF2}"/>
              </a:ext>
            </a:extLst>
          </p:cNvPr>
          <p:cNvPicPr>
            <a:picLocks noChangeAspect="1"/>
          </p:cNvPicPr>
          <p:nvPr/>
        </p:nvPicPr>
        <p:blipFill>
          <a:blip r:embed="rId3"/>
          <a:stretch>
            <a:fillRect/>
          </a:stretch>
        </p:blipFill>
        <p:spPr>
          <a:xfrm rot="499727">
            <a:off x="9508033" y="2556783"/>
            <a:ext cx="701316" cy="988578"/>
          </a:xfrm>
          <a:prstGeom prst="roundRect">
            <a:avLst/>
          </a:prstGeom>
        </p:spPr>
      </p:pic>
      <p:pic>
        <p:nvPicPr>
          <p:cNvPr id="8" name="Picture 7">
            <a:extLst>
              <a:ext uri="{FF2B5EF4-FFF2-40B4-BE49-F238E27FC236}">
                <a16:creationId xmlns:a16="http://schemas.microsoft.com/office/drawing/2014/main" id="{45EEF7CF-4D75-1F2E-B4C9-66F16F2037D1}"/>
              </a:ext>
            </a:extLst>
          </p:cNvPr>
          <p:cNvPicPr>
            <a:picLocks noChangeAspect="1"/>
          </p:cNvPicPr>
          <p:nvPr/>
        </p:nvPicPr>
        <p:blipFill>
          <a:blip r:embed="rId4"/>
          <a:stretch>
            <a:fillRect/>
          </a:stretch>
        </p:blipFill>
        <p:spPr>
          <a:xfrm rot="20896819">
            <a:off x="9509484" y="3720766"/>
            <a:ext cx="701317" cy="985851"/>
          </a:xfrm>
          <a:prstGeom prst="roundRect">
            <a:avLst/>
          </a:prstGeom>
        </p:spPr>
      </p:pic>
      <p:pic>
        <p:nvPicPr>
          <p:cNvPr id="9" name="Picture 8">
            <a:extLst>
              <a:ext uri="{FF2B5EF4-FFF2-40B4-BE49-F238E27FC236}">
                <a16:creationId xmlns:a16="http://schemas.microsoft.com/office/drawing/2014/main" id="{9DC74F2D-1E5F-9385-1F5A-FC6DD4921CB6}"/>
              </a:ext>
            </a:extLst>
          </p:cNvPr>
          <p:cNvPicPr>
            <a:picLocks noChangeAspect="1"/>
          </p:cNvPicPr>
          <p:nvPr/>
        </p:nvPicPr>
        <p:blipFill>
          <a:blip r:embed="rId5"/>
          <a:stretch>
            <a:fillRect/>
          </a:stretch>
        </p:blipFill>
        <p:spPr>
          <a:xfrm rot="21137022">
            <a:off x="9509484" y="1384667"/>
            <a:ext cx="701316" cy="996712"/>
          </a:xfrm>
          <a:prstGeom prst="roundRect">
            <a:avLst/>
          </a:prstGeom>
        </p:spPr>
      </p:pic>
      <p:pic>
        <p:nvPicPr>
          <p:cNvPr id="10" name="Picture 9">
            <a:extLst>
              <a:ext uri="{FF2B5EF4-FFF2-40B4-BE49-F238E27FC236}">
                <a16:creationId xmlns:a16="http://schemas.microsoft.com/office/drawing/2014/main" id="{31A5623C-FC45-795C-DF6E-8C9B7C8D0731}"/>
              </a:ext>
            </a:extLst>
          </p:cNvPr>
          <p:cNvPicPr>
            <a:picLocks noChangeAspect="1"/>
          </p:cNvPicPr>
          <p:nvPr/>
        </p:nvPicPr>
        <p:blipFill rotWithShape="1">
          <a:blip r:embed="rId6">
            <a:extLst>
              <a:ext uri="{28A0092B-C50C-407E-A947-70E740481C1C}">
                <a14:useLocalDpi xmlns:a14="http://schemas.microsoft.com/office/drawing/2010/main"/>
              </a:ext>
            </a:extLst>
          </a:blip>
          <a:srcRect r="-1088" b="-249"/>
          <a:stretch/>
        </p:blipFill>
        <p:spPr>
          <a:xfrm rot="406033">
            <a:off x="9509484" y="5685321"/>
            <a:ext cx="701316" cy="998946"/>
          </a:xfrm>
          <a:prstGeom prst="roundRect">
            <a:avLst/>
          </a:prstGeom>
        </p:spPr>
      </p:pic>
      <p:pic>
        <p:nvPicPr>
          <p:cNvPr id="12" name="Picture 11">
            <a:extLst>
              <a:ext uri="{FF2B5EF4-FFF2-40B4-BE49-F238E27FC236}">
                <a16:creationId xmlns:a16="http://schemas.microsoft.com/office/drawing/2014/main" id="{F79C81EA-BA41-D4DD-8863-FC81D8A21F8E}"/>
              </a:ext>
            </a:extLst>
          </p:cNvPr>
          <p:cNvPicPr>
            <a:picLocks noChangeAspect="1"/>
          </p:cNvPicPr>
          <p:nvPr/>
        </p:nvPicPr>
        <p:blipFill rotWithShape="1">
          <a:blip r:embed="rId7">
            <a:extLst>
              <a:ext uri="{28A0092B-C50C-407E-A947-70E740481C1C}">
                <a14:useLocalDpi xmlns:a14="http://schemas.microsoft.com/office/drawing/2010/main"/>
              </a:ext>
            </a:extLst>
          </a:blip>
          <a:srcRect t="-276"/>
          <a:stretch/>
        </p:blipFill>
        <p:spPr>
          <a:xfrm>
            <a:off x="9526280" y="4888005"/>
            <a:ext cx="907418" cy="627898"/>
          </a:xfrm>
          <a:prstGeom prst="roundRect">
            <a:avLst/>
          </a:prstGeom>
        </p:spPr>
      </p:pic>
    </p:spTree>
    <p:extLst>
      <p:ext uri="{BB962C8B-B14F-4D97-AF65-F5344CB8AC3E}">
        <p14:creationId xmlns:p14="http://schemas.microsoft.com/office/powerpoint/2010/main" val="3221895953"/>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5D200EC1-E3A2-A945-86AB-4AFF66E6441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07569" y="2185998"/>
            <a:ext cx="894591" cy="2486007"/>
          </a:xfrm>
          <a:prstGeom prst="rect">
            <a:avLst/>
          </a:prstGeom>
        </p:spPr>
      </p:pic>
      <p:pic>
        <p:nvPicPr>
          <p:cNvPr id="28" name="Picture 27">
            <a:extLst>
              <a:ext uri="{FF2B5EF4-FFF2-40B4-BE49-F238E27FC236}">
                <a16:creationId xmlns:a16="http://schemas.microsoft.com/office/drawing/2014/main" id="{8904FDB7-1ABF-FF45-B908-477BED7080C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478292" y="2185996"/>
            <a:ext cx="687560" cy="2486008"/>
          </a:xfrm>
          <a:prstGeom prst="rect">
            <a:avLst/>
          </a:prstGeom>
        </p:spPr>
      </p:pic>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5951474" y="1540934"/>
            <a:ext cx="0" cy="4868092"/>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1879600" y="263829"/>
            <a:ext cx="8432800" cy="853772"/>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3000" b="1" dirty="0">
                <a:solidFill>
                  <a:schemeClr val="lt1"/>
                </a:solidFill>
                <a:latin typeface="Roboto"/>
                <a:ea typeface="Roboto"/>
                <a:cs typeface="Roboto"/>
                <a:sym typeface="Roboto"/>
              </a:rPr>
              <a:t>How You Can Help Your Child at Home</a:t>
            </a:r>
            <a:endParaRPr sz="3000" b="1" dirty="0"/>
          </a:p>
        </p:txBody>
      </p:sp>
      <p:sp>
        <p:nvSpPr>
          <p:cNvPr id="4" name="Rounded Rectangle 3">
            <a:extLst>
              <a:ext uri="{FF2B5EF4-FFF2-40B4-BE49-F238E27FC236}">
                <a16:creationId xmlns:a16="http://schemas.microsoft.com/office/drawing/2014/main" id="{69381000-3B1E-064D-849C-E15F77F3717B}"/>
              </a:ext>
            </a:extLst>
          </p:cNvPr>
          <p:cNvSpPr/>
          <p:nvPr/>
        </p:nvSpPr>
        <p:spPr>
          <a:xfrm>
            <a:off x="2172465" y="1560351"/>
            <a:ext cx="3515963" cy="853772"/>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1400" dirty="0">
                <a:solidFill>
                  <a:schemeClr val="tx1"/>
                </a:solidFill>
                <a:latin typeface="Roboto" panose="02000000000000000000" pitchFamily="2" charset="0"/>
                <a:ea typeface="Roboto" panose="02000000000000000000" pitchFamily="2" charset="0"/>
              </a:rPr>
              <a:t>Work on listening skills, taking turns and encouraging your child to look at you when you are speaking. </a:t>
            </a:r>
          </a:p>
        </p:txBody>
      </p:sp>
      <p:sp>
        <p:nvSpPr>
          <p:cNvPr id="5" name="Rounded Rectangle 4">
            <a:extLst>
              <a:ext uri="{FF2B5EF4-FFF2-40B4-BE49-F238E27FC236}">
                <a16:creationId xmlns:a16="http://schemas.microsoft.com/office/drawing/2014/main" id="{0525C100-BF15-8F4D-90E1-D02F558181E7}"/>
              </a:ext>
            </a:extLst>
          </p:cNvPr>
          <p:cNvSpPr/>
          <p:nvPr/>
        </p:nvSpPr>
        <p:spPr>
          <a:xfrm>
            <a:off x="2187626" y="2564773"/>
            <a:ext cx="3515964" cy="426868"/>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1400" dirty="0">
                <a:solidFill>
                  <a:schemeClr val="tx1"/>
                </a:solidFill>
                <a:latin typeface="Roboto" panose="02000000000000000000" pitchFamily="2" charset="0"/>
                <a:ea typeface="Roboto" panose="02000000000000000000" pitchFamily="2" charset="0"/>
              </a:rPr>
              <a:t>Practise segmenting and blending words. </a:t>
            </a:r>
          </a:p>
        </p:txBody>
      </p:sp>
      <p:sp>
        <p:nvSpPr>
          <p:cNvPr id="6" name="Rounded Rectangle 5">
            <a:extLst>
              <a:ext uri="{FF2B5EF4-FFF2-40B4-BE49-F238E27FC236}">
                <a16:creationId xmlns:a16="http://schemas.microsoft.com/office/drawing/2014/main" id="{C5CAA970-B9DD-1B47-8A4F-B1413D3F82EE}"/>
              </a:ext>
            </a:extLst>
          </p:cNvPr>
          <p:cNvSpPr/>
          <p:nvPr/>
        </p:nvSpPr>
        <p:spPr>
          <a:xfrm>
            <a:off x="2151541" y="3126904"/>
            <a:ext cx="3588137" cy="3309119"/>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1400" dirty="0">
                <a:solidFill>
                  <a:schemeClr val="tx1"/>
                </a:solidFill>
                <a:latin typeface="Roboto" panose="02000000000000000000" pitchFamily="2" charset="0"/>
                <a:ea typeface="Roboto" panose="02000000000000000000" pitchFamily="2" charset="0"/>
              </a:rPr>
              <a:t>Look for familiar sounds and words in the world around you. Such as, when in the supermarket, can your child find words on your shopping list or recognise letters on food packaging?</a:t>
            </a:r>
          </a:p>
          <a:p>
            <a:pPr lvl="0"/>
            <a:endParaRPr lang="en-GB" sz="1400" dirty="0">
              <a:solidFill>
                <a:schemeClr val="tx1"/>
              </a:solidFill>
              <a:latin typeface="Roboto" panose="02000000000000000000" pitchFamily="2" charset="0"/>
              <a:ea typeface="Roboto" panose="02000000000000000000" pitchFamily="2" charset="0"/>
            </a:endParaRPr>
          </a:p>
          <a:p>
            <a:pPr lvl="0"/>
            <a:r>
              <a:rPr lang="en-GB" sz="1400" dirty="0">
                <a:solidFill>
                  <a:schemeClr val="tx1"/>
                </a:solidFill>
                <a:latin typeface="Roboto" panose="02000000000000000000" pitchFamily="2" charset="0"/>
                <a:ea typeface="Roboto" panose="02000000000000000000" pitchFamily="2" charset="0"/>
              </a:rPr>
              <a:t>When outside, can they recognise letters on street names or on car number plates? </a:t>
            </a:r>
          </a:p>
          <a:p>
            <a:pPr lvl="0"/>
            <a:endParaRPr lang="en-GB" sz="1400" dirty="0">
              <a:solidFill>
                <a:schemeClr val="tx1"/>
              </a:solidFill>
              <a:latin typeface="Roboto" panose="02000000000000000000" pitchFamily="2" charset="0"/>
              <a:ea typeface="Roboto" panose="02000000000000000000" pitchFamily="2" charset="0"/>
            </a:endParaRPr>
          </a:p>
          <a:p>
            <a:pPr lvl="0"/>
            <a:r>
              <a:rPr lang="en-GB" sz="1400" dirty="0">
                <a:solidFill>
                  <a:schemeClr val="tx1"/>
                </a:solidFill>
                <a:latin typeface="Roboto" panose="02000000000000000000" pitchFamily="2" charset="0"/>
                <a:ea typeface="Roboto" panose="02000000000000000000" pitchFamily="2" charset="0"/>
              </a:rPr>
              <a:t>When in the house, can they recognise letters or words in magazines or letters you receive?</a:t>
            </a:r>
          </a:p>
        </p:txBody>
      </p:sp>
      <p:pic>
        <p:nvPicPr>
          <p:cNvPr id="10" name="Picture 9">
            <a:extLst>
              <a:ext uri="{FF2B5EF4-FFF2-40B4-BE49-F238E27FC236}">
                <a16:creationId xmlns:a16="http://schemas.microsoft.com/office/drawing/2014/main" id="{6A433F88-6565-AF46-88E4-6B230D21DA40}"/>
              </a:ext>
            </a:extLst>
          </p:cNvPr>
          <p:cNvPicPr>
            <a:picLocks noChangeAspect="1"/>
          </p:cNvPicPr>
          <p:nvPr/>
        </p:nvPicPr>
        <p:blipFill>
          <a:blip r:embed="rId5"/>
          <a:stretch>
            <a:fillRect/>
          </a:stretch>
        </p:blipFill>
        <p:spPr>
          <a:xfrm>
            <a:off x="6468522" y="2834803"/>
            <a:ext cx="3697330" cy="2511736"/>
          </a:xfrm>
          <a:prstGeom prst="rect">
            <a:avLst/>
          </a:prstGeom>
        </p:spPr>
      </p:pic>
    </p:spTree>
    <p:extLst>
      <p:ext uri="{BB962C8B-B14F-4D97-AF65-F5344CB8AC3E}">
        <p14:creationId xmlns:p14="http://schemas.microsoft.com/office/powerpoint/2010/main" val="369498559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9;p3">
            <a:extLst>
              <a:ext uri="{FF2B5EF4-FFF2-40B4-BE49-F238E27FC236}">
                <a16:creationId xmlns:a16="http://schemas.microsoft.com/office/drawing/2014/main" id="{8B05A1F4-5D17-9A48-8389-A81CC5AF7CE5}"/>
              </a:ext>
            </a:extLst>
          </p:cNvPr>
          <p:cNvSpPr/>
          <p:nvPr/>
        </p:nvSpPr>
        <p:spPr>
          <a:xfrm>
            <a:off x="1879600" y="263829"/>
            <a:ext cx="8432800" cy="853772"/>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lvl="3" algn="ctr">
              <a:buClr>
                <a:schemeClr val="lt1"/>
              </a:buClr>
              <a:buSzPts val="1800"/>
            </a:pPr>
            <a:r>
              <a:rPr lang="en-GB" sz="3000" b="1" dirty="0">
                <a:solidFill>
                  <a:schemeClr val="lt1"/>
                </a:solidFill>
                <a:latin typeface="Roboto"/>
                <a:ea typeface="Roboto"/>
                <a:cs typeface="Roboto"/>
                <a:sym typeface="Roboto"/>
              </a:rPr>
              <a:t>How You Can Help Your Child at Home</a:t>
            </a:r>
            <a:endParaRPr sz="3000" b="1" dirty="0"/>
          </a:p>
        </p:txBody>
      </p:sp>
      <p:sp>
        <p:nvSpPr>
          <p:cNvPr id="7" name="Rounded Rectangle 6">
            <a:extLst>
              <a:ext uri="{FF2B5EF4-FFF2-40B4-BE49-F238E27FC236}">
                <a16:creationId xmlns:a16="http://schemas.microsoft.com/office/drawing/2014/main" id="{6B0CE513-8C19-8C47-B015-FB2B7CAEA9EA}"/>
              </a:ext>
            </a:extLst>
          </p:cNvPr>
          <p:cNvSpPr/>
          <p:nvPr/>
        </p:nvSpPr>
        <p:spPr>
          <a:xfrm>
            <a:off x="2089828" y="5020326"/>
            <a:ext cx="3496270" cy="1395149"/>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1400" dirty="0">
                <a:solidFill>
                  <a:schemeClr val="tx1"/>
                </a:solidFill>
                <a:latin typeface="Roboto" panose="02000000000000000000" pitchFamily="2" charset="0"/>
                <a:ea typeface="Roboto" panose="02000000000000000000" pitchFamily="2" charset="0"/>
              </a:rPr>
              <a:t>Finally, remember to ask your child’s class teacher if you are unsure about any aspect of your child’s phonics learning. A consistent approach is important. </a:t>
            </a:r>
          </a:p>
        </p:txBody>
      </p:sp>
      <p:sp>
        <p:nvSpPr>
          <p:cNvPr id="18" name="Rounded Rectangle 17">
            <a:extLst>
              <a:ext uri="{FF2B5EF4-FFF2-40B4-BE49-F238E27FC236}">
                <a16:creationId xmlns:a16="http://schemas.microsoft.com/office/drawing/2014/main" id="{0231655B-042D-B14A-B7D6-AC4AA6F20E27}"/>
              </a:ext>
            </a:extLst>
          </p:cNvPr>
          <p:cNvSpPr/>
          <p:nvPr/>
        </p:nvSpPr>
        <p:spPr>
          <a:xfrm>
            <a:off x="2070133" y="3527538"/>
            <a:ext cx="3515964" cy="581516"/>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1400" dirty="0">
                <a:solidFill>
                  <a:schemeClr val="tx1"/>
                </a:solidFill>
                <a:latin typeface="Roboto" panose="02000000000000000000" pitchFamily="2" charset="0"/>
                <a:ea typeface="Roboto" panose="02000000000000000000" pitchFamily="2" charset="0"/>
              </a:rPr>
              <a:t>Support your child to complete any homework they bring home. </a:t>
            </a:r>
          </a:p>
        </p:txBody>
      </p:sp>
      <p:sp>
        <p:nvSpPr>
          <p:cNvPr id="19" name="Rounded Rectangle 18">
            <a:extLst>
              <a:ext uri="{FF2B5EF4-FFF2-40B4-BE49-F238E27FC236}">
                <a16:creationId xmlns:a16="http://schemas.microsoft.com/office/drawing/2014/main" id="{A9C122A0-57A6-2941-9155-2797C4FD59E9}"/>
              </a:ext>
            </a:extLst>
          </p:cNvPr>
          <p:cNvSpPr/>
          <p:nvPr/>
        </p:nvSpPr>
        <p:spPr>
          <a:xfrm>
            <a:off x="2089827" y="4240236"/>
            <a:ext cx="3515964" cy="581516"/>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1400" dirty="0">
                <a:solidFill>
                  <a:schemeClr val="tx1"/>
                </a:solidFill>
                <a:latin typeface="Roboto" panose="02000000000000000000" pitchFamily="2" charset="0"/>
                <a:ea typeface="Roboto" panose="02000000000000000000" pitchFamily="2" charset="0"/>
              </a:rPr>
              <a:t>Read to and with your child </a:t>
            </a:r>
            <a:r>
              <a:rPr lang="en-GB" sz="1400" b="1" dirty="0">
                <a:solidFill>
                  <a:schemeClr val="tx1"/>
                </a:solidFill>
                <a:latin typeface="Roboto" panose="02000000000000000000" pitchFamily="2" charset="0"/>
                <a:ea typeface="Roboto" panose="02000000000000000000" pitchFamily="2" charset="0"/>
              </a:rPr>
              <a:t>every day.</a:t>
            </a:r>
          </a:p>
        </p:txBody>
      </p:sp>
      <p:sp>
        <p:nvSpPr>
          <p:cNvPr id="21" name="Rounded Rectangle 20">
            <a:extLst>
              <a:ext uri="{FF2B5EF4-FFF2-40B4-BE49-F238E27FC236}">
                <a16:creationId xmlns:a16="http://schemas.microsoft.com/office/drawing/2014/main" id="{CA03213B-DE56-CA43-B54D-358F79A5B11E}"/>
              </a:ext>
            </a:extLst>
          </p:cNvPr>
          <p:cNvSpPr/>
          <p:nvPr/>
        </p:nvSpPr>
        <p:spPr>
          <a:xfrm>
            <a:off x="2070143" y="1628835"/>
            <a:ext cx="3515955" cy="170013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1400" dirty="0">
                <a:solidFill>
                  <a:schemeClr val="tx1"/>
                </a:solidFill>
                <a:latin typeface="Roboto" panose="02000000000000000000" pitchFamily="2" charset="0"/>
                <a:ea typeface="Roboto" panose="02000000000000000000" pitchFamily="2" charset="0"/>
              </a:rPr>
              <a:t>Practise the new sounds and graphemes your child is learning. Remember to use ‘pure’ sounds when pronouncing the sounds and model the correct letter formation as is taught in school. </a:t>
            </a:r>
          </a:p>
        </p:txBody>
      </p:sp>
      <p:sp>
        <p:nvSpPr>
          <p:cNvPr id="5" name="Rectangle 4">
            <a:extLst>
              <a:ext uri="{FF2B5EF4-FFF2-40B4-BE49-F238E27FC236}">
                <a16:creationId xmlns:a16="http://schemas.microsoft.com/office/drawing/2014/main" id="{00B334F6-AC70-8C52-9A80-E1F6C7C154F5}"/>
              </a:ext>
            </a:extLst>
          </p:cNvPr>
          <p:cNvSpPr/>
          <p:nvPr/>
        </p:nvSpPr>
        <p:spPr>
          <a:xfrm>
            <a:off x="6240528" y="1635286"/>
            <a:ext cx="3351397" cy="4742660"/>
          </a:xfrm>
          <a:prstGeom prst="rect">
            <a:avLst/>
          </a:prstGeom>
          <a:solidFill>
            <a:schemeClr val="bg1"/>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CDE9700-382B-2D0F-F6AD-C5DBB41EB76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251286" y="1641535"/>
            <a:ext cx="3329873" cy="4742660"/>
          </a:xfrm>
          <a:prstGeom prst="rect">
            <a:avLst/>
          </a:prstGeom>
          <a:ln>
            <a:solidFill>
              <a:srgbClr val="CB4592"/>
            </a:solidFill>
          </a:ln>
        </p:spPr>
      </p:pic>
      <p:cxnSp>
        <p:nvCxnSpPr>
          <p:cNvPr id="10" name="Straight Connector 9">
            <a:extLst>
              <a:ext uri="{FF2B5EF4-FFF2-40B4-BE49-F238E27FC236}">
                <a16:creationId xmlns:a16="http://schemas.microsoft.com/office/drawing/2014/main" id="{BEE8C096-46EF-0669-EA70-D43EFD35CA7C}"/>
              </a:ext>
            </a:extLst>
          </p:cNvPr>
          <p:cNvCxnSpPr>
            <a:cxnSpLocks/>
          </p:cNvCxnSpPr>
          <p:nvPr/>
        </p:nvCxnSpPr>
        <p:spPr>
          <a:xfrm>
            <a:off x="5951474" y="1540934"/>
            <a:ext cx="0" cy="4868092"/>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223314592"/>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3450EB-077A-41A3-9FA7-17A83E9C5788}"/>
              </a:ext>
            </a:extLst>
          </p:cNvPr>
          <p:cNvPicPr>
            <a:picLocks noChangeAspect="1"/>
          </p:cNvPicPr>
          <p:nvPr/>
        </p:nvPicPr>
        <p:blipFill>
          <a:blip r:embed="rId3"/>
          <a:stretch>
            <a:fillRect/>
          </a:stretch>
        </p:blipFill>
        <p:spPr>
          <a:xfrm>
            <a:off x="5819956" y="3429001"/>
            <a:ext cx="4215049" cy="3217841"/>
          </a:xfrm>
          <a:prstGeom prst="rect">
            <a:avLst/>
          </a:prstGeom>
        </p:spPr>
      </p:pic>
      <p:sp>
        <p:nvSpPr>
          <p:cNvPr id="3" name="Rectangle 2">
            <a:extLst>
              <a:ext uri="{FF2B5EF4-FFF2-40B4-BE49-F238E27FC236}">
                <a16:creationId xmlns:a16="http://schemas.microsoft.com/office/drawing/2014/main" id="{A5BB6AD9-16EB-4444-BA96-7DE9B8E81439}"/>
              </a:ext>
            </a:extLst>
          </p:cNvPr>
          <p:cNvSpPr/>
          <p:nvPr/>
        </p:nvSpPr>
        <p:spPr>
          <a:xfrm>
            <a:off x="1869057" y="179748"/>
            <a:ext cx="7539487" cy="3354765"/>
          </a:xfrm>
          <a:prstGeom prst="rect">
            <a:avLst/>
          </a:prstGeom>
        </p:spPr>
        <p:txBody>
          <a:bodyPr wrap="square">
            <a:spAutoFit/>
          </a:bodyPr>
          <a:lstStyle/>
          <a:p>
            <a:r>
              <a:rPr lang="en-GB" sz="2000" u="sng" dirty="0"/>
              <a:t>Rhino Readers - Decodable books match to children’s phonic knowledge </a:t>
            </a:r>
          </a:p>
          <a:p>
            <a:r>
              <a:rPr lang="en-GB" sz="1600" dirty="0"/>
              <a:t>Your child will already have been taught most of the sounds and tricky words you can see on the page. However, they’re quite likely to need a reminder, so don’t panic if you need to tell them again! </a:t>
            </a:r>
          </a:p>
          <a:p>
            <a:endParaRPr lang="en-GB" sz="1600" dirty="0"/>
          </a:p>
          <a:p>
            <a:r>
              <a:rPr lang="en-GB" sz="1600" dirty="0"/>
              <a:t>Practise quick recall - point to the sound cards and ask your child to say them, then repeat with the tricky words. </a:t>
            </a:r>
          </a:p>
          <a:p>
            <a:endParaRPr lang="en-GB" sz="1600" dirty="0"/>
          </a:p>
          <a:p>
            <a:r>
              <a:rPr lang="en-GB" sz="1600" dirty="0"/>
              <a:t>Try to keep this </a:t>
            </a:r>
            <a:r>
              <a:rPr lang="en-GB" sz="1600" dirty="0" err="1"/>
              <a:t>pacy</a:t>
            </a:r>
            <a:r>
              <a:rPr lang="en-GB" sz="1600" dirty="0"/>
              <a:t> - it’s an introduction to reading rather than a lesson in itself. </a:t>
            </a:r>
          </a:p>
          <a:p>
            <a:endParaRPr lang="en-GB" sz="1600" dirty="0"/>
          </a:p>
          <a:p>
            <a:r>
              <a:rPr lang="en-GB" sz="1600" dirty="0"/>
              <a:t>If you find your child is really struggling to remember the sound cards, it could be a pointer that they need a little more work on this part of their phonics - something to flag up with their teacher.</a:t>
            </a:r>
          </a:p>
        </p:txBody>
      </p:sp>
    </p:spTree>
    <p:extLst>
      <p:ext uri="{BB962C8B-B14F-4D97-AF65-F5344CB8AC3E}">
        <p14:creationId xmlns:p14="http://schemas.microsoft.com/office/powerpoint/2010/main" val="3794936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0574B5-0ECC-4AB5-9E1E-F9DD3517792A}"/>
              </a:ext>
            </a:extLst>
          </p:cNvPr>
          <p:cNvSpPr/>
          <p:nvPr/>
        </p:nvSpPr>
        <p:spPr>
          <a:xfrm>
            <a:off x="441093" y="188521"/>
            <a:ext cx="7729267" cy="5016758"/>
          </a:xfrm>
          <a:prstGeom prst="rect">
            <a:avLst/>
          </a:prstGeom>
        </p:spPr>
        <p:txBody>
          <a:bodyPr wrap="square">
            <a:spAutoFit/>
          </a:bodyPr>
          <a:lstStyle/>
          <a:p>
            <a:r>
              <a:rPr lang="en-GB" sz="2400" u="sng" dirty="0"/>
              <a:t>Expect to read the book a few times</a:t>
            </a:r>
          </a:p>
          <a:p>
            <a:endParaRPr lang="en-GB" sz="2400" u="sng" dirty="0"/>
          </a:p>
          <a:p>
            <a:r>
              <a:rPr lang="en-GB" sz="1600" dirty="0"/>
              <a:t>Children love the process of getting familiar with a book and will often ask for a favourite story over and over again - the reason being, we’re asking them to practise so many skills, and they need repeated opportunities to master them all.</a:t>
            </a:r>
          </a:p>
          <a:p>
            <a:endParaRPr lang="en-GB" sz="1600" dirty="0"/>
          </a:p>
          <a:p>
            <a:r>
              <a:rPr lang="en-GB" sz="1600" dirty="0"/>
              <a:t>The first time a child reads a book, it’s really all about decoding the words and building them into sentences. On the first reading, Parents will be the ‘expert’ </a:t>
            </a:r>
          </a:p>
          <a:p>
            <a:endParaRPr lang="en-GB" sz="1600" dirty="0"/>
          </a:p>
          <a:p>
            <a:r>
              <a:rPr lang="en-GB" sz="1600" dirty="0"/>
              <a:t>The second (third, or fourth!) time, you’ll transfer that role to your child. They’ll love taking charge of the discussion and explaining what’s happening in the book - and, because the reading process is smoother and easier with practice, it won’t feel like so much hard work to them. </a:t>
            </a:r>
          </a:p>
          <a:p>
            <a:endParaRPr lang="en-GB" sz="1600" dirty="0"/>
          </a:p>
          <a:p>
            <a:r>
              <a:rPr lang="en-GB" sz="1600" dirty="0"/>
              <a:t>Subsequent reads - dig deeper into comprehension, especially anything that requires children to think about the whole text rather than just the words on the page. </a:t>
            </a:r>
          </a:p>
          <a:p>
            <a:endParaRPr lang="en-GB" sz="1600" dirty="0"/>
          </a:p>
          <a:p>
            <a:r>
              <a:rPr lang="en-GB" sz="1600" dirty="0"/>
              <a:t>It’s also a fab chance to help your child read with fluency and emphasis - what’s sometimes called a ‘storyteller voice’.</a:t>
            </a:r>
          </a:p>
        </p:txBody>
      </p:sp>
      <p:pic>
        <p:nvPicPr>
          <p:cNvPr id="3" name="Picture 2">
            <a:extLst>
              <a:ext uri="{FF2B5EF4-FFF2-40B4-BE49-F238E27FC236}">
                <a16:creationId xmlns:a16="http://schemas.microsoft.com/office/drawing/2014/main" id="{9C27730C-889A-4F65-AFB6-1F7471BD8A6F}"/>
              </a:ext>
            </a:extLst>
          </p:cNvPr>
          <p:cNvPicPr>
            <a:picLocks noChangeAspect="1"/>
          </p:cNvPicPr>
          <p:nvPr/>
        </p:nvPicPr>
        <p:blipFill>
          <a:blip r:embed="rId3"/>
          <a:stretch>
            <a:fillRect/>
          </a:stretch>
        </p:blipFill>
        <p:spPr>
          <a:xfrm>
            <a:off x="8356122" y="251537"/>
            <a:ext cx="1311215" cy="1305387"/>
          </a:xfrm>
          <a:prstGeom prst="rect">
            <a:avLst/>
          </a:prstGeom>
        </p:spPr>
      </p:pic>
      <p:sp>
        <p:nvSpPr>
          <p:cNvPr id="4" name="TextBox 3">
            <a:extLst>
              <a:ext uri="{FF2B5EF4-FFF2-40B4-BE49-F238E27FC236}">
                <a16:creationId xmlns:a16="http://schemas.microsoft.com/office/drawing/2014/main" id="{3DC7C37A-B697-40D5-BC2C-00CD25132203}"/>
              </a:ext>
            </a:extLst>
          </p:cNvPr>
          <p:cNvSpPr txBox="1"/>
          <p:nvPr/>
        </p:nvSpPr>
        <p:spPr>
          <a:xfrm>
            <a:off x="8679234" y="4776187"/>
            <a:ext cx="3071673" cy="1754326"/>
          </a:xfrm>
          <a:prstGeom prst="rect">
            <a:avLst/>
          </a:prstGeom>
          <a:noFill/>
        </p:spPr>
        <p:txBody>
          <a:bodyPr wrap="square" rtlCol="0">
            <a:spAutoFit/>
          </a:bodyPr>
          <a:lstStyle/>
          <a:p>
            <a:pPr>
              <a:buFont typeface="Arial" panose="020B0604020202020204" pitchFamily="34" charset="0"/>
              <a:buChar char="•"/>
            </a:pPr>
            <a:r>
              <a:rPr lang="en-GB" dirty="0"/>
              <a:t>Lowers cognitive load</a:t>
            </a:r>
          </a:p>
          <a:p>
            <a:pPr>
              <a:buFont typeface="Arial" panose="020B0604020202020204" pitchFamily="34" charset="0"/>
              <a:buChar char="•"/>
            </a:pPr>
            <a:r>
              <a:rPr lang="en-GB" dirty="0"/>
              <a:t> Improves reading fluency and prediction</a:t>
            </a:r>
          </a:p>
          <a:p>
            <a:pPr>
              <a:buFont typeface="Arial" panose="020B0604020202020204" pitchFamily="34" charset="0"/>
              <a:buChar char="•"/>
            </a:pPr>
            <a:r>
              <a:rPr lang="en-GB" dirty="0"/>
              <a:t> Vocabulary growth</a:t>
            </a:r>
          </a:p>
          <a:p>
            <a:pPr>
              <a:buFont typeface="Arial" panose="020B0604020202020204" pitchFamily="34" charset="0"/>
              <a:buChar char="•"/>
            </a:pPr>
            <a:r>
              <a:rPr lang="en-GB" dirty="0"/>
              <a:t> Deeper comprehension</a:t>
            </a:r>
          </a:p>
          <a:p>
            <a:pPr>
              <a:buFont typeface="Arial" panose="020B0604020202020204" pitchFamily="34" charset="0"/>
              <a:buChar char="•"/>
            </a:pPr>
            <a:r>
              <a:rPr lang="en-GB" dirty="0"/>
              <a:t> Emotional security </a:t>
            </a:r>
          </a:p>
        </p:txBody>
      </p:sp>
    </p:spTree>
    <p:extLst>
      <p:ext uri="{BB962C8B-B14F-4D97-AF65-F5344CB8AC3E}">
        <p14:creationId xmlns:p14="http://schemas.microsoft.com/office/powerpoint/2010/main" val="2598261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95A018-0CEF-4284-B2B9-06715599996B}"/>
              </a:ext>
            </a:extLst>
          </p:cNvPr>
          <p:cNvPicPr>
            <a:picLocks noChangeAspect="1"/>
          </p:cNvPicPr>
          <p:nvPr/>
        </p:nvPicPr>
        <p:blipFill rotWithShape="1">
          <a:blip r:embed="rId3"/>
          <a:srcRect l="47358" t="40777" r="9245" b="11982"/>
          <a:stretch/>
        </p:blipFill>
        <p:spPr>
          <a:xfrm>
            <a:off x="4629509" y="2519813"/>
            <a:ext cx="5193103" cy="4019010"/>
          </a:xfrm>
          <a:prstGeom prst="rect">
            <a:avLst/>
          </a:prstGeom>
        </p:spPr>
      </p:pic>
      <p:sp>
        <p:nvSpPr>
          <p:cNvPr id="3" name="Rectangle 2">
            <a:extLst>
              <a:ext uri="{FF2B5EF4-FFF2-40B4-BE49-F238E27FC236}">
                <a16:creationId xmlns:a16="http://schemas.microsoft.com/office/drawing/2014/main" id="{58B9D022-DC4C-46ED-ADC8-5BBE75E5A5C7}"/>
              </a:ext>
            </a:extLst>
          </p:cNvPr>
          <p:cNvSpPr/>
          <p:nvPr/>
        </p:nvSpPr>
        <p:spPr>
          <a:xfrm>
            <a:off x="2084717" y="711908"/>
            <a:ext cx="7737894" cy="1138773"/>
          </a:xfrm>
          <a:prstGeom prst="rect">
            <a:avLst/>
          </a:prstGeom>
        </p:spPr>
        <p:txBody>
          <a:bodyPr wrap="square">
            <a:spAutoFit/>
          </a:bodyPr>
          <a:lstStyle/>
          <a:p>
            <a:r>
              <a:rPr lang="en-GB" sz="2000" u="sng" dirty="0"/>
              <a:t>Understanding the text</a:t>
            </a:r>
          </a:p>
          <a:p>
            <a:r>
              <a:rPr lang="en-GB" sz="1600" dirty="0"/>
              <a:t>Rhino Readers decodable books have an after-reading page. The questions provided are a great way to check key reading competencies: comprehension, vocabulary, sequencing and inference.</a:t>
            </a:r>
          </a:p>
        </p:txBody>
      </p:sp>
    </p:spTree>
    <p:extLst>
      <p:ext uri="{BB962C8B-B14F-4D97-AF65-F5344CB8AC3E}">
        <p14:creationId xmlns:p14="http://schemas.microsoft.com/office/powerpoint/2010/main" val="574144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9EE052-C383-4529-82AA-598DA64820EC}"/>
              </a:ext>
            </a:extLst>
          </p:cNvPr>
          <p:cNvSpPr txBox="1"/>
          <p:nvPr/>
        </p:nvSpPr>
        <p:spPr>
          <a:xfrm>
            <a:off x="2455654" y="810883"/>
            <a:ext cx="7211683" cy="400110"/>
          </a:xfrm>
          <a:prstGeom prst="rect">
            <a:avLst/>
          </a:prstGeom>
          <a:noFill/>
        </p:spPr>
        <p:txBody>
          <a:bodyPr wrap="square" rtlCol="0">
            <a:spAutoFit/>
          </a:bodyPr>
          <a:lstStyle/>
          <a:p>
            <a:r>
              <a:rPr lang="en-GB" sz="2000" u="sng" dirty="0"/>
              <a:t>Top tips</a:t>
            </a:r>
          </a:p>
        </p:txBody>
      </p:sp>
      <p:sp>
        <p:nvSpPr>
          <p:cNvPr id="3" name="Rectangle 2">
            <a:extLst>
              <a:ext uri="{FF2B5EF4-FFF2-40B4-BE49-F238E27FC236}">
                <a16:creationId xmlns:a16="http://schemas.microsoft.com/office/drawing/2014/main" id="{1E684466-A642-4435-8048-F71E1657E192}"/>
              </a:ext>
            </a:extLst>
          </p:cNvPr>
          <p:cNvSpPr/>
          <p:nvPr/>
        </p:nvSpPr>
        <p:spPr>
          <a:xfrm>
            <a:off x="2058838" y="1443841"/>
            <a:ext cx="7936302" cy="2831544"/>
          </a:xfrm>
          <a:prstGeom prst="rect">
            <a:avLst/>
          </a:prstGeom>
        </p:spPr>
        <p:txBody>
          <a:bodyPr wrap="square">
            <a:spAutoFit/>
          </a:bodyPr>
          <a:lstStyle/>
          <a:p>
            <a:r>
              <a:rPr lang="en-GB" sz="1600" dirty="0"/>
              <a:t>Make sure your child is the one holding the book and doing the page turning.</a:t>
            </a:r>
          </a:p>
          <a:p>
            <a:endParaRPr lang="en-GB" sz="1600" dirty="0"/>
          </a:p>
          <a:p>
            <a:r>
              <a:rPr lang="en-GB" sz="1600" dirty="0"/>
              <a:t>Encourage them to flick backwards and forwards through the book to take ownership - they’ve done the hard work, and now the book is theirs to command. </a:t>
            </a:r>
          </a:p>
          <a:p>
            <a:endParaRPr lang="en-GB" sz="1600" dirty="0"/>
          </a:p>
          <a:p>
            <a:r>
              <a:rPr lang="en-GB" sz="1600" dirty="0"/>
              <a:t>Reading is best done in short burst regularly – 5-10 mins daily is best. </a:t>
            </a:r>
          </a:p>
          <a:p>
            <a:endParaRPr lang="en-GB" sz="1600" dirty="0"/>
          </a:p>
          <a:p>
            <a:r>
              <a:rPr lang="en-GB" sz="1600" dirty="0"/>
              <a:t>If your child is tired they may be reluctant to read so try to read before they’re too tired to concentrate.  Find the best time that fits with you and your child. </a:t>
            </a:r>
          </a:p>
          <a:p>
            <a:endParaRPr lang="en-GB" sz="1600" dirty="0"/>
          </a:p>
          <a:p>
            <a:endParaRPr lang="en-GB" dirty="0"/>
          </a:p>
        </p:txBody>
      </p:sp>
      <p:pic>
        <p:nvPicPr>
          <p:cNvPr id="4" name="Picture 3">
            <a:extLst>
              <a:ext uri="{FF2B5EF4-FFF2-40B4-BE49-F238E27FC236}">
                <a16:creationId xmlns:a16="http://schemas.microsoft.com/office/drawing/2014/main" id="{14BBC58E-A0DA-4717-AAFB-A1934F5E76D4}"/>
              </a:ext>
            </a:extLst>
          </p:cNvPr>
          <p:cNvPicPr>
            <a:picLocks noChangeAspect="1"/>
          </p:cNvPicPr>
          <p:nvPr/>
        </p:nvPicPr>
        <p:blipFill>
          <a:blip r:embed="rId3"/>
          <a:stretch>
            <a:fillRect/>
          </a:stretch>
        </p:blipFill>
        <p:spPr>
          <a:xfrm>
            <a:off x="2990491" y="3902268"/>
            <a:ext cx="6176513" cy="2341645"/>
          </a:xfrm>
          <a:prstGeom prst="rect">
            <a:avLst/>
          </a:prstGeom>
        </p:spPr>
      </p:pic>
    </p:spTree>
    <p:extLst>
      <p:ext uri="{BB962C8B-B14F-4D97-AF65-F5344CB8AC3E}">
        <p14:creationId xmlns:p14="http://schemas.microsoft.com/office/powerpoint/2010/main" val="2321790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90D00-AAA3-41D4-9757-4EE9D472F0DF}"/>
              </a:ext>
            </a:extLst>
          </p:cNvPr>
          <p:cNvSpPr>
            <a:spLocks noGrp="1"/>
          </p:cNvSpPr>
          <p:nvPr>
            <p:ph type="title"/>
          </p:nvPr>
        </p:nvSpPr>
        <p:spPr/>
        <p:txBody>
          <a:bodyPr/>
          <a:lstStyle/>
          <a:p>
            <a:r>
              <a:rPr lang="en-GB" dirty="0"/>
              <a:t>Reading Records</a:t>
            </a:r>
          </a:p>
        </p:txBody>
      </p:sp>
      <p:sp>
        <p:nvSpPr>
          <p:cNvPr id="3" name="Content Placeholder 2">
            <a:extLst>
              <a:ext uri="{FF2B5EF4-FFF2-40B4-BE49-F238E27FC236}">
                <a16:creationId xmlns:a16="http://schemas.microsoft.com/office/drawing/2014/main" id="{830898DD-3C27-4EE9-8CB5-D234F6E5A90E}"/>
              </a:ext>
            </a:extLst>
          </p:cNvPr>
          <p:cNvSpPr>
            <a:spLocks noGrp="1"/>
          </p:cNvSpPr>
          <p:nvPr>
            <p:ph idx="1"/>
          </p:nvPr>
        </p:nvSpPr>
        <p:spPr/>
        <p:txBody>
          <a:bodyPr>
            <a:normAutofit lnSpcReduction="10000"/>
          </a:bodyPr>
          <a:lstStyle/>
          <a:p>
            <a:r>
              <a:rPr lang="en-GB" dirty="0"/>
              <a:t>Please comment on which pages your child has read and how they have done. It is helpful to write when they have finished the book as the books all have different number of pages. E.g. Read p20 to end. </a:t>
            </a:r>
          </a:p>
          <a:p>
            <a:r>
              <a:rPr lang="en-GB" dirty="0"/>
              <a:t>Comments you could make: If your child has struggled with any words please write the words they have struggled with. You could write about anything your child has enjoyed or their favourite part. You could comment on their attitude to the book or on improvements e.g. Daisy found this book difficult and wasn’t keen to finish it or Daisy read with improved fluency. </a:t>
            </a:r>
          </a:p>
          <a:p>
            <a:r>
              <a:rPr lang="en-GB" b="1" dirty="0"/>
              <a:t>If for any reason your child’s book hasn’t been changed on a Monday and they have finished the book please let me know. </a:t>
            </a:r>
          </a:p>
        </p:txBody>
      </p:sp>
      <p:pic>
        <p:nvPicPr>
          <p:cNvPr id="4" name="Picture 3">
            <a:extLst>
              <a:ext uri="{FF2B5EF4-FFF2-40B4-BE49-F238E27FC236}">
                <a16:creationId xmlns:a16="http://schemas.microsoft.com/office/drawing/2014/main" id="{FCE61D09-CE8A-4EDA-B5BB-5BE8737CA187}"/>
              </a:ext>
            </a:extLst>
          </p:cNvPr>
          <p:cNvPicPr>
            <a:picLocks noChangeAspect="1"/>
          </p:cNvPicPr>
          <p:nvPr/>
        </p:nvPicPr>
        <p:blipFill>
          <a:blip r:embed="rId3"/>
          <a:stretch>
            <a:fillRect/>
          </a:stretch>
        </p:blipFill>
        <p:spPr>
          <a:xfrm>
            <a:off x="10558203" y="5720536"/>
            <a:ext cx="1591194" cy="1182727"/>
          </a:xfrm>
          <a:prstGeom prst="rect">
            <a:avLst/>
          </a:prstGeom>
        </p:spPr>
      </p:pic>
    </p:spTree>
    <p:extLst>
      <p:ext uri="{BB962C8B-B14F-4D97-AF65-F5344CB8AC3E}">
        <p14:creationId xmlns:p14="http://schemas.microsoft.com/office/powerpoint/2010/main" val="2142725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FD9AA-F061-4B01-AAF1-7BD3DC12CA0A}"/>
              </a:ext>
            </a:extLst>
          </p:cNvPr>
          <p:cNvSpPr>
            <a:spLocks noGrp="1"/>
          </p:cNvSpPr>
          <p:nvPr>
            <p:ph type="title"/>
          </p:nvPr>
        </p:nvSpPr>
        <p:spPr/>
        <p:txBody>
          <a:bodyPr/>
          <a:lstStyle/>
          <a:p>
            <a:r>
              <a:rPr lang="en-GB" dirty="0"/>
              <a:t>Why Reading matters? </a:t>
            </a:r>
          </a:p>
        </p:txBody>
      </p:sp>
      <p:sp>
        <p:nvSpPr>
          <p:cNvPr id="3" name="Content Placeholder 2">
            <a:extLst>
              <a:ext uri="{FF2B5EF4-FFF2-40B4-BE49-F238E27FC236}">
                <a16:creationId xmlns:a16="http://schemas.microsoft.com/office/drawing/2014/main" id="{FD650D24-AC1F-4370-A4B7-2A3B60D61BEA}"/>
              </a:ext>
            </a:extLst>
          </p:cNvPr>
          <p:cNvSpPr>
            <a:spLocks noGrp="1"/>
          </p:cNvSpPr>
          <p:nvPr>
            <p:ph idx="1"/>
          </p:nvPr>
        </p:nvSpPr>
        <p:spPr/>
        <p:txBody>
          <a:bodyPr/>
          <a:lstStyle/>
          <a:p>
            <a:r>
              <a:rPr lang="en-GB" dirty="0"/>
              <a:t>* Improves language skills</a:t>
            </a:r>
          </a:p>
          <a:p>
            <a:r>
              <a:rPr lang="en-GB" dirty="0"/>
              <a:t>* Boosts concentration, focus and memory</a:t>
            </a:r>
          </a:p>
          <a:p>
            <a:r>
              <a:rPr lang="en-GB" dirty="0"/>
              <a:t>* Encourages creativity and imagination</a:t>
            </a:r>
          </a:p>
          <a:p>
            <a:r>
              <a:rPr lang="en-GB" dirty="0"/>
              <a:t>* Builds empathy and emotional connection</a:t>
            </a:r>
          </a:p>
          <a:p>
            <a:r>
              <a:rPr lang="en-GB" dirty="0"/>
              <a:t>* Reading for pleasure promotes positive mental wellbeing</a:t>
            </a:r>
          </a:p>
          <a:p>
            <a:r>
              <a:rPr lang="en-GB" dirty="0"/>
              <a:t>* Helps children access other areas of the curriculum and further learning</a:t>
            </a:r>
          </a:p>
          <a:p>
            <a:r>
              <a:rPr lang="en-GB" dirty="0"/>
              <a:t>* Regular readers achieve up to 30% better results than non-readers</a:t>
            </a:r>
          </a:p>
          <a:p>
            <a:endParaRPr lang="en-GB" dirty="0"/>
          </a:p>
          <a:p>
            <a:endParaRPr lang="en-GB" dirty="0"/>
          </a:p>
          <a:p>
            <a:endParaRPr lang="en-GB" dirty="0"/>
          </a:p>
        </p:txBody>
      </p:sp>
    </p:spTree>
    <p:extLst>
      <p:ext uri="{BB962C8B-B14F-4D97-AF65-F5344CB8AC3E}">
        <p14:creationId xmlns:p14="http://schemas.microsoft.com/office/powerpoint/2010/main" val="3312451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7CBC3-D919-4065-B32B-49771C7EE660}"/>
              </a:ext>
            </a:extLst>
          </p:cNvPr>
          <p:cNvSpPr>
            <a:spLocks noGrp="1"/>
          </p:cNvSpPr>
          <p:nvPr>
            <p:ph type="title"/>
          </p:nvPr>
        </p:nvSpPr>
        <p:spPr/>
        <p:txBody>
          <a:bodyPr/>
          <a:lstStyle/>
          <a:p>
            <a:r>
              <a:rPr lang="en-GB" dirty="0"/>
              <a:t>Readers at Age 7 (Proficient / Developing Fluency)</a:t>
            </a:r>
          </a:p>
        </p:txBody>
      </p:sp>
      <p:sp>
        <p:nvSpPr>
          <p:cNvPr id="3" name="Content Placeholder 2">
            <a:extLst>
              <a:ext uri="{FF2B5EF4-FFF2-40B4-BE49-F238E27FC236}">
                <a16:creationId xmlns:a16="http://schemas.microsoft.com/office/drawing/2014/main" id="{F54AF6B5-07E0-411C-B7CB-B47DDDB91726}"/>
              </a:ext>
            </a:extLst>
          </p:cNvPr>
          <p:cNvSpPr>
            <a:spLocks noGrp="1"/>
          </p:cNvSpPr>
          <p:nvPr>
            <p:ph idx="1"/>
          </p:nvPr>
        </p:nvSpPr>
        <p:spPr/>
        <p:txBody>
          <a:bodyPr>
            <a:normAutofit fontScale="92500" lnSpcReduction="10000"/>
          </a:bodyPr>
          <a:lstStyle/>
          <a:p>
            <a:pPr marL="0" indent="0">
              <a:buNone/>
            </a:pPr>
            <a:r>
              <a:rPr lang="en-GB" dirty="0"/>
              <a:t>• Decoding Skills: Can sound out unfamiliar words using phonics, recognize common sight words automatically, and handle multi-syllable words or unusual patterns (like eye or beautiful).</a:t>
            </a:r>
          </a:p>
          <a:p>
            <a:pPr marL="0" indent="0">
              <a:buNone/>
            </a:pPr>
            <a:r>
              <a:rPr lang="en-GB" dirty="0"/>
              <a:t>• Fluency &amp; Comprehension: Read aloud with expression, pace, and self-monitoring—meaning they notice when a sentence does not make sense and go back to fix it.</a:t>
            </a:r>
          </a:p>
          <a:p>
            <a:pPr marL="0" indent="0">
              <a:buNone/>
            </a:pPr>
            <a:r>
              <a:rPr lang="en-GB"/>
              <a:t>• </a:t>
            </a:r>
            <a:r>
              <a:rPr lang="en-GB" dirty="0"/>
              <a:t>Independence &amp; Choice: Often enjoy picking out early chapter books, graphic novels, or short non-fiction, and can answer questions about a </a:t>
            </a:r>
            <a:r>
              <a:rPr lang="en-GB"/>
              <a:t>text.</a:t>
            </a:r>
          </a:p>
          <a:p>
            <a:pPr marL="0" indent="0">
              <a:buNone/>
            </a:pPr>
            <a:r>
              <a:rPr lang="en-GB"/>
              <a:t>• </a:t>
            </a:r>
            <a:r>
              <a:rPr lang="en-GB" dirty="0"/>
              <a:t>Cognitive Momentum: Because reading feels rewarding, they read more often. This builds vocabulary, background knowledge, and general confidence. Research shows young readers score significantly higher on standardized reading tests.</a:t>
            </a:r>
          </a:p>
        </p:txBody>
      </p:sp>
      <p:pic>
        <p:nvPicPr>
          <p:cNvPr id="4" name="Picture 3">
            <a:extLst>
              <a:ext uri="{FF2B5EF4-FFF2-40B4-BE49-F238E27FC236}">
                <a16:creationId xmlns:a16="http://schemas.microsoft.com/office/drawing/2014/main" id="{27E9BA26-52D9-4F33-9BEF-120CDA7E19E8}"/>
              </a:ext>
            </a:extLst>
          </p:cNvPr>
          <p:cNvPicPr>
            <a:picLocks noChangeAspect="1"/>
          </p:cNvPicPr>
          <p:nvPr/>
        </p:nvPicPr>
        <p:blipFill>
          <a:blip r:embed="rId3"/>
          <a:stretch>
            <a:fillRect/>
          </a:stretch>
        </p:blipFill>
        <p:spPr>
          <a:xfrm>
            <a:off x="10621108" y="5767294"/>
            <a:ext cx="1528289" cy="1135970"/>
          </a:xfrm>
          <a:prstGeom prst="rect">
            <a:avLst/>
          </a:prstGeom>
        </p:spPr>
      </p:pic>
    </p:spTree>
    <p:extLst>
      <p:ext uri="{BB962C8B-B14F-4D97-AF65-F5344CB8AC3E}">
        <p14:creationId xmlns:p14="http://schemas.microsoft.com/office/powerpoint/2010/main" val="446133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C1496-6D1E-46E0-A5FA-85A377771C70}"/>
              </a:ext>
            </a:extLst>
          </p:cNvPr>
          <p:cNvSpPr>
            <a:spLocks noGrp="1"/>
          </p:cNvSpPr>
          <p:nvPr>
            <p:ph type="title"/>
          </p:nvPr>
        </p:nvSpPr>
        <p:spPr/>
        <p:txBody>
          <a:bodyPr/>
          <a:lstStyle/>
          <a:p>
            <a:r>
              <a:rPr lang="en-GB" dirty="0"/>
              <a:t>The importance of fluency in Year 2 </a:t>
            </a:r>
          </a:p>
        </p:txBody>
      </p:sp>
      <p:sp>
        <p:nvSpPr>
          <p:cNvPr id="3" name="Content Placeholder 2">
            <a:extLst>
              <a:ext uri="{FF2B5EF4-FFF2-40B4-BE49-F238E27FC236}">
                <a16:creationId xmlns:a16="http://schemas.microsoft.com/office/drawing/2014/main" id="{354FF39D-7D45-4B98-8FF5-74FEBB358650}"/>
              </a:ext>
            </a:extLst>
          </p:cNvPr>
          <p:cNvSpPr>
            <a:spLocks noGrp="1"/>
          </p:cNvSpPr>
          <p:nvPr>
            <p:ph idx="1"/>
          </p:nvPr>
        </p:nvSpPr>
        <p:spPr/>
        <p:txBody>
          <a:bodyPr/>
          <a:lstStyle/>
          <a:p>
            <a:r>
              <a:rPr lang="en-GB" dirty="0"/>
              <a:t>Reading fluency is the critical bridge that transforms basic word decoding into genuine reading comprehension.</a:t>
            </a:r>
          </a:p>
          <a:p>
            <a:r>
              <a:rPr lang="en-GB" dirty="0"/>
              <a:t>Why Fluency Matters</a:t>
            </a:r>
          </a:p>
          <a:p>
            <a:r>
              <a:rPr lang="en-GB" dirty="0"/>
              <a:t>Frees Cognitive Energy: When word recognition becomes automatic, your brain stops struggling with individual letters and sounds. This frees up mental space to focus on the actual meaning of the text.</a:t>
            </a:r>
          </a:p>
          <a:p>
            <a:r>
              <a:rPr lang="en-GB" dirty="0"/>
              <a:t>Drives Comprehension: Research shows a strong link between fluent reading and deep understanding. Without fluency, readers get stuck processing mechanics and miss the message.</a:t>
            </a:r>
          </a:p>
        </p:txBody>
      </p:sp>
      <p:pic>
        <p:nvPicPr>
          <p:cNvPr id="4" name="Picture 3">
            <a:extLst>
              <a:ext uri="{FF2B5EF4-FFF2-40B4-BE49-F238E27FC236}">
                <a16:creationId xmlns:a16="http://schemas.microsoft.com/office/drawing/2014/main" id="{25136407-DAB2-455E-B2CA-52A764C9598E}"/>
              </a:ext>
            </a:extLst>
          </p:cNvPr>
          <p:cNvPicPr>
            <a:picLocks noChangeAspect="1"/>
          </p:cNvPicPr>
          <p:nvPr/>
        </p:nvPicPr>
        <p:blipFill>
          <a:blip r:embed="rId3"/>
          <a:stretch>
            <a:fillRect/>
          </a:stretch>
        </p:blipFill>
        <p:spPr>
          <a:xfrm>
            <a:off x="10558203" y="5675273"/>
            <a:ext cx="1591194" cy="1182727"/>
          </a:xfrm>
          <a:prstGeom prst="rect">
            <a:avLst/>
          </a:prstGeom>
        </p:spPr>
      </p:pic>
    </p:spTree>
    <p:extLst>
      <p:ext uri="{BB962C8B-B14F-4D97-AF65-F5344CB8AC3E}">
        <p14:creationId xmlns:p14="http://schemas.microsoft.com/office/powerpoint/2010/main" val="40631801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8BEF-7EAB-45C4-AB2D-032362AAC5A2}"/>
              </a:ext>
            </a:extLst>
          </p:cNvPr>
          <p:cNvSpPr>
            <a:spLocks noGrp="1"/>
          </p:cNvSpPr>
          <p:nvPr>
            <p:ph type="title"/>
          </p:nvPr>
        </p:nvSpPr>
        <p:spPr/>
        <p:txBody>
          <a:bodyPr/>
          <a:lstStyle/>
          <a:p>
            <a:r>
              <a:rPr lang="es-ES" dirty="0"/>
              <a:t>El Cuento de Caperucita Roja</a:t>
            </a:r>
            <a:br>
              <a:rPr lang="es-ES" dirty="0"/>
            </a:br>
            <a:endParaRPr lang="en-GB" dirty="0"/>
          </a:p>
        </p:txBody>
      </p:sp>
      <p:sp>
        <p:nvSpPr>
          <p:cNvPr id="3" name="Content Placeholder 2">
            <a:extLst>
              <a:ext uri="{FF2B5EF4-FFF2-40B4-BE49-F238E27FC236}">
                <a16:creationId xmlns:a16="http://schemas.microsoft.com/office/drawing/2014/main" id="{01F50109-D0AC-42CC-9C68-A2C5CCEB9BDC}"/>
              </a:ext>
            </a:extLst>
          </p:cNvPr>
          <p:cNvSpPr>
            <a:spLocks noGrp="1"/>
          </p:cNvSpPr>
          <p:nvPr>
            <p:ph idx="1"/>
          </p:nvPr>
        </p:nvSpPr>
        <p:spPr>
          <a:xfrm>
            <a:off x="676656" y="1467293"/>
            <a:ext cx="10753725" cy="5146158"/>
          </a:xfrm>
        </p:spPr>
        <p:txBody>
          <a:bodyPr>
            <a:normAutofit/>
          </a:bodyPr>
          <a:lstStyle/>
          <a:p>
            <a:r>
              <a:rPr lang="es-ES" sz="3200" dirty="0"/>
              <a:t>Había una vez una niña dulce a la que todos llamaban Caperucita Roja porque siempre llevaba una capa roja que le regaló su abuela. Un día, su mamá le preparó una canasta con comida y le dijo:—Llévale esta canasta a tu abuela, que se siente enferma. Pero recuerda: no hables con extraños, no te salgas del camino y ve directamente a su casa .La abuela vivía al otro lado del espeso bosque. Caperucita caminaba alegremente cuando un lobo astuto se asomó entre los árboles y le preguntó a dónde iba. La niña inocente le dijo que iba a visitar a su abuela.</a:t>
            </a:r>
            <a:endParaRPr lang="en-GB" sz="3200" dirty="0"/>
          </a:p>
        </p:txBody>
      </p:sp>
      <p:pic>
        <p:nvPicPr>
          <p:cNvPr id="4" name="Picture 3">
            <a:extLst>
              <a:ext uri="{FF2B5EF4-FFF2-40B4-BE49-F238E27FC236}">
                <a16:creationId xmlns:a16="http://schemas.microsoft.com/office/drawing/2014/main" id="{C5980531-08CC-4768-904B-F5944C24334A}"/>
              </a:ext>
            </a:extLst>
          </p:cNvPr>
          <p:cNvPicPr>
            <a:picLocks noChangeAspect="1"/>
          </p:cNvPicPr>
          <p:nvPr/>
        </p:nvPicPr>
        <p:blipFill>
          <a:blip r:embed="rId3"/>
          <a:stretch>
            <a:fillRect/>
          </a:stretch>
        </p:blipFill>
        <p:spPr>
          <a:xfrm>
            <a:off x="10435111" y="5777783"/>
            <a:ext cx="1591194" cy="1182727"/>
          </a:xfrm>
          <a:prstGeom prst="rect">
            <a:avLst/>
          </a:prstGeom>
        </p:spPr>
      </p:pic>
    </p:spTree>
    <p:extLst>
      <p:ext uri="{BB962C8B-B14F-4D97-AF65-F5344CB8AC3E}">
        <p14:creationId xmlns:p14="http://schemas.microsoft.com/office/powerpoint/2010/main" val="861515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9A478-87C5-4B5B-A620-2AEEE301E7F0}"/>
              </a:ext>
            </a:extLst>
          </p:cNvPr>
          <p:cNvSpPr>
            <a:spLocks noGrp="1"/>
          </p:cNvSpPr>
          <p:nvPr>
            <p:ph type="title"/>
          </p:nvPr>
        </p:nvSpPr>
        <p:spPr/>
        <p:txBody>
          <a:bodyPr/>
          <a:lstStyle/>
          <a:p>
            <a:r>
              <a:rPr lang="en-GB" dirty="0"/>
              <a:t>The importance of understanding the vocabulary. </a:t>
            </a:r>
          </a:p>
        </p:txBody>
      </p:sp>
      <p:sp>
        <p:nvSpPr>
          <p:cNvPr id="3" name="Content Placeholder 2">
            <a:extLst>
              <a:ext uri="{FF2B5EF4-FFF2-40B4-BE49-F238E27FC236}">
                <a16:creationId xmlns:a16="http://schemas.microsoft.com/office/drawing/2014/main" id="{A3AAF2CC-9BBF-43BA-BD80-75A7CF113E7E}"/>
              </a:ext>
            </a:extLst>
          </p:cNvPr>
          <p:cNvSpPr>
            <a:spLocks noGrp="1"/>
          </p:cNvSpPr>
          <p:nvPr>
            <p:ph idx="1"/>
          </p:nvPr>
        </p:nvSpPr>
        <p:spPr/>
        <p:txBody>
          <a:bodyPr/>
          <a:lstStyle/>
          <a:p>
            <a:endParaRPr lang="en-GB" dirty="0"/>
          </a:p>
          <a:p>
            <a:r>
              <a:rPr lang="en-GB" sz="3200" dirty="0"/>
              <a:t>Young Aurelia—customarily designated by the crimson hooded mantle adorning her shoulders—traversed the labyrinthine depths of the primeval woodland. Entrusted by her maternal progenitor with a wicker hamper containing culinary confections destined for her maternal grandmother’s domicile, she was explicitly admonished to eschew deviations and maintain steadfast vigilance against malicious interlopers.</a:t>
            </a:r>
          </a:p>
        </p:txBody>
      </p:sp>
      <p:pic>
        <p:nvPicPr>
          <p:cNvPr id="4" name="Picture 3">
            <a:extLst>
              <a:ext uri="{FF2B5EF4-FFF2-40B4-BE49-F238E27FC236}">
                <a16:creationId xmlns:a16="http://schemas.microsoft.com/office/drawing/2014/main" id="{17540D0B-7167-42B4-BDB3-534C0639F147}"/>
              </a:ext>
            </a:extLst>
          </p:cNvPr>
          <p:cNvPicPr>
            <a:picLocks noChangeAspect="1"/>
          </p:cNvPicPr>
          <p:nvPr/>
        </p:nvPicPr>
        <p:blipFill>
          <a:blip r:embed="rId3"/>
          <a:stretch>
            <a:fillRect/>
          </a:stretch>
        </p:blipFill>
        <p:spPr>
          <a:xfrm>
            <a:off x="10445160" y="5674310"/>
            <a:ext cx="1593905" cy="1183690"/>
          </a:xfrm>
          <a:prstGeom prst="rect">
            <a:avLst/>
          </a:prstGeom>
        </p:spPr>
      </p:pic>
    </p:spTree>
    <p:extLst>
      <p:ext uri="{BB962C8B-B14F-4D97-AF65-F5344CB8AC3E}">
        <p14:creationId xmlns:p14="http://schemas.microsoft.com/office/powerpoint/2010/main" val="3558984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A86E4-2027-4DE9-AB64-70395D3103B2}"/>
              </a:ext>
            </a:extLst>
          </p:cNvPr>
          <p:cNvSpPr>
            <a:spLocks noGrp="1"/>
          </p:cNvSpPr>
          <p:nvPr>
            <p:ph type="title"/>
          </p:nvPr>
        </p:nvSpPr>
        <p:spPr/>
        <p:txBody>
          <a:bodyPr/>
          <a:lstStyle/>
          <a:p>
            <a:r>
              <a:rPr lang="en-GB" dirty="0"/>
              <a:t>Reading for enjoyment</a:t>
            </a:r>
          </a:p>
        </p:txBody>
      </p:sp>
      <p:sp>
        <p:nvSpPr>
          <p:cNvPr id="3" name="Content Placeholder 2">
            <a:extLst>
              <a:ext uri="{FF2B5EF4-FFF2-40B4-BE49-F238E27FC236}">
                <a16:creationId xmlns:a16="http://schemas.microsoft.com/office/drawing/2014/main" id="{426EA14D-03FD-4874-9A2B-238252EC962F}"/>
              </a:ext>
            </a:extLst>
          </p:cNvPr>
          <p:cNvSpPr>
            <a:spLocks noGrp="1"/>
          </p:cNvSpPr>
          <p:nvPr>
            <p:ph idx="1"/>
          </p:nvPr>
        </p:nvSpPr>
        <p:spPr/>
        <p:txBody>
          <a:bodyPr>
            <a:normAutofit fontScale="85000" lnSpcReduction="20000"/>
          </a:bodyPr>
          <a:lstStyle/>
          <a:p>
            <a:r>
              <a:rPr lang="en-GB" b="1" dirty="0"/>
              <a:t>Boosts Confidence:</a:t>
            </a:r>
            <a:r>
              <a:rPr lang="en-GB" dirty="0"/>
              <a:t> It improves vocabulary, listening stamina, and comprehension without the stress of formal assessment.</a:t>
            </a:r>
          </a:p>
          <a:p>
            <a:r>
              <a:rPr lang="en-GB" b="1" dirty="0"/>
              <a:t>Builds Habits:</a:t>
            </a:r>
            <a:r>
              <a:rPr lang="en-GB" dirty="0"/>
              <a:t> Early reading enjoyment is a strong indicator of future happiness, literacy growth, and academic success.</a:t>
            </a:r>
          </a:p>
          <a:p>
            <a:r>
              <a:rPr lang="en-GB" b="1" dirty="0"/>
              <a:t>Values Choice:</a:t>
            </a:r>
            <a:r>
              <a:rPr lang="en-GB" dirty="0"/>
              <a:t> Allowing children to pick what interests them—whether that means picture books, comics, non-fiction animal books, or football stats—makes reading feel rewarding. </a:t>
            </a:r>
          </a:p>
          <a:p>
            <a:endParaRPr lang="en-GB" dirty="0"/>
          </a:p>
          <a:p>
            <a:r>
              <a:rPr lang="en-GB" dirty="0"/>
              <a:t>We have a fantastic school library with a wide range of books – Please ensure your child brings their books in on Mondays. </a:t>
            </a:r>
          </a:p>
          <a:p>
            <a:r>
              <a:rPr lang="en-GB" dirty="0"/>
              <a:t>We also have a class book corner with a variety of books and we use the school library service and book bus to supplement this. </a:t>
            </a:r>
          </a:p>
          <a:p>
            <a:r>
              <a:rPr lang="en-GB" dirty="0"/>
              <a:t>Brilliant Book Awards. </a:t>
            </a:r>
          </a:p>
          <a:p>
            <a:endParaRPr lang="en-GB" dirty="0"/>
          </a:p>
        </p:txBody>
      </p:sp>
      <p:pic>
        <p:nvPicPr>
          <p:cNvPr id="11" name="Picture 10">
            <a:extLst>
              <a:ext uri="{FF2B5EF4-FFF2-40B4-BE49-F238E27FC236}">
                <a16:creationId xmlns:a16="http://schemas.microsoft.com/office/drawing/2014/main" id="{35D1F5EC-2CC6-4D28-95D9-E61285561CF9}"/>
              </a:ext>
            </a:extLst>
          </p:cNvPr>
          <p:cNvPicPr>
            <a:picLocks noChangeAspect="1"/>
          </p:cNvPicPr>
          <p:nvPr/>
        </p:nvPicPr>
        <p:blipFill>
          <a:blip r:embed="rId3"/>
          <a:stretch>
            <a:fillRect/>
          </a:stretch>
        </p:blipFill>
        <p:spPr>
          <a:xfrm>
            <a:off x="10402957" y="5505615"/>
            <a:ext cx="1593905" cy="1183690"/>
          </a:xfrm>
          <a:prstGeom prst="rect">
            <a:avLst/>
          </a:prstGeom>
        </p:spPr>
      </p:pic>
    </p:spTree>
    <p:extLst>
      <p:ext uri="{BB962C8B-B14F-4D97-AF65-F5344CB8AC3E}">
        <p14:creationId xmlns:p14="http://schemas.microsoft.com/office/powerpoint/2010/main" val="2296819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C13AC-B0C7-4BEC-B093-441B9DAD47BE}"/>
              </a:ext>
            </a:extLst>
          </p:cNvPr>
          <p:cNvSpPr>
            <a:spLocks noGrp="1"/>
          </p:cNvSpPr>
          <p:nvPr>
            <p:ph type="title"/>
          </p:nvPr>
        </p:nvSpPr>
        <p:spPr/>
        <p:txBody>
          <a:bodyPr/>
          <a:lstStyle/>
          <a:p>
            <a:r>
              <a:rPr lang="en-GB" dirty="0"/>
              <a:t>Practical Ways to Encourage KS1 Reading</a:t>
            </a:r>
          </a:p>
        </p:txBody>
      </p:sp>
      <p:sp>
        <p:nvSpPr>
          <p:cNvPr id="3" name="Content Placeholder 2">
            <a:extLst>
              <a:ext uri="{FF2B5EF4-FFF2-40B4-BE49-F238E27FC236}">
                <a16:creationId xmlns:a16="http://schemas.microsoft.com/office/drawing/2014/main" id="{7D7A6AC0-2FA8-4BC1-81FF-D54C8906939B}"/>
              </a:ext>
            </a:extLst>
          </p:cNvPr>
          <p:cNvSpPr>
            <a:spLocks noGrp="1"/>
          </p:cNvSpPr>
          <p:nvPr>
            <p:ph idx="1"/>
          </p:nvPr>
        </p:nvSpPr>
        <p:spPr/>
        <p:txBody>
          <a:bodyPr>
            <a:normAutofit fontScale="92500"/>
          </a:bodyPr>
          <a:lstStyle/>
          <a:p>
            <a:pPr marL="0" indent="0">
              <a:buNone/>
            </a:pPr>
            <a:r>
              <a:rPr lang="en-GB" dirty="0"/>
              <a:t>• Read Aloud Together: Do not stop reading to children just because they can decode words. Share stories out loud using fun voices, take turns reading pages, or read dialogue together.</a:t>
            </a:r>
          </a:p>
          <a:p>
            <a:pPr marL="0" indent="0">
              <a:buNone/>
            </a:pPr>
            <a:r>
              <a:rPr lang="en-GB" dirty="0"/>
              <a:t>• Use Audiobooks: Audiobooks let children experience rich stories above their current reading level and keep them engaged during car journeys.</a:t>
            </a:r>
          </a:p>
          <a:p>
            <a:pPr marL="0" indent="0">
              <a:buNone/>
            </a:pPr>
            <a:r>
              <a:rPr lang="en-GB" dirty="0"/>
              <a:t>• Model the Habit: Let children see adults reading books, newspapers, or magazines so they know reading is a lifelong adult pleasure too.</a:t>
            </a:r>
          </a:p>
          <a:p>
            <a:pPr marL="0" indent="0">
              <a:buNone/>
            </a:pPr>
            <a:r>
              <a:rPr lang="en-GB" dirty="0"/>
              <a:t>• Explore Curated Booklists: Find age-appropriate recommendations and themed collections through the </a:t>
            </a:r>
            <a:r>
              <a:rPr lang="en-GB" dirty="0" err="1"/>
              <a:t>BooksForTopics</a:t>
            </a:r>
            <a:r>
              <a:rPr lang="en-GB" dirty="0"/>
              <a:t> Reading for Pleasure Guides or explore structured tips on the Oxford Owl Parent Guide. </a:t>
            </a:r>
          </a:p>
        </p:txBody>
      </p:sp>
      <p:pic>
        <p:nvPicPr>
          <p:cNvPr id="11" name="Picture 10">
            <a:extLst>
              <a:ext uri="{FF2B5EF4-FFF2-40B4-BE49-F238E27FC236}">
                <a16:creationId xmlns:a16="http://schemas.microsoft.com/office/drawing/2014/main" id="{54A8B124-84D7-4112-9CE2-01F71F1EE92C}"/>
              </a:ext>
            </a:extLst>
          </p:cNvPr>
          <p:cNvPicPr>
            <a:picLocks noChangeAspect="1"/>
          </p:cNvPicPr>
          <p:nvPr/>
        </p:nvPicPr>
        <p:blipFill>
          <a:blip r:embed="rId3"/>
          <a:stretch>
            <a:fillRect/>
          </a:stretch>
        </p:blipFill>
        <p:spPr>
          <a:xfrm>
            <a:off x="10402957" y="5505615"/>
            <a:ext cx="1593905" cy="1183690"/>
          </a:xfrm>
          <a:prstGeom prst="rect">
            <a:avLst/>
          </a:prstGeom>
        </p:spPr>
      </p:pic>
    </p:spTree>
    <p:extLst>
      <p:ext uri="{BB962C8B-B14F-4D97-AF65-F5344CB8AC3E}">
        <p14:creationId xmlns:p14="http://schemas.microsoft.com/office/powerpoint/2010/main" val="2830291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01945-65AA-489A-931B-E1CE9CC5A49C}"/>
              </a:ext>
            </a:extLst>
          </p:cNvPr>
          <p:cNvSpPr>
            <a:spLocks noGrp="1"/>
          </p:cNvSpPr>
          <p:nvPr>
            <p:ph type="title"/>
          </p:nvPr>
        </p:nvSpPr>
        <p:spPr/>
        <p:txBody>
          <a:bodyPr/>
          <a:lstStyle/>
          <a:p>
            <a:r>
              <a:rPr lang="en-GB" dirty="0"/>
              <a:t>Writing at Ashleigh Primary School</a:t>
            </a:r>
          </a:p>
        </p:txBody>
      </p:sp>
      <p:sp>
        <p:nvSpPr>
          <p:cNvPr id="3" name="Content Placeholder 2">
            <a:extLst>
              <a:ext uri="{FF2B5EF4-FFF2-40B4-BE49-F238E27FC236}">
                <a16:creationId xmlns:a16="http://schemas.microsoft.com/office/drawing/2014/main" id="{E894AA28-43E7-43FF-98A3-0D3C48203676}"/>
              </a:ext>
            </a:extLst>
          </p:cNvPr>
          <p:cNvSpPr>
            <a:spLocks noGrp="1"/>
          </p:cNvSpPr>
          <p:nvPr>
            <p:ph idx="1"/>
          </p:nvPr>
        </p:nvSpPr>
        <p:spPr/>
        <p:txBody>
          <a:bodyPr>
            <a:normAutofit fontScale="85000" lnSpcReduction="20000"/>
          </a:bodyPr>
          <a:lstStyle/>
          <a:p>
            <a:r>
              <a:rPr lang="en-GB" b="1" dirty="0"/>
              <a:t>What is Ready Steady Write?</a:t>
            </a:r>
          </a:p>
          <a:p>
            <a:r>
              <a:rPr lang="en-GB" b="1" dirty="0"/>
              <a:t>High-Quality Literature:</a:t>
            </a:r>
            <a:r>
              <a:rPr lang="en-GB" dirty="0"/>
              <a:t> Units are anchored around rich, inspiring books that capture children's imaginations. </a:t>
            </a:r>
          </a:p>
          <a:p>
            <a:r>
              <a:rPr lang="en-GB" b="1" dirty="0"/>
              <a:t>Talk-Centred Approach:</a:t>
            </a:r>
            <a:r>
              <a:rPr lang="en-GB" dirty="0"/>
              <a:t> Speaking, drama, and vocabulary exploration come before writing. Children discuss, retell, and structure their ideas orally before putting pen to paper. </a:t>
            </a:r>
          </a:p>
          <a:p>
            <a:r>
              <a:rPr lang="en-GB" b="1" dirty="0"/>
              <a:t>Modelled &amp; Shared Writing:</a:t>
            </a:r>
            <a:r>
              <a:rPr lang="en-GB" dirty="0"/>
              <a:t> Teachers explicitly model how to craft sentences, use grammar, and spell words, so children know what success looks like. </a:t>
            </a:r>
          </a:p>
          <a:p>
            <a:r>
              <a:rPr lang="en-GB" b="1" dirty="0"/>
              <a:t>Drafting and Editing:</a:t>
            </a:r>
            <a:r>
              <a:rPr lang="en-GB" dirty="0"/>
              <a:t> Children learn to review, evaluate, and improve their own writing. </a:t>
            </a:r>
          </a:p>
          <a:p>
            <a:r>
              <a:rPr lang="en-GB" b="1" dirty="0"/>
              <a:t>Support for All Learners:</a:t>
            </a:r>
            <a:r>
              <a:rPr lang="en-GB" dirty="0"/>
              <a:t> The scheme is designed to support English as an Additional Language (EAL), Special Educational Needs and Disabilities (SEND), and lower-attaining pupils through targeted scaffolding. </a:t>
            </a:r>
          </a:p>
          <a:p>
            <a:endParaRPr lang="en-GB" dirty="0"/>
          </a:p>
        </p:txBody>
      </p:sp>
      <p:pic>
        <p:nvPicPr>
          <p:cNvPr id="5" name="Picture 4">
            <a:extLst>
              <a:ext uri="{FF2B5EF4-FFF2-40B4-BE49-F238E27FC236}">
                <a16:creationId xmlns:a16="http://schemas.microsoft.com/office/drawing/2014/main" id="{6EF7420B-37DC-4576-82D7-11AE8DD4D311}"/>
              </a:ext>
            </a:extLst>
          </p:cNvPr>
          <p:cNvPicPr>
            <a:picLocks noChangeAspect="1"/>
          </p:cNvPicPr>
          <p:nvPr/>
        </p:nvPicPr>
        <p:blipFill>
          <a:blip r:embed="rId3"/>
          <a:stretch>
            <a:fillRect/>
          </a:stretch>
        </p:blipFill>
        <p:spPr>
          <a:xfrm>
            <a:off x="10385201" y="5674310"/>
            <a:ext cx="1593905" cy="1183690"/>
          </a:xfrm>
          <a:prstGeom prst="rect">
            <a:avLst/>
          </a:prstGeom>
        </p:spPr>
      </p:pic>
    </p:spTree>
    <p:extLst>
      <p:ext uri="{BB962C8B-B14F-4D97-AF65-F5344CB8AC3E}">
        <p14:creationId xmlns:p14="http://schemas.microsoft.com/office/powerpoint/2010/main" val="32533367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DEA75-3AEB-4940-AD4F-1228383BB384}"/>
              </a:ext>
            </a:extLst>
          </p:cNvPr>
          <p:cNvSpPr>
            <a:spLocks noGrp="1"/>
          </p:cNvSpPr>
          <p:nvPr>
            <p:ph type="title"/>
          </p:nvPr>
        </p:nvSpPr>
        <p:spPr/>
        <p:txBody>
          <a:bodyPr/>
          <a:lstStyle/>
          <a:p>
            <a:r>
              <a:rPr lang="en-GB" b="1" dirty="0">
                <a:latin typeface="Google Sans"/>
              </a:rPr>
              <a:t>How Parents Can Support at Home</a:t>
            </a:r>
            <a:br>
              <a:rPr lang="en-GB" b="1" dirty="0">
                <a:latin typeface="Google Sans"/>
              </a:rPr>
            </a:br>
            <a:endParaRPr lang="en-GB" dirty="0"/>
          </a:p>
        </p:txBody>
      </p:sp>
      <p:sp>
        <p:nvSpPr>
          <p:cNvPr id="3" name="Content Placeholder 2">
            <a:extLst>
              <a:ext uri="{FF2B5EF4-FFF2-40B4-BE49-F238E27FC236}">
                <a16:creationId xmlns:a16="http://schemas.microsoft.com/office/drawing/2014/main" id="{3033FB69-EEBD-4F46-87DB-FB75875B7DDE}"/>
              </a:ext>
            </a:extLst>
          </p:cNvPr>
          <p:cNvSpPr>
            <a:spLocks noGrp="1"/>
          </p:cNvSpPr>
          <p:nvPr>
            <p:ph idx="1"/>
          </p:nvPr>
        </p:nvSpPr>
        <p:spPr/>
        <p:txBody>
          <a:bodyPr>
            <a:normAutofit fontScale="92500"/>
          </a:bodyPr>
          <a:lstStyle/>
          <a:p>
            <a:r>
              <a:rPr lang="en-GB" b="1" dirty="0">
                <a:latin typeface="Google Sans"/>
              </a:rPr>
              <a:t>Talk About Stories:</a:t>
            </a:r>
            <a:r>
              <a:rPr lang="en-GB" dirty="0">
                <a:latin typeface="Google Sans"/>
              </a:rPr>
              <a:t> Ask your child to retell the stories they are reading or learning about in school using their own words.</a:t>
            </a:r>
          </a:p>
          <a:p>
            <a:r>
              <a:rPr lang="en-GB" b="1" dirty="0">
                <a:latin typeface="Google Sans"/>
              </a:rPr>
              <a:t>Build Vocabulary:</a:t>
            </a:r>
            <a:r>
              <a:rPr lang="en-GB" dirty="0">
                <a:latin typeface="Google Sans"/>
              </a:rPr>
              <a:t> Talk about new or interesting words discovered in books and use them in everyday conversations.</a:t>
            </a:r>
          </a:p>
          <a:p>
            <a:r>
              <a:rPr lang="en-GB" b="1" dirty="0">
                <a:latin typeface="Google Sans"/>
              </a:rPr>
              <a:t>Read Together Daily:</a:t>
            </a:r>
            <a:r>
              <a:rPr lang="en-GB" dirty="0">
                <a:latin typeface="Google Sans"/>
              </a:rPr>
              <a:t> Shared reading strengthens language comprehension, sentence structure, and a natural love for writing.</a:t>
            </a:r>
          </a:p>
          <a:p>
            <a:r>
              <a:rPr lang="en-GB" b="1" dirty="0">
                <a:latin typeface="Google Sans"/>
              </a:rPr>
              <a:t>Celebrate Mark-Making and Writing:</a:t>
            </a:r>
            <a:r>
              <a:rPr lang="en-GB" dirty="0">
                <a:latin typeface="Google Sans"/>
              </a:rPr>
              <a:t> Encourage younger children to draw, label, or write simple notes, focus on effort, and keep writing fun. </a:t>
            </a:r>
          </a:p>
          <a:p>
            <a:r>
              <a:rPr lang="en-GB" b="1" dirty="0">
                <a:latin typeface="Google Sans"/>
              </a:rPr>
              <a:t>Practice correct letter formation</a:t>
            </a:r>
          </a:p>
          <a:p>
            <a:r>
              <a:rPr lang="en-GB" b="1" dirty="0">
                <a:latin typeface="Google Sans"/>
              </a:rPr>
              <a:t>Practice spellings </a:t>
            </a:r>
            <a:endParaRPr lang="en-GB" b="1" dirty="0"/>
          </a:p>
        </p:txBody>
      </p:sp>
      <p:pic>
        <p:nvPicPr>
          <p:cNvPr id="4" name="Picture 3">
            <a:extLst>
              <a:ext uri="{FF2B5EF4-FFF2-40B4-BE49-F238E27FC236}">
                <a16:creationId xmlns:a16="http://schemas.microsoft.com/office/drawing/2014/main" id="{A8E1F337-4160-4AE6-8EA4-3975DCF949F6}"/>
              </a:ext>
            </a:extLst>
          </p:cNvPr>
          <p:cNvPicPr>
            <a:picLocks noChangeAspect="1"/>
          </p:cNvPicPr>
          <p:nvPr/>
        </p:nvPicPr>
        <p:blipFill>
          <a:blip r:embed="rId3"/>
          <a:stretch>
            <a:fillRect/>
          </a:stretch>
        </p:blipFill>
        <p:spPr>
          <a:xfrm>
            <a:off x="10402957" y="5505615"/>
            <a:ext cx="1593905" cy="1183690"/>
          </a:xfrm>
          <a:prstGeom prst="rect">
            <a:avLst/>
          </a:prstGeom>
        </p:spPr>
      </p:pic>
    </p:spTree>
    <p:extLst>
      <p:ext uri="{BB962C8B-B14F-4D97-AF65-F5344CB8AC3E}">
        <p14:creationId xmlns:p14="http://schemas.microsoft.com/office/powerpoint/2010/main" val="3667385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46E01-65A9-428A-8BC4-7AB517E743D2}"/>
              </a:ext>
            </a:extLst>
          </p:cNvPr>
          <p:cNvSpPr>
            <a:spLocks noGrp="1"/>
          </p:cNvSpPr>
          <p:nvPr>
            <p:ph type="title"/>
          </p:nvPr>
        </p:nvSpPr>
        <p:spPr/>
        <p:txBody>
          <a:bodyPr/>
          <a:lstStyle/>
          <a:p>
            <a:r>
              <a:rPr lang="en-GB" dirty="0"/>
              <a:t>Maths</a:t>
            </a:r>
          </a:p>
        </p:txBody>
      </p:sp>
      <p:sp>
        <p:nvSpPr>
          <p:cNvPr id="3" name="Content Placeholder 2">
            <a:extLst>
              <a:ext uri="{FF2B5EF4-FFF2-40B4-BE49-F238E27FC236}">
                <a16:creationId xmlns:a16="http://schemas.microsoft.com/office/drawing/2014/main" id="{697269C9-E9C0-414E-832D-11505074DDAF}"/>
              </a:ext>
            </a:extLst>
          </p:cNvPr>
          <p:cNvSpPr>
            <a:spLocks noGrp="1"/>
          </p:cNvSpPr>
          <p:nvPr>
            <p:ph idx="1"/>
          </p:nvPr>
        </p:nvSpPr>
        <p:spPr>
          <a:xfrm>
            <a:off x="676656" y="2011680"/>
            <a:ext cx="10753725" cy="4346787"/>
          </a:xfrm>
        </p:spPr>
        <p:txBody>
          <a:bodyPr>
            <a:normAutofit fontScale="77500" lnSpcReduction="20000"/>
          </a:bodyPr>
          <a:lstStyle/>
          <a:p>
            <a:r>
              <a:rPr lang="en-GB" b="1" dirty="0"/>
              <a:t>Year 2 Curriculum Topics by Term</a:t>
            </a:r>
          </a:p>
          <a:p>
            <a:r>
              <a:rPr lang="en-GB" b="1" dirty="0"/>
              <a:t>Autumn Term:</a:t>
            </a:r>
            <a:endParaRPr lang="en-GB" dirty="0"/>
          </a:p>
          <a:p>
            <a:pPr lvl="1"/>
            <a:r>
              <a:rPr lang="en-GB" dirty="0"/>
              <a:t>Place Value (numbers to 100)</a:t>
            </a:r>
          </a:p>
          <a:p>
            <a:pPr lvl="1"/>
            <a:r>
              <a:rPr lang="en-GB" dirty="0"/>
              <a:t>Addition and Subtraction</a:t>
            </a:r>
          </a:p>
          <a:p>
            <a:pPr lvl="1"/>
            <a:r>
              <a:rPr lang="en-GB" dirty="0"/>
              <a:t>Shape (properties of 2D and 3D shapes)</a:t>
            </a:r>
          </a:p>
          <a:p>
            <a:pPr lvl="1"/>
            <a:r>
              <a:rPr lang="en-GB" dirty="0"/>
              <a:t>Money (identifying coins, notes, and calculating totals/change) </a:t>
            </a:r>
          </a:p>
          <a:p>
            <a:r>
              <a:rPr lang="en-GB" b="1" dirty="0"/>
              <a:t>Spring Term:</a:t>
            </a:r>
            <a:endParaRPr lang="en-GB" dirty="0"/>
          </a:p>
          <a:p>
            <a:pPr lvl="1"/>
            <a:r>
              <a:rPr lang="en-GB" dirty="0"/>
              <a:t>Multiplication and Division (2, 5, and 10 times tables, arrays)</a:t>
            </a:r>
          </a:p>
          <a:p>
            <a:pPr lvl="1"/>
            <a:r>
              <a:rPr lang="en-GB" dirty="0"/>
              <a:t>Length and Height</a:t>
            </a:r>
          </a:p>
          <a:p>
            <a:pPr lvl="1"/>
            <a:r>
              <a:rPr lang="en-GB" dirty="0"/>
              <a:t>Mass, Capacity, and Temperature</a:t>
            </a:r>
          </a:p>
          <a:p>
            <a:pPr lvl="1"/>
            <a:r>
              <a:rPr lang="en-GB" dirty="0"/>
              <a:t>Fractions (finding halves, quarters, and thirds) </a:t>
            </a:r>
          </a:p>
          <a:p>
            <a:r>
              <a:rPr lang="en-GB" b="1" dirty="0"/>
              <a:t>Summer Term:</a:t>
            </a:r>
            <a:endParaRPr lang="en-GB" dirty="0"/>
          </a:p>
          <a:p>
            <a:pPr lvl="1"/>
            <a:r>
              <a:rPr lang="en-GB" dirty="0"/>
              <a:t>Time (telling the time to the nearest 5 minutes, quarter past/to)</a:t>
            </a:r>
          </a:p>
          <a:p>
            <a:pPr lvl="1"/>
            <a:r>
              <a:rPr lang="en-GB" dirty="0"/>
              <a:t>Position and Direction</a:t>
            </a:r>
          </a:p>
          <a:p>
            <a:pPr lvl="1"/>
            <a:r>
              <a:rPr lang="en-GB" dirty="0"/>
              <a:t>Problem-solving and consolidation of all four operations </a:t>
            </a:r>
          </a:p>
          <a:p>
            <a:pPr lvl="1"/>
            <a:endParaRPr lang="en-GB" dirty="0"/>
          </a:p>
          <a:p>
            <a:endParaRPr lang="en-GB" dirty="0"/>
          </a:p>
        </p:txBody>
      </p:sp>
      <p:pic>
        <p:nvPicPr>
          <p:cNvPr id="4" name="Picture 3">
            <a:extLst>
              <a:ext uri="{FF2B5EF4-FFF2-40B4-BE49-F238E27FC236}">
                <a16:creationId xmlns:a16="http://schemas.microsoft.com/office/drawing/2014/main" id="{3F652BE1-97F0-4BCD-BFF8-D3257C69057E}"/>
              </a:ext>
            </a:extLst>
          </p:cNvPr>
          <p:cNvPicPr>
            <a:picLocks noChangeAspect="1"/>
          </p:cNvPicPr>
          <p:nvPr/>
        </p:nvPicPr>
        <p:blipFill>
          <a:blip r:embed="rId3"/>
          <a:stretch>
            <a:fillRect/>
          </a:stretch>
        </p:blipFill>
        <p:spPr>
          <a:xfrm>
            <a:off x="10027148" y="5310148"/>
            <a:ext cx="1591194" cy="1182727"/>
          </a:xfrm>
          <a:prstGeom prst="rect">
            <a:avLst/>
          </a:prstGeom>
        </p:spPr>
      </p:pic>
    </p:spTree>
    <p:extLst>
      <p:ext uri="{BB962C8B-B14F-4D97-AF65-F5344CB8AC3E}">
        <p14:creationId xmlns:p14="http://schemas.microsoft.com/office/powerpoint/2010/main" val="3589069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B7F0C-D92A-4C3A-AB20-7C1248EA4C34}"/>
              </a:ext>
            </a:extLst>
          </p:cNvPr>
          <p:cNvSpPr>
            <a:spLocks noGrp="1"/>
          </p:cNvSpPr>
          <p:nvPr>
            <p:ph type="title"/>
          </p:nvPr>
        </p:nvSpPr>
        <p:spPr/>
        <p:txBody>
          <a:bodyPr/>
          <a:lstStyle/>
          <a:p>
            <a:r>
              <a:rPr lang="en-GB" dirty="0"/>
              <a:t>Maths – How can I help at home?</a:t>
            </a:r>
          </a:p>
        </p:txBody>
      </p:sp>
      <p:sp>
        <p:nvSpPr>
          <p:cNvPr id="3" name="Content Placeholder 2">
            <a:extLst>
              <a:ext uri="{FF2B5EF4-FFF2-40B4-BE49-F238E27FC236}">
                <a16:creationId xmlns:a16="http://schemas.microsoft.com/office/drawing/2014/main" id="{E2366A8C-7687-4569-B03A-6FE0499750CD}"/>
              </a:ext>
            </a:extLst>
          </p:cNvPr>
          <p:cNvSpPr>
            <a:spLocks noGrp="1"/>
          </p:cNvSpPr>
          <p:nvPr>
            <p:ph idx="1"/>
          </p:nvPr>
        </p:nvSpPr>
        <p:spPr>
          <a:xfrm>
            <a:off x="676656" y="1730326"/>
            <a:ext cx="10753725" cy="4754880"/>
          </a:xfrm>
        </p:spPr>
        <p:txBody>
          <a:bodyPr>
            <a:normAutofit fontScale="70000" lnSpcReduction="20000"/>
          </a:bodyPr>
          <a:lstStyle/>
          <a:p>
            <a:r>
              <a:rPr lang="en-GB" b="1" dirty="0"/>
              <a:t>Practice number bonds  </a:t>
            </a:r>
            <a:r>
              <a:rPr lang="en-GB" dirty="0"/>
              <a:t>When children know the answer to simple number bonds e.g. 2+3 = 5 </a:t>
            </a:r>
          </a:p>
          <a:p>
            <a:pPr marL="0" indent="0">
              <a:buNone/>
            </a:pPr>
            <a:r>
              <a:rPr lang="en-GB"/>
              <a:t>    6+4 </a:t>
            </a:r>
            <a:r>
              <a:rPr lang="en-GB" dirty="0"/>
              <a:t>= 10 2+7 =9 it makes it much easier for the next stage of maths. </a:t>
            </a:r>
          </a:p>
          <a:p>
            <a:r>
              <a:rPr lang="en-GB" b="1" dirty="0"/>
              <a:t>Counting skills </a:t>
            </a:r>
            <a:r>
              <a:rPr lang="en-GB" dirty="0"/>
              <a:t>Knowing that they don’t need to count all the objects but can count on. Counting on in steps e.g. 2s, 5s, 10s. </a:t>
            </a:r>
          </a:p>
          <a:p>
            <a:r>
              <a:rPr lang="en-GB" b="1" dirty="0"/>
              <a:t>Place value </a:t>
            </a:r>
            <a:r>
              <a:rPr lang="en-GB" dirty="0"/>
              <a:t>knowing what the digits in numbers mean and why that is important e.g. the difference between 13 and 31. </a:t>
            </a:r>
            <a:endParaRPr lang="en-GB" b="1" dirty="0"/>
          </a:p>
          <a:p>
            <a:r>
              <a:rPr lang="en-GB" b="1" dirty="0"/>
              <a:t>Number formation </a:t>
            </a:r>
            <a:r>
              <a:rPr lang="en-GB" dirty="0"/>
              <a:t>Children need to be able to form numbers correctly so their answers can be read. </a:t>
            </a:r>
            <a:endParaRPr lang="en-GB" b="1" dirty="0"/>
          </a:p>
          <a:p>
            <a:pPr marL="0" indent="0">
              <a:buNone/>
            </a:pPr>
            <a:r>
              <a:rPr lang="en-GB" b="1" dirty="0"/>
              <a:t>Use Everyday Maths:</a:t>
            </a:r>
            <a:r>
              <a:rPr lang="en-GB" dirty="0"/>
              <a:t> Count objects, measure ingredients while baking, or count money when shopping.</a:t>
            </a:r>
          </a:p>
          <a:p>
            <a:r>
              <a:rPr lang="en-GB" b="1" dirty="0"/>
              <a:t>Access Free Resources:</a:t>
            </a:r>
            <a:r>
              <a:rPr lang="en-GB" dirty="0"/>
              <a:t> You can download free parent guides, workbooks, and small-step activity sheets directly from </a:t>
            </a:r>
            <a:r>
              <a:rPr lang="en-GB" dirty="0">
                <a:hlinkClick r:id="rId3"/>
              </a:rPr>
              <a:t>White Rose Education</a:t>
            </a:r>
            <a:r>
              <a:rPr lang="en-GB" dirty="0"/>
              <a:t>.</a:t>
            </a:r>
          </a:p>
          <a:p>
            <a:r>
              <a:rPr lang="en-GB" dirty="0">
                <a:hlinkClick r:id="rId4"/>
              </a:rPr>
              <a:t>https://whiteroseeducation.com/parent-pupil-resources/maths/maths-with-michael</a:t>
            </a:r>
            <a:r>
              <a:rPr lang="en-GB" dirty="0"/>
              <a:t> </a:t>
            </a:r>
          </a:p>
          <a:p>
            <a:r>
              <a:rPr lang="en-GB" dirty="0">
                <a:hlinkClick r:id="rId5"/>
              </a:rPr>
              <a:t>https://whiteroseeducation.com/parent-pupil-resources/maths/home-learning?year=year-2-new</a:t>
            </a:r>
            <a:r>
              <a:rPr lang="en-GB" dirty="0"/>
              <a:t> </a:t>
            </a:r>
          </a:p>
          <a:p>
            <a:r>
              <a:rPr lang="en-GB" b="1" dirty="0"/>
              <a:t>Use Support Apps:</a:t>
            </a:r>
            <a:r>
              <a:rPr lang="en-GB" dirty="0"/>
              <a:t> White Rose offers the free </a:t>
            </a:r>
            <a:r>
              <a:rPr lang="en-GB" b="1" dirty="0"/>
              <a:t>1-Minute Maths</a:t>
            </a:r>
            <a:r>
              <a:rPr lang="en-GB" dirty="0"/>
              <a:t> app to build quick recall of number facts and times tables.</a:t>
            </a:r>
          </a:p>
          <a:p>
            <a:endParaRPr lang="en-GB" dirty="0"/>
          </a:p>
        </p:txBody>
      </p:sp>
    </p:spTree>
    <p:extLst>
      <p:ext uri="{BB962C8B-B14F-4D97-AF65-F5344CB8AC3E}">
        <p14:creationId xmlns:p14="http://schemas.microsoft.com/office/powerpoint/2010/main" val="5049177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41A9B-AEBC-C52B-F363-33F73B49ADBA}"/>
              </a:ext>
            </a:extLst>
          </p:cNvPr>
          <p:cNvSpPr>
            <a:spLocks noGrp="1"/>
          </p:cNvSpPr>
          <p:nvPr>
            <p:ph type="title"/>
          </p:nvPr>
        </p:nvSpPr>
        <p:spPr>
          <a:xfrm>
            <a:off x="657606" y="534609"/>
            <a:ext cx="10772775" cy="1658198"/>
          </a:xfrm>
        </p:spPr>
        <p:txBody>
          <a:bodyPr/>
          <a:lstStyle/>
          <a:p>
            <a:r>
              <a:rPr lang="en-GB" dirty="0"/>
              <a:t>Homework</a:t>
            </a:r>
          </a:p>
        </p:txBody>
      </p:sp>
      <p:sp>
        <p:nvSpPr>
          <p:cNvPr id="3" name="Content Placeholder 2">
            <a:extLst>
              <a:ext uri="{FF2B5EF4-FFF2-40B4-BE49-F238E27FC236}">
                <a16:creationId xmlns:a16="http://schemas.microsoft.com/office/drawing/2014/main" id="{502C9A23-E15C-A9ED-7A2A-27C8AF3F33BE}"/>
              </a:ext>
            </a:extLst>
          </p:cNvPr>
          <p:cNvSpPr>
            <a:spLocks noGrp="1"/>
          </p:cNvSpPr>
          <p:nvPr>
            <p:ph idx="1"/>
          </p:nvPr>
        </p:nvSpPr>
        <p:spPr>
          <a:xfrm>
            <a:off x="676656" y="2011680"/>
            <a:ext cx="10753725" cy="4346787"/>
          </a:xfrm>
        </p:spPr>
        <p:txBody>
          <a:bodyPr>
            <a:normAutofit fontScale="77500" lnSpcReduction="20000"/>
          </a:bodyPr>
          <a:lstStyle/>
          <a:p>
            <a:r>
              <a:rPr lang="en-GB" dirty="0"/>
              <a:t>Homework is given out at the start of the term in the form of a grid. At least 6 pieces (approx. 1 a week) should be completed over the half term including the 4 in the grey boxes. It is up to you when they are completed as long as they are done by the end of each half term. </a:t>
            </a:r>
          </a:p>
          <a:p>
            <a:endParaRPr lang="en-GB" dirty="0"/>
          </a:p>
          <a:p>
            <a:r>
              <a:rPr lang="en-GB" dirty="0"/>
              <a:t>Reading books – changed weekly usually on Mondays, should be read more than once in the week to build fluency and comprehension, little and often is usually best. </a:t>
            </a:r>
          </a:p>
          <a:p>
            <a:endParaRPr lang="en-GB" dirty="0"/>
          </a:p>
          <a:p>
            <a:r>
              <a:rPr lang="en-GB" dirty="0"/>
              <a:t>Spellings – between 10 and 12 a week, given out on Fridays for the test on the following Friday, also available on Spelling Shed. </a:t>
            </a:r>
          </a:p>
          <a:p>
            <a:endParaRPr lang="en-GB" dirty="0"/>
          </a:p>
          <a:p>
            <a:r>
              <a:rPr lang="en-GB" dirty="0"/>
              <a:t>TT Rockstars – once children begin to learn multiplication and division (after Christmas) it is helpful to regularly practice them – we learn 2x, 5x and 10x tables in Year 2 as well as counting in 3s which leads to 3x table. This is the same log in as </a:t>
            </a:r>
            <a:r>
              <a:rPr lang="en-GB" dirty="0" err="1"/>
              <a:t>Numberbots</a:t>
            </a:r>
            <a:r>
              <a:rPr lang="en-GB" dirty="0"/>
              <a:t>. </a:t>
            </a:r>
          </a:p>
        </p:txBody>
      </p:sp>
      <p:pic>
        <p:nvPicPr>
          <p:cNvPr id="4" name="Picture 3">
            <a:extLst>
              <a:ext uri="{FF2B5EF4-FFF2-40B4-BE49-F238E27FC236}">
                <a16:creationId xmlns:a16="http://schemas.microsoft.com/office/drawing/2014/main" id="{B0B41EC9-EA1A-8D25-E39A-052528DBE75C}"/>
              </a:ext>
            </a:extLst>
          </p:cNvPr>
          <p:cNvPicPr>
            <a:picLocks noChangeAspect="1"/>
          </p:cNvPicPr>
          <p:nvPr/>
        </p:nvPicPr>
        <p:blipFill>
          <a:blip r:embed="rId3"/>
          <a:stretch>
            <a:fillRect/>
          </a:stretch>
        </p:blipFill>
        <p:spPr>
          <a:xfrm>
            <a:off x="10380403" y="5675273"/>
            <a:ext cx="1591194" cy="1182727"/>
          </a:xfrm>
          <a:prstGeom prst="rect">
            <a:avLst/>
          </a:prstGeom>
        </p:spPr>
      </p:pic>
    </p:spTree>
    <p:extLst>
      <p:ext uri="{BB962C8B-B14F-4D97-AF65-F5344CB8AC3E}">
        <p14:creationId xmlns:p14="http://schemas.microsoft.com/office/powerpoint/2010/main" val="1187423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69BB6-7A59-101A-243C-C7EFC1A7E1E1}"/>
              </a:ext>
            </a:extLst>
          </p:cNvPr>
          <p:cNvSpPr>
            <a:spLocks noGrp="1"/>
          </p:cNvSpPr>
          <p:nvPr>
            <p:ph type="title"/>
          </p:nvPr>
        </p:nvSpPr>
        <p:spPr/>
        <p:txBody>
          <a:bodyPr/>
          <a:lstStyle/>
          <a:p>
            <a:r>
              <a:rPr lang="en-GB" dirty="0"/>
              <a:t>Important Information</a:t>
            </a:r>
          </a:p>
        </p:txBody>
      </p:sp>
      <p:sp>
        <p:nvSpPr>
          <p:cNvPr id="3" name="Content Placeholder 2">
            <a:extLst>
              <a:ext uri="{FF2B5EF4-FFF2-40B4-BE49-F238E27FC236}">
                <a16:creationId xmlns:a16="http://schemas.microsoft.com/office/drawing/2014/main" id="{A6E6A8F2-D21B-D355-015D-02A6E8BC19CC}"/>
              </a:ext>
            </a:extLst>
          </p:cNvPr>
          <p:cNvSpPr>
            <a:spLocks noGrp="1"/>
          </p:cNvSpPr>
          <p:nvPr>
            <p:ph idx="1"/>
          </p:nvPr>
        </p:nvSpPr>
        <p:spPr>
          <a:xfrm>
            <a:off x="676656" y="2011680"/>
            <a:ext cx="10753725" cy="4346787"/>
          </a:xfrm>
        </p:spPr>
        <p:txBody>
          <a:bodyPr>
            <a:normAutofit fontScale="77500" lnSpcReduction="20000"/>
          </a:bodyPr>
          <a:lstStyle/>
          <a:p>
            <a:r>
              <a:rPr lang="en-GB" dirty="0"/>
              <a:t>Library – Mondays</a:t>
            </a:r>
          </a:p>
          <a:p>
            <a:endParaRPr lang="en-GB" dirty="0"/>
          </a:p>
          <a:p>
            <a:r>
              <a:rPr lang="en-GB" dirty="0"/>
              <a:t>Reading books – change on Mondays. Books should be in school every day. </a:t>
            </a:r>
          </a:p>
          <a:p>
            <a:endParaRPr lang="en-GB" dirty="0"/>
          </a:p>
          <a:p>
            <a:r>
              <a:rPr lang="en-GB" dirty="0"/>
              <a:t>Spellings – Fridays </a:t>
            </a:r>
          </a:p>
          <a:p>
            <a:endParaRPr lang="en-GB" dirty="0"/>
          </a:p>
          <a:p>
            <a:r>
              <a:rPr lang="en-GB" dirty="0"/>
              <a:t>PE Days – Mondays and Thursdays. Earrings need to be taken out or covered with plasters/microtape. </a:t>
            </a:r>
          </a:p>
          <a:p>
            <a:endParaRPr lang="en-GB" dirty="0"/>
          </a:p>
          <a:p>
            <a:r>
              <a:rPr lang="en-GB" dirty="0"/>
              <a:t>Outdoor learning – Wednesday afternoons once a half term. </a:t>
            </a:r>
          </a:p>
          <a:p>
            <a:endParaRPr lang="en-GB" dirty="0"/>
          </a:p>
          <a:p>
            <a:r>
              <a:rPr lang="en-GB" dirty="0"/>
              <a:t>Water bottles – should be in school daily. Water only – no juice. </a:t>
            </a:r>
          </a:p>
          <a:p>
            <a:endParaRPr lang="en-GB" dirty="0"/>
          </a:p>
        </p:txBody>
      </p:sp>
      <p:pic>
        <p:nvPicPr>
          <p:cNvPr id="4" name="Picture 3">
            <a:extLst>
              <a:ext uri="{FF2B5EF4-FFF2-40B4-BE49-F238E27FC236}">
                <a16:creationId xmlns:a16="http://schemas.microsoft.com/office/drawing/2014/main" id="{275E17A8-AAAC-896B-C24D-7C90513A1E05}"/>
              </a:ext>
            </a:extLst>
          </p:cNvPr>
          <p:cNvPicPr>
            <a:picLocks noChangeAspect="1"/>
          </p:cNvPicPr>
          <p:nvPr/>
        </p:nvPicPr>
        <p:blipFill>
          <a:blip r:embed="rId3"/>
          <a:stretch>
            <a:fillRect/>
          </a:stretch>
        </p:blipFill>
        <p:spPr>
          <a:xfrm>
            <a:off x="10307832" y="5508265"/>
            <a:ext cx="1591194" cy="1182727"/>
          </a:xfrm>
          <a:prstGeom prst="rect">
            <a:avLst/>
          </a:prstGeom>
        </p:spPr>
      </p:pic>
    </p:spTree>
    <p:extLst>
      <p:ext uri="{BB962C8B-B14F-4D97-AF65-F5344CB8AC3E}">
        <p14:creationId xmlns:p14="http://schemas.microsoft.com/office/powerpoint/2010/main" val="1654366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D33F0-1ADB-AC99-DDCB-9E70AB321820}"/>
              </a:ext>
            </a:extLst>
          </p:cNvPr>
          <p:cNvSpPr>
            <a:spLocks noGrp="1"/>
          </p:cNvSpPr>
          <p:nvPr>
            <p:ph type="title"/>
          </p:nvPr>
        </p:nvSpPr>
        <p:spPr>
          <a:xfrm>
            <a:off x="709612" y="528561"/>
            <a:ext cx="10772775" cy="1658198"/>
          </a:xfrm>
        </p:spPr>
        <p:txBody>
          <a:bodyPr/>
          <a:lstStyle/>
          <a:p>
            <a:r>
              <a:rPr lang="en-GB" dirty="0"/>
              <a:t>Expectations and Standards</a:t>
            </a:r>
          </a:p>
        </p:txBody>
      </p:sp>
      <p:sp>
        <p:nvSpPr>
          <p:cNvPr id="3" name="Content Placeholder 2">
            <a:extLst>
              <a:ext uri="{FF2B5EF4-FFF2-40B4-BE49-F238E27FC236}">
                <a16:creationId xmlns:a16="http://schemas.microsoft.com/office/drawing/2014/main" id="{1CE9F243-1FE4-3464-A58B-4ACFC3EB89CA}"/>
              </a:ext>
            </a:extLst>
          </p:cNvPr>
          <p:cNvSpPr>
            <a:spLocks noGrp="1"/>
          </p:cNvSpPr>
          <p:nvPr>
            <p:ph idx="1"/>
          </p:nvPr>
        </p:nvSpPr>
        <p:spPr/>
        <p:txBody>
          <a:bodyPr/>
          <a:lstStyle/>
          <a:p>
            <a:r>
              <a:rPr lang="en-GB" dirty="0"/>
              <a:t>Behaviour</a:t>
            </a:r>
          </a:p>
          <a:p>
            <a:pPr marL="0" indent="0">
              <a:buNone/>
            </a:pPr>
            <a:r>
              <a:rPr lang="en-GB" dirty="0"/>
              <a:t>We have school rules and we have created class rules together.</a:t>
            </a:r>
          </a:p>
          <a:p>
            <a:pPr marL="0" indent="0">
              <a:buNone/>
            </a:pPr>
            <a:r>
              <a:rPr lang="en-GB" dirty="0"/>
              <a:t>We use positive behaviour strategies such as praise, dojos, golden ties and stickers. </a:t>
            </a:r>
          </a:p>
          <a:p>
            <a:pPr marL="0" indent="0">
              <a:buNone/>
            </a:pPr>
            <a:r>
              <a:rPr lang="en-GB" dirty="0"/>
              <a:t>We may also use golden time as a reward for excellent behaviour all week. </a:t>
            </a:r>
          </a:p>
          <a:p>
            <a:pPr marL="0" indent="0">
              <a:buNone/>
            </a:pPr>
            <a:endParaRPr lang="en-GB" dirty="0"/>
          </a:p>
          <a:p>
            <a:pPr marL="0" indent="0">
              <a:buNone/>
            </a:pPr>
            <a:r>
              <a:rPr lang="en-GB" dirty="0"/>
              <a:t>Attitude to learning and effort</a:t>
            </a:r>
          </a:p>
          <a:p>
            <a:pPr marL="0" indent="0">
              <a:buNone/>
            </a:pPr>
            <a:r>
              <a:rPr lang="en-GB" dirty="0"/>
              <a:t>This is key – They drive growth and progress. </a:t>
            </a:r>
          </a:p>
          <a:p>
            <a:pPr marL="0" indent="0">
              <a:buNone/>
            </a:pPr>
            <a:endParaRPr lang="en-GB" dirty="0"/>
          </a:p>
          <a:p>
            <a:pPr marL="0" indent="0">
              <a:buNone/>
            </a:pPr>
            <a:endParaRPr lang="en-GB" dirty="0"/>
          </a:p>
        </p:txBody>
      </p:sp>
      <p:pic>
        <p:nvPicPr>
          <p:cNvPr id="4" name="Picture 3">
            <a:extLst>
              <a:ext uri="{FF2B5EF4-FFF2-40B4-BE49-F238E27FC236}">
                <a16:creationId xmlns:a16="http://schemas.microsoft.com/office/drawing/2014/main" id="{E7900D6B-47F4-0591-D88E-D00BFE273287}"/>
              </a:ext>
            </a:extLst>
          </p:cNvPr>
          <p:cNvPicPr>
            <a:picLocks noChangeAspect="1"/>
          </p:cNvPicPr>
          <p:nvPr/>
        </p:nvPicPr>
        <p:blipFill>
          <a:blip r:embed="rId3"/>
          <a:stretch>
            <a:fillRect/>
          </a:stretch>
        </p:blipFill>
        <p:spPr>
          <a:xfrm>
            <a:off x="9924150" y="5290551"/>
            <a:ext cx="1591194" cy="1182727"/>
          </a:xfrm>
          <a:prstGeom prst="rect">
            <a:avLst/>
          </a:prstGeom>
        </p:spPr>
      </p:pic>
    </p:spTree>
    <p:extLst>
      <p:ext uri="{BB962C8B-B14F-4D97-AF65-F5344CB8AC3E}">
        <p14:creationId xmlns:p14="http://schemas.microsoft.com/office/powerpoint/2010/main" val="30708777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1EE78-6E03-4DA5-AAE8-81F3D4955248}"/>
              </a:ext>
            </a:extLst>
          </p:cNvPr>
          <p:cNvSpPr>
            <a:spLocks noGrp="1"/>
          </p:cNvSpPr>
          <p:nvPr>
            <p:ph type="title"/>
          </p:nvPr>
        </p:nvSpPr>
        <p:spPr/>
        <p:txBody>
          <a:bodyPr/>
          <a:lstStyle/>
          <a:p>
            <a:r>
              <a:rPr lang="en-GB" dirty="0"/>
              <a:t>Expectations and Standards continued</a:t>
            </a:r>
          </a:p>
        </p:txBody>
      </p:sp>
      <p:sp>
        <p:nvSpPr>
          <p:cNvPr id="3" name="Content Placeholder 2">
            <a:extLst>
              <a:ext uri="{FF2B5EF4-FFF2-40B4-BE49-F238E27FC236}">
                <a16:creationId xmlns:a16="http://schemas.microsoft.com/office/drawing/2014/main" id="{C4D3CEAE-322F-4DA9-859C-9A0A7AAFC43B}"/>
              </a:ext>
            </a:extLst>
          </p:cNvPr>
          <p:cNvSpPr>
            <a:spLocks noGrp="1"/>
          </p:cNvSpPr>
          <p:nvPr>
            <p:ph idx="1"/>
          </p:nvPr>
        </p:nvSpPr>
        <p:spPr/>
        <p:txBody>
          <a:bodyPr>
            <a:normAutofit fontScale="85000" lnSpcReduction="20000"/>
          </a:bodyPr>
          <a:lstStyle/>
          <a:p>
            <a:pPr marL="0" indent="0">
              <a:buNone/>
            </a:pPr>
            <a:r>
              <a:rPr lang="en-GB" dirty="0"/>
              <a:t>Behaviour expectations</a:t>
            </a:r>
          </a:p>
          <a:p>
            <a:r>
              <a:rPr lang="en-GB" dirty="0"/>
              <a:t>Always try their best and take pride in their work</a:t>
            </a:r>
          </a:p>
          <a:p>
            <a:r>
              <a:rPr lang="en-GB" dirty="0"/>
              <a:t>Treat everyone with kindness and respect</a:t>
            </a:r>
          </a:p>
          <a:p>
            <a:r>
              <a:rPr lang="en-GB" dirty="0"/>
              <a:t>Listen and follow instructions</a:t>
            </a:r>
          </a:p>
          <a:p>
            <a:r>
              <a:rPr lang="en-GB" dirty="0"/>
              <a:t>Don’t distract others from learning</a:t>
            </a:r>
          </a:p>
          <a:p>
            <a:pPr marL="0" indent="0">
              <a:buNone/>
            </a:pPr>
            <a:endParaRPr lang="en-GB" dirty="0"/>
          </a:p>
          <a:p>
            <a:pPr marL="0" indent="0">
              <a:buNone/>
            </a:pPr>
            <a:r>
              <a:rPr lang="en-GB" dirty="0"/>
              <a:t>Toileting</a:t>
            </a:r>
          </a:p>
          <a:p>
            <a:r>
              <a:rPr lang="en-GB" dirty="0"/>
              <a:t>We encourage children to go to the toilet and break and lunch times so that they don’t miss out on valuable learning time. We do let children go to the toilet during lessons if needed and understand some children may have medical needs meaning they need to go in lesson time or more frequently. We allow one boy and one girl at a time during lesson time to try to prevent any incidents in the toilets so at times your child may have to wait a short time before going.  </a:t>
            </a:r>
          </a:p>
        </p:txBody>
      </p:sp>
    </p:spTree>
    <p:extLst>
      <p:ext uri="{BB962C8B-B14F-4D97-AF65-F5344CB8AC3E}">
        <p14:creationId xmlns:p14="http://schemas.microsoft.com/office/powerpoint/2010/main" val="38565145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1C511-2843-48A9-A9B9-EF1491376B68}"/>
              </a:ext>
            </a:extLst>
          </p:cNvPr>
          <p:cNvSpPr>
            <a:spLocks noGrp="1"/>
          </p:cNvSpPr>
          <p:nvPr>
            <p:ph type="title"/>
          </p:nvPr>
        </p:nvSpPr>
        <p:spPr/>
        <p:txBody>
          <a:bodyPr/>
          <a:lstStyle/>
          <a:p>
            <a:r>
              <a:rPr lang="en-GB" dirty="0"/>
              <a:t>Expectations and Standards continued…</a:t>
            </a:r>
          </a:p>
        </p:txBody>
      </p:sp>
      <p:sp>
        <p:nvSpPr>
          <p:cNvPr id="3" name="Content Placeholder 2">
            <a:extLst>
              <a:ext uri="{FF2B5EF4-FFF2-40B4-BE49-F238E27FC236}">
                <a16:creationId xmlns:a16="http://schemas.microsoft.com/office/drawing/2014/main" id="{4AEB38FC-8DB5-419F-9425-CB71B3301403}"/>
              </a:ext>
            </a:extLst>
          </p:cNvPr>
          <p:cNvSpPr>
            <a:spLocks noGrp="1"/>
          </p:cNvSpPr>
          <p:nvPr>
            <p:ph idx="1"/>
          </p:nvPr>
        </p:nvSpPr>
        <p:spPr/>
        <p:txBody>
          <a:bodyPr>
            <a:normAutofit fontScale="92500" lnSpcReduction="10000"/>
          </a:bodyPr>
          <a:lstStyle/>
          <a:p>
            <a:r>
              <a:rPr lang="en-GB" dirty="0"/>
              <a:t>Presentation</a:t>
            </a:r>
          </a:p>
          <a:p>
            <a:r>
              <a:rPr lang="en-GB" dirty="0"/>
              <a:t>We strive for high quality presentation and spend time teaching the children how to set out their work. This presentation also includes appearance. </a:t>
            </a:r>
          </a:p>
          <a:p>
            <a:pPr marL="0" indent="0">
              <a:buNone/>
            </a:pPr>
            <a:endParaRPr lang="en-GB" dirty="0"/>
          </a:p>
          <a:p>
            <a:r>
              <a:rPr lang="en-GB" dirty="0"/>
              <a:t>Homework </a:t>
            </a:r>
          </a:p>
          <a:p>
            <a:r>
              <a:rPr lang="en-GB" dirty="0"/>
              <a:t>We expect every child to read a minimum of three times a week. Children should be completing their reading book each week. Spelling should be practiced every week. Homework grids should be completed in a half term and your child should hand in to the teacher when a piece has been done and at the start of each half term. </a:t>
            </a:r>
          </a:p>
        </p:txBody>
      </p:sp>
      <p:pic>
        <p:nvPicPr>
          <p:cNvPr id="4" name="Picture 3">
            <a:extLst>
              <a:ext uri="{FF2B5EF4-FFF2-40B4-BE49-F238E27FC236}">
                <a16:creationId xmlns:a16="http://schemas.microsoft.com/office/drawing/2014/main" id="{8B786D51-D9F3-4E9F-B761-4A9D3EEC3133}"/>
              </a:ext>
            </a:extLst>
          </p:cNvPr>
          <p:cNvPicPr>
            <a:picLocks noChangeAspect="1"/>
          </p:cNvPicPr>
          <p:nvPr/>
        </p:nvPicPr>
        <p:blipFill>
          <a:blip r:embed="rId3"/>
          <a:stretch>
            <a:fillRect/>
          </a:stretch>
        </p:blipFill>
        <p:spPr>
          <a:xfrm>
            <a:off x="10350705" y="5720536"/>
            <a:ext cx="1591194" cy="1182727"/>
          </a:xfrm>
          <a:prstGeom prst="rect">
            <a:avLst/>
          </a:prstGeom>
        </p:spPr>
      </p:pic>
    </p:spTree>
    <p:extLst>
      <p:ext uri="{BB962C8B-B14F-4D97-AF65-F5344CB8AC3E}">
        <p14:creationId xmlns:p14="http://schemas.microsoft.com/office/powerpoint/2010/main" val="10284772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33298-D03A-43B7-A02A-AB7C8F532DE8}"/>
              </a:ext>
            </a:extLst>
          </p:cNvPr>
          <p:cNvSpPr>
            <a:spLocks noGrp="1"/>
          </p:cNvSpPr>
          <p:nvPr>
            <p:ph type="title"/>
          </p:nvPr>
        </p:nvSpPr>
        <p:spPr/>
        <p:txBody>
          <a:bodyPr/>
          <a:lstStyle/>
          <a:p>
            <a:r>
              <a:rPr lang="en-GB" dirty="0"/>
              <a:t>Expectations and Standards continued…</a:t>
            </a:r>
          </a:p>
        </p:txBody>
      </p:sp>
      <p:sp>
        <p:nvSpPr>
          <p:cNvPr id="3" name="Content Placeholder 2">
            <a:extLst>
              <a:ext uri="{FF2B5EF4-FFF2-40B4-BE49-F238E27FC236}">
                <a16:creationId xmlns:a16="http://schemas.microsoft.com/office/drawing/2014/main" id="{9789AC33-4C3C-4AD9-96DB-11AAC4B089A1}"/>
              </a:ext>
            </a:extLst>
          </p:cNvPr>
          <p:cNvSpPr>
            <a:spLocks noGrp="1"/>
          </p:cNvSpPr>
          <p:nvPr>
            <p:ph idx="1"/>
          </p:nvPr>
        </p:nvSpPr>
        <p:spPr/>
        <p:txBody>
          <a:bodyPr>
            <a:normAutofit fontScale="92500"/>
          </a:bodyPr>
          <a:lstStyle/>
          <a:p>
            <a:r>
              <a:rPr lang="en-GB" dirty="0"/>
              <a:t>Attendance and punctuality</a:t>
            </a:r>
          </a:p>
          <a:p>
            <a:r>
              <a:rPr lang="en-GB" dirty="0"/>
              <a:t>It is really important that your child attends school regularly. </a:t>
            </a:r>
          </a:p>
          <a:p>
            <a:r>
              <a:rPr lang="en-GB" dirty="0"/>
              <a:t>We have morning activities that run from 8.45 until 9.00 – morning maths and spelling- and it is important that your child is on time to get this valuable practice time. Some morning we do not have assembly so children may also miss out on lesson time if they arrive after 9am. </a:t>
            </a:r>
          </a:p>
          <a:p>
            <a:endParaRPr lang="en-GB" dirty="0"/>
          </a:p>
          <a:p>
            <a:r>
              <a:rPr lang="en-GB" dirty="0"/>
              <a:t>Independence and Organisation </a:t>
            </a:r>
          </a:p>
          <a:p>
            <a:r>
              <a:rPr lang="en-GB" dirty="0"/>
              <a:t>We are helping your child to develop independence and organisation skills. </a:t>
            </a:r>
          </a:p>
        </p:txBody>
      </p:sp>
      <p:sp>
        <p:nvSpPr>
          <p:cNvPr id="4" name="TextBox 3">
            <a:extLst>
              <a:ext uri="{FF2B5EF4-FFF2-40B4-BE49-F238E27FC236}">
                <a16:creationId xmlns:a16="http://schemas.microsoft.com/office/drawing/2014/main" id="{2371D034-87CC-4014-B044-CFD402A41091}"/>
              </a:ext>
            </a:extLst>
          </p:cNvPr>
          <p:cNvSpPr txBox="1"/>
          <p:nvPr/>
        </p:nvSpPr>
        <p:spPr>
          <a:xfrm>
            <a:off x="621689" y="6189785"/>
            <a:ext cx="10948622" cy="461665"/>
          </a:xfrm>
          <a:prstGeom prst="rect">
            <a:avLst/>
          </a:prstGeom>
          <a:noFill/>
        </p:spPr>
        <p:txBody>
          <a:bodyPr wrap="square" rtlCol="0">
            <a:spAutoFit/>
          </a:bodyPr>
          <a:lstStyle/>
          <a:p>
            <a:pPr algn="ctr"/>
            <a:r>
              <a:rPr lang="en-GB" sz="2400" b="1" dirty="0">
                <a:solidFill>
                  <a:srgbClr val="FF0000"/>
                </a:solidFill>
              </a:rPr>
              <a:t>High expectations + hard work + a positive mindset = progress</a:t>
            </a:r>
          </a:p>
        </p:txBody>
      </p:sp>
    </p:spTree>
    <p:extLst>
      <p:ext uri="{BB962C8B-B14F-4D97-AF65-F5344CB8AC3E}">
        <p14:creationId xmlns:p14="http://schemas.microsoft.com/office/powerpoint/2010/main" val="36544205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1D7D3-B87A-4BB8-9E25-BBECDD397543}"/>
              </a:ext>
            </a:extLst>
          </p:cNvPr>
          <p:cNvSpPr>
            <a:spLocks noGrp="1"/>
          </p:cNvSpPr>
          <p:nvPr>
            <p:ph type="title"/>
          </p:nvPr>
        </p:nvSpPr>
        <p:spPr/>
        <p:txBody>
          <a:bodyPr/>
          <a:lstStyle/>
          <a:p>
            <a:r>
              <a:rPr lang="en-GB" dirty="0"/>
              <a:t>Building resilience</a:t>
            </a:r>
          </a:p>
        </p:txBody>
      </p:sp>
      <p:sp>
        <p:nvSpPr>
          <p:cNvPr id="3" name="Content Placeholder 2">
            <a:extLst>
              <a:ext uri="{FF2B5EF4-FFF2-40B4-BE49-F238E27FC236}">
                <a16:creationId xmlns:a16="http://schemas.microsoft.com/office/drawing/2014/main" id="{78E9BA58-5D40-4810-A4D3-BCE2619667EA}"/>
              </a:ext>
            </a:extLst>
          </p:cNvPr>
          <p:cNvSpPr>
            <a:spLocks noGrp="1"/>
          </p:cNvSpPr>
          <p:nvPr>
            <p:ph idx="1"/>
          </p:nvPr>
        </p:nvSpPr>
        <p:spPr/>
        <p:txBody>
          <a:bodyPr>
            <a:normAutofit lnSpcReduction="10000"/>
          </a:bodyPr>
          <a:lstStyle/>
          <a:p>
            <a:r>
              <a:rPr lang="en-GB" dirty="0"/>
              <a:t>It is important that our children develop resilience.</a:t>
            </a:r>
          </a:p>
          <a:p>
            <a:r>
              <a:rPr lang="en-GB" dirty="0"/>
              <a:t>Children will: </a:t>
            </a:r>
          </a:p>
          <a:p>
            <a:pPr>
              <a:buFont typeface="Arial" panose="020B0604020202020204" pitchFamily="34" charset="0"/>
              <a:buChar char="•"/>
            </a:pPr>
            <a:r>
              <a:rPr lang="en-GB" dirty="0"/>
              <a:t> make mistakes</a:t>
            </a:r>
          </a:p>
          <a:p>
            <a:pPr>
              <a:buFont typeface="Arial" panose="020B0604020202020204" pitchFamily="34" charset="0"/>
              <a:buChar char="•"/>
            </a:pPr>
            <a:r>
              <a:rPr lang="en-GB" dirty="0"/>
              <a:t>Find things difficult</a:t>
            </a:r>
          </a:p>
          <a:p>
            <a:pPr>
              <a:buFont typeface="Arial" panose="020B0604020202020204" pitchFamily="34" charset="0"/>
              <a:buChar char="•"/>
            </a:pPr>
            <a:r>
              <a:rPr lang="en-GB" dirty="0"/>
              <a:t>Face challenges</a:t>
            </a:r>
          </a:p>
          <a:p>
            <a:pPr>
              <a:buFont typeface="Arial" panose="020B0604020202020204" pitchFamily="34" charset="0"/>
              <a:buChar char="•"/>
            </a:pPr>
            <a:r>
              <a:rPr lang="en-GB" dirty="0"/>
              <a:t>Sometimes get things wrong</a:t>
            </a:r>
          </a:p>
          <a:p>
            <a:pPr>
              <a:buFont typeface="Arial" panose="020B0604020202020204" pitchFamily="34" charset="0"/>
              <a:buChar char="•"/>
            </a:pPr>
            <a:endParaRPr lang="en-GB" dirty="0"/>
          </a:p>
          <a:p>
            <a:pPr marL="0" indent="0">
              <a:buNone/>
            </a:pPr>
            <a:r>
              <a:rPr lang="en-GB" dirty="0"/>
              <a:t>And that is absolutely OK. At Ashleigh we want children to understand that mistakes are part of learning.</a:t>
            </a:r>
          </a:p>
        </p:txBody>
      </p:sp>
      <p:pic>
        <p:nvPicPr>
          <p:cNvPr id="4" name="Picture 3">
            <a:extLst>
              <a:ext uri="{FF2B5EF4-FFF2-40B4-BE49-F238E27FC236}">
                <a16:creationId xmlns:a16="http://schemas.microsoft.com/office/drawing/2014/main" id="{870422BF-DA5C-49FC-B0B3-A01C19930DB4}"/>
              </a:ext>
            </a:extLst>
          </p:cNvPr>
          <p:cNvPicPr>
            <a:picLocks noChangeAspect="1"/>
          </p:cNvPicPr>
          <p:nvPr/>
        </p:nvPicPr>
        <p:blipFill>
          <a:blip r:embed="rId3"/>
          <a:stretch>
            <a:fillRect/>
          </a:stretch>
        </p:blipFill>
        <p:spPr>
          <a:xfrm>
            <a:off x="10429590" y="5585118"/>
            <a:ext cx="1593905" cy="1183690"/>
          </a:xfrm>
          <a:prstGeom prst="rect">
            <a:avLst/>
          </a:prstGeom>
        </p:spPr>
      </p:pic>
    </p:spTree>
    <p:extLst>
      <p:ext uri="{BB962C8B-B14F-4D97-AF65-F5344CB8AC3E}">
        <p14:creationId xmlns:p14="http://schemas.microsoft.com/office/powerpoint/2010/main" val="11843257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42358-E68D-4F0C-99F3-EC73C1772127}"/>
              </a:ext>
            </a:extLst>
          </p:cNvPr>
          <p:cNvSpPr>
            <a:spLocks noGrp="1"/>
          </p:cNvSpPr>
          <p:nvPr>
            <p:ph type="title"/>
          </p:nvPr>
        </p:nvSpPr>
        <p:spPr/>
        <p:txBody>
          <a:bodyPr/>
          <a:lstStyle/>
          <a:p>
            <a:r>
              <a:rPr lang="en-GB" dirty="0"/>
              <a:t>Building resilience</a:t>
            </a:r>
          </a:p>
        </p:txBody>
      </p:sp>
      <p:sp>
        <p:nvSpPr>
          <p:cNvPr id="3" name="Content Placeholder 2">
            <a:extLst>
              <a:ext uri="{FF2B5EF4-FFF2-40B4-BE49-F238E27FC236}">
                <a16:creationId xmlns:a16="http://schemas.microsoft.com/office/drawing/2014/main" id="{F2A8A22A-6DC7-4F8A-AD10-BECF801D69A7}"/>
              </a:ext>
            </a:extLst>
          </p:cNvPr>
          <p:cNvSpPr>
            <a:spLocks noGrp="1"/>
          </p:cNvSpPr>
          <p:nvPr>
            <p:ph idx="1"/>
          </p:nvPr>
        </p:nvSpPr>
        <p:spPr/>
        <p:txBody>
          <a:bodyPr/>
          <a:lstStyle/>
          <a:p>
            <a:r>
              <a:rPr lang="en-GB" dirty="0"/>
              <a:t>We want to develop children who:</a:t>
            </a:r>
          </a:p>
          <a:p>
            <a:pPr>
              <a:buFont typeface="Arial" panose="020B0604020202020204" pitchFamily="34" charset="0"/>
              <a:buChar char="•"/>
            </a:pPr>
            <a:r>
              <a:rPr lang="en-GB" dirty="0"/>
              <a:t> Keep going</a:t>
            </a:r>
          </a:p>
          <a:p>
            <a:pPr>
              <a:buFont typeface="Arial" panose="020B0604020202020204" pitchFamily="34" charset="0"/>
              <a:buChar char="•"/>
            </a:pPr>
            <a:r>
              <a:rPr lang="en-GB" dirty="0"/>
              <a:t> Ask for help</a:t>
            </a:r>
          </a:p>
          <a:p>
            <a:pPr>
              <a:buFont typeface="Arial" panose="020B0604020202020204" pitchFamily="34" charset="0"/>
              <a:buChar char="•"/>
            </a:pPr>
            <a:r>
              <a:rPr lang="en-GB" dirty="0"/>
              <a:t> Learn from mistakes</a:t>
            </a:r>
          </a:p>
          <a:p>
            <a:pPr>
              <a:buFont typeface="Arial" panose="020B0604020202020204" pitchFamily="34" charset="0"/>
              <a:buChar char="•"/>
            </a:pPr>
            <a:r>
              <a:rPr lang="en-GB" dirty="0"/>
              <a:t> Take responsibility</a:t>
            </a:r>
          </a:p>
          <a:p>
            <a:pPr>
              <a:buFont typeface="Arial" panose="020B0604020202020204" pitchFamily="34" charset="0"/>
              <a:buChar char="•"/>
            </a:pPr>
            <a:r>
              <a:rPr lang="en-GB" dirty="0"/>
              <a:t> Believe in themselves</a:t>
            </a:r>
          </a:p>
          <a:p>
            <a:pPr>
              <a:buFont typeface="Arial" panose="020B0604020202020204" pitchFamily="34" charset="0"/>
              <a:buChar char="•"/>
            </a:pPr>
            <a:r>
              <a:rPr lang="en-GB" dirty="0"/>
              <a:t> Give their very best</a:t>
            </a:r>
          </a:p>
          <a:p>
            <a:pPr marL="0" indent="0">
              <a:buNone/>
            </a:pPr>
            <a:r>
              <a:rPr lang="en-GB" dirty="0"/>
              <a:t> </a:t>
            </a:r>
          </a:p>
        </p:txBody>
      </p:sp>
      <p:pic>
        <p:nvPicPr>
          <p:cNvPr id="4" name="Picture 3">
            <a:extLst>
              <a:ext uri="{FF2B5EF4-FFF2-40B4-BE49-F238E27FC236}">
                <a16:creationId xmlns:a16="http://schemas.microsoft.com/office/drawing/2014/main" id="{4DCC3781-3482-49A4-B720-02E13AA069C1}"/>
              </a:ext>
            </a:extLst>
          </p:cNvPr>
          <p:cNvPicPr>
            <a:picLocks noChangeAspect="1"/>
          </p:cNvPicPr>
          <p:nvPr/>
        </p:nvPicPr>
        <p:blipFill>
          <a:blip r:embed="rId3"/>
          <a:stretch>
            <a:fillRect/>
          </a:stretch>
        </p:blipFill>
        <p:spPr>
          <a:xfrm>
            <a:off x="9383697" y="4748677"/>
            <a:ext cx="2613165" cy="1940628"/>
          </a:xfrm>
          <a:prstGeom prst="rect">
            <a:avLst/>
          </a:prstGeom>
        </p:spPr>
      </p:pic>
    </p:spTree>
    <p:extLst>
      <p:ext uri="{BB962C8B-B14F-4D97-AF65-F5344CB8AC3E}">
        <p14:creationId xmlns:p14="http://schemas.microsoft.com/office/powerpoint/2010/main" val="416121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0CDEA-C32F-4546-B7AB-418EE30B697D}"/>
              </a:ext>
            </a:extLst>
          </p:cNvPr>
          <p:cNvSpPr>
            <a:spLocks noGrp="1"/>
          </p:cNvSpPr>
          <p:nvPr>
            <p:ph type="title"/>
          </p:nvPr>
        </p:nvSpPr>
        <p:spPr/>
        <p:txBody>
          <a:bodyPr/>
          <a:lstStyle/>
          <a:p>
            <a:r>
              <a:rPr lang="en-GB" dirty="0"/>
              <a:t>Online Safety</a:t>
            </a:r>
          </a:p>
        </p:txBody>
      </p:sp>
      <p:sp>
        <p:nvSpPr>
          <p:cNvPr id="3" name="Content Placeholder 2">
            <a:extLst>
              <a:ext uri="{FF2B5EF4-FFF2-40B4-BE49-F238E27FC236}">
                <a16:creationId xmlns:a16="http://schemas.microsoft.com/office/drawing/2014/main" id="{6B0F487A-AF1A-4FFB-9EAB-79647EBB6DD0}"/>
              </a:ext>
            </a:extLst>
          </p:cNvPr>
          <p:cNvSpPr>
            <a:spLocks noGrp="1"/>
          </p:cNvSpPr>
          <p:nvPr>
            <p:ph idx="1"/>
          </p:nvPr>
        </p:nvSpPr>
        <p:spPr>
          <a:xfrm>
            <a:off x="676656" y="1744394"/>
            <a:ext cx="10753725" cy="4614073"/>
          </a:xfrm>
        </p:spPr>
        <p:txBody>
          <a:bodyPr>
            <a:normAutofit fontScale="62500" lnSpcReduction="20000"/>
          </a:bodyPr>
          <a:lstStyle/>
          <a:p>
            <a:r>
              <a:rPr lang="en-GB" dirty="0"/>
              <a:t>We cover this within our computing lessons as it is imperative that children know how to stay safe online. </a:t>
            </a:r>
          </a:p>
          <a:p>
            <a:r>
              <a:rPr lang="en-GB" dirty="0">
                <a:hlinkClick r:id="rId3"/>
              </a:rPr>
              <a:t>https://www.nspcc.org.uk/keeping-children-safe/online-safety/</a:t>
            </a:r>
            <a:r>
              <a:rPr lang="en-GB" dirty="0"/>
              <a:t> </a:t>
            </a:r>
          </a:p>
          <a:p>
            <a:endParaRPr lang="en-GB" dirty="0"/>
          </a:p>
          <a:p>
            <a:r>
              <a:rPr lang="en-GB" dirty="0"/>
              <a:t>Age Appropriate Games – Minecraft, BBC games, Roblox Kids (game chat disabled), Spelling Shed, TT </a:t>
            </a:r>
            <a:r>
              <a:rPr lang="en-GB" dirty="0" err="1"/>
              <a:t>Rockstars</a:t>
            </a:r>
            <a:r>
              <a:rPr lang="en-GB" dirty="0"/>
              <a:t>, White Rose Maths </a:t>
            </a:r>
          </a:p>
          <a:p>
            <a:endParaRPr lang="en-GB" dirty="0"/>
          </a:p>
          <a:p>
            <a:r>
              <a:rPr lang="en-GB" dirty="0"/>
              <a:t>Social Media – Restricted to age 13 plus currently and Age 16 plus from Spring 2027</a:t>
            </a:r>
          </a:p>
          <a:p>
            <a:endParaRPr lang="en-GB" dirty="0"/>
          </a:p>
          <a:p>
            <a:r>
              <a:rPr lang="en-GB" dirty="0"/>
              <a:t>Screen time for a 6 or 7 year old – recommended maximum of 2 hours a day. </a:t>
            </a:r>
          </a:p>
          <a:p>
            <a:endParaRPr lang="en-GB" dirty="0"/>
          </a:p>
          <a:p>
            <a:r>
              <a:rPr lang="en-GB" dirty="0"/>
              <a:t>Gaming  - can cause sleep disruption, eye strain, sedentary lifestyle, stranger contact and grooming, cyberbullying and harassment, financial (in game spending), addiction, attention and mood issues. </a:t>
            </a:r>
          </a:p>
          <a:p>
            <a:endParaRPr lang="en-GB" dirty="0"/>
          </a:p>
          <a:p>
            <a:r>
              <a:rPr lang="en-GB" dirty="0"/>
              <a:t>Talking to a trusted adult – If they see anything that they don’t like then tell a trusted adult. This is taught in school and please reinforce at home. </a:t>
            </a:r>
          </a:p>
        </p:txBody>
      </p:sp>
      <p:sp>
        <p:nvSpPr>
          <p:cNvPr id="4" name="TextBox 3">
            <a:extLst>
              <a:ext uri="{FF2B5EF4-FFF2-40B4-BE49-F238E27FC236}">
                <a16:creationId xmlns:a16="http://schemas.microsoft.com/office/drawing/2014/main" id="{6AEDA32A-6607-42ED-85E6-3D62D313562D}"/>
              </a:ext>
            </a:extLst>
          </p:cNvPr>
          <p:cNvSpPr txBox="1"/>
          <p:nvPr/>
        </p:nvSpPr>
        <p:spPr>
          <a:xfrm>
            <a:off x="761619" y="6358467"/>
            <a:ext cx="10668380" cy="369332"/>
          </a:xfrm>
          <a:prstGeom prst="rect">
            <a:avLst/>
          </a:prstGeom>
          <a:noFill/>
        </p:spPr>
        <p:txBody>
          <a:bodyPr wrap="square" rtlCol="0">
            <a:spAutoFit/>
          </a:bodyPr>
          <a:lstStyle/>
          <a:p>
            <a:r>
              <a:rPr lang="en-GB" b="1" dirty="0"/>
              <a:t>Works best when school and parents are working together. </a:t>
            </a:r>
          </a:p>
        </p:txBody>
      </p:sp>
    </p:spTree>
    <p:extLst>
      <p:ext uri="{BB962C8B-B14F-4D97-AF65-F5344CB8AC3E}">
        <p14:creationId xmlns:p14="http://schemas.microsoft.com/office/powerpoint/2010/main" val="16475491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EEBF0-7ED7-408D-B379-C023E4BCD4AC}"/>
              </a:ext>
            </a:extLst>
          </p:cNvPr>
          <p:cNvSpPr>
            <a:spLocks noGrp="1"/>
          </p:cNvSpPr>
          <p:nvPr>
            <p:ph type="title"/>
          </p:nvPr>
        </p:nvSpPr>
        <p:spPr/>
        <p:txBody>
          <a:bodyPr/>
          <a:lstStyle/>
          <a:p>
            <a:r>
              <a:rPr lang="en-GB" dirty="0"/>
              <a:t>Parents Evenings and Communication </a:t>
            </a:r>
          </a:p>
        </p:txBody>
      </p:sp>
      <p:sp>
        <p:nvSpPr>
          <p:cNvPr id="3" name="Content Placeholder 2">
            <a:extLst>
              <a:ext uri="{FF2B5EF4-FFF2-40B4-BE49-F238E27FC236}">
                <a16:creationId xmlns:a16="http://schemas.microsoft.com/office/drawing/2014/main" id="{9ADF1C72-CF58-42BA-8843-19C1D3B0E805}"/>
              </a:ext>
            </a:extLst>
          </p:cNvPr>
          <p:cNvSpPr>
            <a:spLocks noGrp="1"/>
          </p:cNvSpPr>
          <p:nvPr>
            <p:ph idx="1"/>
          </p:nvPr>
        </p:nvSpPr>
        <p:spPr/>
        <p:txBody>
          <a:bodyPr>
            <a:normAutofit fontScale="77500" lnSpcReduction="20000"/>
          </a:bodyPr>
          <a:lstStyle/>
          <a:p>
            <a:r>
              <a:rPr lang="en-GB" dirty="0"/>
              <a:t>We have parents evening twice a year – usually in October/November and March/April. </a:t>
            </a:r>
          </a:p>
          <a:p>
            <a:endParaRPr lang="en-GB" dirty="0"/>
          </a:p>
          <a:p>
            <a:r>
              <a:rPr lang="en-GB" dirty="0"/>
              <a:t>We give out mid year and End of Year reports with information on how your child is doing. </a:t>
            </a:r>
          </a:p>
          <a:p>
            <a:endParaRPr lang="en-GB" dirty="0"/>
          </a:p>
          <a:p>
            <a:r>
              <a:rPr lang="en-GB" dirty="0"/>
              <a:t>My email address is </a:t>
            </a:r>
            <a:r>
              <a:rPr lang="en-GB" dirty="0">
                <a:hlinkClick r:id="rId3"/>
              </a:rPr>
              <a:t>lisa.lomax@ashleigh.blackburn.sch.uk</a:t>
            </a:r>
            <a:r>
              <a:rPr lang="en-GB" dirty="0"/>
              <a:t> or I can be contacted through the school office. I endeavour to reply as soon as possible but if you contact me in the evening or weekends it may be the next working day when I reply. </a:t>
            </a:r>
          </a:p>
          <a:p>
            <a:endParaRPr lang="en-GB" dirty="0"/>
          </a:p>
          <a:p>
            <a:r>
              <a:rPr lang="en-GB" dirty="0"/>
              <a:t>I am also available on the playground ramp on every afternoon but please could I ask that you allow me to make sure most children have gone with their parents/grandparents. </a:t>
            </a:r>
          </a:p>
          <a:p>
            <a:endParaRPr lang="en-GB" dirty="0"/>
          </a:p>
        </p:txBody>
      </p:sp>
      <p:pic>
        <p:nvPicPr>
          <p:cNvPr id="4" name="Picture 3">
            <a:extLst>
              <a:ext uri="{FF2B5EF4-FFF2-40B4-BE49-F238E27FC236}">
                <a16:creationId xmlns:a16="http://schemas.microsoft.com/office/drawing/2014/main" id="{F946466A-EA02-4C85-8756-EB3A7A2F86B4}"/>
              </a:ext>
            </a:extLst>
          </p:cNvPr>
          <p:cNvPicPr>
            <a:picLocks noChangeAspect="1"/>
          </p:cNvPicPr>
          <p:nvPr/>
        </p:nvPicPr>
        <p:blipFill>
          <a:blip r:embed="rId4"/>
          <a:stretch>
            <a:fillRect/>
          </a:stretch>
        </p:blipFill>
        <p:spPr>
          <a:xfrm>
            <a:off x="10402957" y="5505615"/>
            <a:ext cx="1593905" cy="1183690"/>
          </a:xfrm>
          <a:prstGeom prst="rect">
            <a:avLst/>
          </a:prstGeom>
        </p:spPr>
      </p:pic>
    </p:spTree>
    <p:extLst>
      <p:ext uri="{BB962C8B-B14F-4D97-AF65-F5344CB8AC3E}">
        <p14:creationId xmlns:p14="http://schemas.microsoft.com/office/powerpoint/2010/main" val="32890984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796E7-307C-F865-21A1-8BD5D165B2C6}"/>
              </a:ext>
            </a:extLst>
          </p:cNvPr>
          <p:cNvSpPr>
            <a:spLocks noGrp="1"/>
          </p:cNvSpPr>
          <p:nvPr>
            <p:ph type="title"/>
          </p:nvPr>
        </p:nvSpPr>
        <p:spPr/>
        <p:txBody>
          <a:bodyPr/>
          <a:lstStyle/>
          <a:p>
            <a:r>
              <a:rPr lang="en-GB" dirty="0"/>
              <a:t>SATs? </a:t>
            </a:r>
          </a:p>
        </p:txBody>
      </p:sp>
      <p:sp>
        <p:nvSpPr>
          <p:cNvPr id="3" name="Content Placeholder 2">
            <a:extLst>
              <a:ext uri="{FF2B5EF4-FFF2-40B4-BE49-F238E27FC236}">
                <a16:creationId xmlns:a16="http://schemas.microsoft.com/office/drawing/2014/main" id="{C861B9AC-6956-8C04-75D9-08897A707F9B}"/>
              </a:ext>
            </a:extLst>
          </p:cNvPr>
          <p:cNvSpPr>
            <a:spLocks noGrp="1"/>
          </p:cNvSpPr>
          <p:nvPr>
            <p:ph idx="1"/>
          </p:nvPr>
        </p:nvSpPr>
        <p:spPr/>
        <p:txBody>
          <a:bodyPr/>
          <a:lstStyle/>
          <a:p>
            <a:r>
              <a:rPr lang="en-GB" dirty="0"/>
              <a:t>It is no longer a government requirement to do Year 2 SATs.</a:t>
            </a:r>
          </a:p>
          <a:p>
            <a:endParaRPr lang="en-GB" dirty="0"/>
          </a:p>
          <a:p>
            <a:r>
              <a:rPr lang="en-GB" dirty="0"/>
              <a:t>We will do in house assessments termly with the children like other Year groups within school. In Autumn and Spring this is NFER and in Summer this is the Year 2 SATs.</a:t>
            </a:r>
          </a:p>
          <a:p>
            <a:pPr marL="0" indent="0">
              <a:buNone/>
            </a:pPr>
            <a:endParaRPr lang="en-GB" dirty="0"/>
          </a:p>
          <a:p>
            <a:r>
              <a:rPr lang="en-GB" dirty="0"/>
              <a:t>Secret Agents Tasks – In the past we have rebranded SATs as Secret Agent Tasks. We will try to keep the parts that the children enjoy such as dressing up as Secret Agents. </a:t>
            </a:r>
          </a:p>
        </p:txBody>
      </p:sp>
      <p:pic>
        <p:nvPicPr>
          <p:cNvPr id="4" name="Picture 3">
            <a:extLst>
              <a:ext uri="{FF2B5EF4-FFF2-40B4-BE49-F238E27FC236}">
                <a16:creationId xmlns:a16="http://schemas.microsoft.com/office/drawing/2014/main" id="{FDCAC800-D4C1-BAF8-3072-D74CB0B58FE6}"/>
              </a:ext>
            </a:extLst>
          </p:cNvPr>
          <p:cNvPicPr>
            <a:picLocks noChangeAspect="1"/>
          </p:cNvPicPr>
          <p:nvPr/>
        </p:nvPicPr>
        <p:blipFill>
          <a:blip r:embed="rId3"/>
          <a:stretch>
            <a:fillRect/>
          </a:stretch>
        </p:blipFill>
        <p:spPr>
          <a:xfrm>
            <a:off x="10322346" y="5508265"/>
            <a:ext cx="1591194" cy="1182727"/>
          </a:xfrm>
          <a:prstGeom prst="rect">
            <a:avLst/>
          </a:prstGeom>
        </p:spPr>
      </p:pic>
    </p:spTree>
    <p:extLst>
      <p:ext uri="{BB962C8B-B14F-4D97-AF65-F5344CB8AC3E}">
        <p14:creationId xmlns:p14="http://schemas.microsoft.com/office/powerpoint/2010/main" val="12060540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BC798-3F26-4D8B-AF5E-B6248924CAC3}"/>
              </a:ext>
            </a:extLst>
          </p:cNvPr>
          <p:cNvSpPr>
            <a:spLocks noGrp="1"/>
          </p:cNvSpPr>
          <p:nvPr>
            <p:ph type="title"/>
          </p:nvPr>
        </p:nvSpPr>
        <p:spPr/>
        <p:txBody>
          <a:bodyPr/>
          <a:lstStyle/>
          <a:p>
            <a:r>
              <a:rPr lang="en-GB" dirty="0"/>
              <a:t>Exciting things in Year 2</a:t>
            </a:r>
          </a:p>
        </p:txBody>
      </p:sp>
      <p:sp>
        <p:nvSpPr>
          <p:cNvPr id="3" name="Content Placeholder 2">
            <a:extLst>
              <a:ext uri="{FF2B5EF4-FFF2-40B4-BE49-F238E27FC236}">
                <a16:creationId xmlns:a16="http://schemas.microsoft.com/office/drawing/2014/main" id="{6B69D288-085C-4337-8724-DFB39BF5BE14}"/>
              </a:ext>
            </a:extLst>
          </p:cNvPr>
          <p:cNvSpPr>
            <a:spLocks noGrp="1"/>
          </p:cNvSpPr>
          <p:nvPr>
            <p:ph idx="1"/>
          </p:nvPr>
        </p:nvSpPr>
        <p:spPr/>
        <p:txBody>
          <a:bodyPr>
            <a:normAutofit fontScale="92500" lnSpcReduction="20000"/>
          </a:bodyPr>
          <a:lstStyle/>
          <a:p>
            <a:r>
              <a:rPr lang="en-GB" dirty="0"/>
              <a:t>Outdoor learning – half termly </a:t>
            </a:r>
          </a:p>
          <a:p>
            <a:r>
              <a:rPr lang="en-GB" dirty="0"/>
              <a:t>Infant Nativity – December</a:t>
            </a:r>
          </a:p>
          <a:p>
            <a:r>
              <a:rPr lang="en-GB" dirty="0"/>
              <a:t>PTFA events</a:t>
            </a:r>
          </a:p>
          <a:p>
            <a:r>
              <a:rPr lang="en-GB" dirty="0"/>
              <a:t>Parties</a:t>
            </a:r>
          </a:p>
          <a:p>
            <a:r>
              <a:rPr lang="en-GB" dirty="0"/>
              <a:t>Brilliant Book Awards</a:t>
            </a:r>
          </a:p>
          <a:p>
            <a:r>
              <a:rPr lang="en-GB" dirty="0"/>
              <a:t>World Book Day – March </a:t>
            </a:r>
          </a:p>
          <a:p>
            <a:r>
              <a:rPr lang="en-GB" dirty="0"/>
              <a:t>Secret Agents</a:t>
            </a:r>
          </a:p>
          <a:p>
            <a:r>
              <a:rPr lang="en-GB" dirty="0"/>
              <a:t>Trips – Manchester Science and Industry Museum</a:t>
            </a:r>
          </a:p>
          <a:p>
            <a:r>
              <a:rPr lang="en-GB" dirty="0"/>
              <a:t>Sports day</a:t>
            </a:r>
          </a:p>
          <a:p>
            <a:r>
              <a:rPr lang="en-GB" dirty="0"/>
              <a:t>End of year fun -  chosen by the children. Last year included film afternoon, French day and a water fight on the field!</a:t>
            </a:r>
          </a:p>
        </p:txBody>
      </p:sp>
    </p:spTree>
    <p:extLst>
      <p:ext uri="{BB962C8B-B14F-4D97-AF65-F5344CB8AC3E}">
        <p14:creationId xmlns:p14="http://schemas.microsoft.com/office/powerpoint/2010/main" val="17273192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6C6EC-6D6B-47BA-A7B2-2219203370EC}"/>
              </a:ext>
            </a:extLst>
          </p:cNvPr>
          <p:cNvSpPr>
            <a:spLocks noGrp="1"/>
          </p:cNvSpPr>
          <p:nvPr>
            <p:ph type="title"/>
          </p:nvPr>
        </p:nvSpPr>
        <p:spPr/>
        <p:txBody>
          <a:bodyPr/>
          <a:lstStyle/>
          <a:p>
            <a:r>
              <a:rPr lang="en-GB" dirty="0"/>
              <a:t>Developing the whole child</a:t>
            </a:r>
          </a:p>
        </p:txBody>
      </p:sp>
      <p:sp>
        <p:nvSpPr>
          <p:cNvPr id="3" name="Content Placeholder 2">
            <a:extLst>
              <a:ext uri="{FF2B5EF4-FFF2-40B4-BE49-F238E27FC236}">
                <a16:creationId xmlns:a16="http://schemas.microsoft.com/office/drawing/2014/main" id="{45885547-0BFC-4891-A41E-FF015C0D332A}"/>
              </a:ext>
            </a:extLst>
          </p:cNvPr>
          <p:cNvSpPr>
            <a:spLocks noGrp="1"/>
          </p:cNvSpPr>
          <p:nvPr>
            <p:ph idx="1"/>
          </p:nvPr>
        </p:nvSpPr>
        <p:spPr>
          <a:xfrm>
            <a:off x="676656" y="1772530"/>
            <a:ext cx="10753725" cy="4585938"/>
          </a:xfrm>
        </p:spPr>
        <p:txBody>
          <a:bodyPr>
            <a:normAutofit fontScale="85000" lnSpcReduction="20000"/>
          </a:bodyPr>
          <a:lstStyle/>
          <a:p>
            <a:r>
              <a:rPr lang="en-GB" b="1" dirty="0"/>
              <a:t>Education is about much more than English and Maths.</a:t>
            </a:r>
          </a:p>
          <a:p>
            <a:r>
              <a:rPr lang="en-GB" dirty="0"/>
              <a:t>We want our children to develop:</a:t>
            </a:r>
          </a:p>
          <a:p>
            <a:pPr>
              <a:buFont typeface="Arial" panose="020B0604020202020204" pitchFamily="34" charset="0"/>
              <a:buChar char="•"/>
            </a:pPr>
            <a:r>
              <a:rPr lang="en-GB" dirty="0"/>
              <a:t>Confidence</a:t>
            </a:r>
          </a:p>
          <a:p>
            <a:pPr>
              <a:buFont typeface="Arial" panose="020B0604020202020204" pitchFamily="34" charset="0"/>
              <a:buChar char="•"/>
            </a:pPr>
            <a:r>
              <a:rPr lang="en-GB" dirty="0"/>
              <a:t>Independence</a:t>
            </a:r>
          </a:p>
          <a:p>
            <a:pPr>
              <a:buFont typeface="Arial" panose="020B0604020202020204" pitchFamily="34" charset="0"/>
              <a:buChar char="•"/>
            </a:pPr>
            <a:r>
              <a:rPr lang="en-GB" dirty="0"/>
              <a:t>Resilience</a:t>
            </a:r>
          </a:p>
          <a:p>
            <a:pPr>
              <a:buFont typeface="Arial" panose="020B0604020202020204" pitchFamily="34" charset="0"/>
              <a:buChar char="•"/>
            </a:pPr>
            <a:r>
              <a:rPr lang="en-GB" dirty="0"/>
              <a:t>Creativity</a:t>
            </a:r>
          </a:p>
          <a:p>
            <a:pPr>
              <a:buFont typeface="Arial" panose="020B0604020202020204" pitchFamily="34" charset="0"/>
              <a:buChar char="•"/>
            </a:pPr>
            <a:r>
              <a:rPr lang="en-GB" dirty="0"/>
              <a:t>Team work</a:t>
            </a:r>
          </a:p>
          <a:p>
            <a:pPr>
              <a:buFont typeface="Arial" panose="020B0604020202020204" pitchFamily="34" charset="0"/>
              <a:buChar char="•"/>
            </a:pPr>
            <a:r>
              <a:rPr lang="en-GB" dirty="0"/>
              <a:t>Communication skills</a:t>
            </a:r>
          </a:p>
          <a:p>
            <a:pPr>
              <a:buFont typeface="Arial" panose="020B0604020202020204" pitchFamily="34" charset="0"/>
              <a:buChar char="•"/>
            </a:pPr>
            <a:r>
              <a:rPr lang="en-GB" dirty="0"/>
              <a:t>Kindness</a:t>
            </a:r>
          </a:p>
          <a:p>
            <a:pPr>
              <a:buFont typeface="Arial" panose="020B0604020202020204" pitchFamily="34" charset="0"/>
              <a:buChar char="•"/>
            </a:pPr>
            <a:r>
              <a:rPr lang="en-GB" dirty="0"/>
              <a:t>Respect</a:t>
            </a:r>
          </a:p>
          <a:p>
            <a:pPr>
              <a:buFont typeface="Arial" panose="020B0604020202020204" pitchFamily="34" charset="0"/>
              <a:buChar char="•"/>
            </a:pPr>
            <a:r>
              <a:rPr lang="en-GB" dirty="0"/>
              <a:t>Leadership</a:t>
            </a:r>
          </a:p>
          <a:p>
            <a:pPr>
              <a:buFont typeface="Arial" panose="020B0604020202020204" pitchFamily="34" charset="0"/>
              <a:buChar char="•"/>
            </a:pPr>
            <a:r>
              <a:rPr lang="en-GB" dirty="0"/>
              <a:t>A love of learning</a:t>
            </a:r>
          </a:p>
        </p:txBody>
      </p:sp>
      <p:pic>
        <p:nvPicPr>
          <p:cNvPr id="4" name="Picture 3">
            <a:extLst>
              <a:ext uri="{FF2B5EF4-FFF2-40B4-BE49-F238E27FC236}">
                <a16:creationId xmlns:a16="http://schemas.microsoft.com/office/drawing/2014/main" id="{6F4EFBBE-D7EE-4526-A376-1DBE6E12EA99}"/>
              </a:ext>
            </a:extLst>
          </p:cNvPr>
          <p:cNvPicPr>
            <a:picLocks noChangeAspect="1"/>
          </p:cNvPicPr>
          <p:nvPr/>
        </p:nvPicPr>
        <p:blipFill>
          <a:blip r:embed="rId3"/>
          <a:stretch>
            <a:fillRect/>
          </a:stretch>
        </p:blipFill>
        <p:spPr>
          <a:xfrm>
            <a:off x="9587883" y="4900312"/>
            <a:ext cx="2408979" cy="1788993"/>
          </a:xfrm>
          <a:prstGeom prst="rect">
            <a:avLst/>
          </a:prstGeom>
        </p:spPr>
      </p:pic>
    </p:spTree>
    <p:extLst>
      <p:ext uri="{BB962C8B-B14F-4D97-AF65-F5344CB8AC3E}">
        <p14:creationId xmlns:p14="http://schemas.microsoft.com/office/powerpoint/2010/main" val="29833275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53EF1-AA45-464E-A46A-81B9084EE0F5}"/>
              </a:ext>
            </a:extLst>
          </p:cNvPr>
          <p:cNvSpPr>
            <a:spLocks noGrp="1"/>
          </p:cNvSpPr>
          <p:nvPr>
            <p:ph type="title"/>
          </p:nvPr>
        </p:nvSpPr>
        <p:spPr/>
        <p:txBody>
          <a:bodyPr/>
          <a:lstStyle/>
          <a:p>
            <a:r>
              <a:rPr lang="en-GB"/>
              <a:t>School Uniform</a:t>
            </a:r>
          </a:p>
        </p:txBody>
      </p:sp>
      <p:sp>
        <p:nvSpPr>
          <p:cNvPr id="3" name="Content Placeholder 2">
            <a:extLst>
              <a:ext uri="{FF2B5EF4-FFF2-40B4-BE49-F238E27FC236}">
                <a16:creationId xmlns:a16="http://schemas.microsoft.com/office/drawing/2014/main" id="{09610DF4-896B-48C7-8F09-4D03759F6B17}"/>
              </a:ext>
            </a:extLst>
          </p:cNvPr>
          <p:cNvSpPr>
            <a:spLocks noGrp="1"/>
          </p:cNvSpPr>
          <p:nvPr>
            <p:ph idx="1"/>
          </p:nvPr>
        </p:nvSpPr>
        <p:spPr>
          <a:xfrm>
            <a:off x="676656" y="1690688"/>
            <a:ext cx="11182409" cy="4808586"/>
          </a:xfrm>
        </p:spPr>
        <p:txBody>
          <a:bodyPr>
            <a:normAutofit fontScale="85000" lnSpcReduction="20000"/>
          </a:bodyPr>
          <a:lstStyle/>
          <a:p>
            <a:r>
              <a:rPr lang="en-GB" b="1" dirty="0"/>
              <a:t>Name, Name, Name everything! And check regularly that the name hasn’t come out.</a:t>
            </a:r>
          </a:p>
          <a:p>
            <a:pPr>
              <a:buFont typeface="Arial" panose="020B0604020202020204" pitchFamily="34" charset="0"/>
              <a:buChar char="•"/>
            </a:pPr>
            <a:r>
              <a:rPr lang="en-GB" dirty="0"/>
              <a:t> Blue v neck jumper, cardigan or hoodie with Ashleigh Badge </a:t>
            </a:r>
          </a:p>
          <a:p>
            <a:pPr>
              <a:buFont typeface="Arial" panose="020B0604020202020204" pitchFamily="34" charset="0"/>
              <a:buChar char="•"/>
            </a:pPr>
            <a:r>
              <a:rPr lang="en-GB" dirty="0"/>
              <a:t> White shirt or blouse with collar </a:t>
            </a:r>
          </a:p>
          <a:p>
            <a:pPr>
              <a:buFont typeface="Arial" panose="020B0604020202020204" pitchFamily="34" charset="0"/>
              <a:buChar char="•"/>
            </a:pPr>
            <a:r>
              <a:rPr lang="en-GB" dirty="0"/>
              <a:t> School tie – infants: elastic</a:t>
            </a:r>
          </a:p>
          <a:p>
            <a:pPr>
              <a:buFont typeface="Arial" panose="020B0604020202020204" pitchFamily="34" charset="0"/>
              <a:buChar char="•"/>
            </a:pPr>
            <a:r>
              <a:rPr lang="en-GB" dirty="0"/>
              <a:t> Grey school trousers, shorts, pinafore or pleated skirt</a:t>
            </a:r>
          </a:p>
          <a:p>
            <a:pPr>
              <a:buFont typeface="Arial" panose="020B0604020202020204" pitchFamily="34" charset="0"/>
              <a:buChar char="•"/>
            </a:pPr>
            <a:r>
              <a:rPr lang="en-GB" dirty="0"/>
              <a:t> In summer blue gingham summer dress</a:t>
            </a:r>
          </a:p>
          <a:p>
            <a:pPr>
              <a:buFont typeface="Arial" panose="020B0604020202020204" pitchFamily="34" charset="0"/>
              <a:buChar char="•"/>
            </a:pPr>
            <a:r>
              <a:rPr lang="en-GB" dirty="0"/>
              <a:t> Grey or white socks</a:t>
            </a:r>
          </a:p>
          <a:p>
            <a:pPr>
              <a:buFont typeface="Arial" panose="020B0604020202020204" pitchFamily="34" charset="0"/>
              <a:buChar char="•"/>
            </a:pPr>
            <a:r>
              <a:rPr lang="en-GB" dirty="0"/>
              <a:t> Black shoes</a:t>
            </a:r>
          </a:p>
          <a:p>
            <a:pPr>
              <a:buFont typeface="Arial" panose="020B0604020202020204" pitchFamily="34" charset="0"/>
              <a:buChar char="•"/>
            </a:pPr>
            <a:r>
              <a:rPr lang="en-GB" dirty="0"/>
              <a:t> Haircuts - children should keep long hair tied back at all times using a blue bobble or hair coloured bobble and it should be in a sensible style, no tram lines etc</a:t>
            </a:r>
          </a:p>
          <a:p>
            <a:endParaRPr lang="en-GB" dirty="0"/>
          </a:p>
          <a:p>
            <a:r>
              <a:rPr lang="en-GB" dirty="0"/>
              <a:t>We expect out children to look smart around school and be ready for school. </a:t>
            </a:r>
          </a:p>
          <a:p>
            <a:endParaRPr lang="en-GB" dirty="0"/>
          </a:p>
        </p:txBody>
      </p:sp>
    </p:spTree>
    <p:extLst>
      <p:ext uri="{BB962C8B-B14F-4D97-AF65-F5344CB8AC3E}">
        <p14:creationId xmlns:p14="http://schemas.microsoft.com/office/powerpoint/2010/main" val="22301904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A0471-6A93-4086-9662-0CD78FC11303}"/>
              </a:ext>
            </a:extLst>
          </p:cNvPr>
          <p:cNvSpPr>
            <a:spLocks noGrp="1"/>
          </p:cNvSpPr>
          <p:nvPr>
            <p:ph type="title"/>
          </p:nvPr>
        </p:nvSpPr>
        <p:spPr/>
        <p:txBody>
          <a:bodyPr/>
          <a:lstStyle/>
          <a:p>
            <a:r>
              <a:rPr lang="en-GB" dirty="0"/>
              <a:t>PE Kit</a:t>
            </a:r>
          </a:p>
        </p:txBody>
      </p:sp>
      <p:sp>
        <p:nvSpPr>
          <p:cNvPr id="3" name="Content Placeholder 2">
            <a:extLst>
              <a:ext uri="{FF2B5EF4-FFF2-40B4-BE49-F238E27FC236}">
                <a16:creationId xmlns:a16="http://schemas.microsoft.com/office/drawing/2014/main" id="{EBB8EE30-8215-44EA-B339-F4FDDAD71B5D}"/>
              </a:ext>
            </a:extLst>
          </p:cNvPr>
          <p:cNvSpPr>
            <a:spLocks noGrp="1"/>
          </p:cNvSpPr>
          <p:nvPr>
            <p:ph idx="1"/>
          </p:nvPr>
        </p:nvSpPr>
        <p:spPr/>
        <p:txBody>
          <a:bodyPr/>
          <a:lstStyle/>
          <a:p>
            <a:pPr>
              <a:buFont typeface="Arial" panose="020B0604020202020204" pitchFamily="34" charset="0"/>
              <a:buChar char="•"/>
            </a:pPr>
            <a:r>
              <a:rPr lang="en-GB" dirty="0"/>
              <a:t>PE top with Ashleigh badge in your child’s team colours</a:t>
            </a:r>
          </a:p>
          <a:p>
            <a:pPr>
              <a:buFont typeface="Arial" panose="020B0604020202020204" pitchFamily="34" charset="0"/>
              <a:buChar char="•"/>
            </a:pPr>
            <a:r>
              <a:rPr lang="en-GB" dirty="0"/>
              <a:t>Black or navy shorts</a:t>
            </a:r>
          </a:p>
          <a:p>
            <a:pPr>
              <a:buFont typeface="Arial" panose="020B0604020202020204" pitchFamily="34" charset="0"/>
              <a:buChar char="•"/>
            </a:pPr>
            <a:r>
              <a:rPr lang="en-GB" dirty="0"/>
              <a:t>Pumps or trainers</a:t>
            </a:r>
          </a:p>
          <a:p>
            <a:pPr>
              <a:buFont typeface="Arial" panose="020B0604020202020204" pitchFamily="34" charset="0"/>
              <a:buChar char="•"/>
            </a:pPr>
            <a:r>
              <a:rPr lang="en-GB" dirty="0"/>
              <a:t>Optional – School three quarter zip top in Navy </a:t>
            </a:r>
          </a:p>
          <a:p>
            <a:endParaRPr lang="en-GB" dirty="0"/>
          </a:p>
          <a:p>
            <a:r>
              <a:rPr lang="en-GB" dirty="0"/>
              <a:t>Long hair must be tied back.</a:t>
            </a:r>
          </a:p>
          <a:p>
            <a:r>
              <a:rPr lang="en-GB" dirty="0"/>
              <a:t>Earrings should ideally be taken out or if not they must be covered with a plaster. This is for safety reasons. </a:t>
            </a:r>
          </a:p>
        </p:txBody>
      </p:sp>
      <p:pic>
        <p:nvPicPr>
          <p:cNvPr id="4" name="Picture 3">
            <a:extLst>
              <a:ext uri="{FF2B5EF4-FFF2-40B4-BE49-F238E27FC236}">
                <a16:creationId xmlns:a16="http://schemas.microsoft.com/office/drawing/2014/main" id="{F90A9C6F-DD23-45F8-AC7E-8F69BC5B17C3}"/>
              </a:ext>
            </a:extLst>
          </p:cNvPr>
          <p:cNvPicPr>
            <a:picLocks noChangeAspect="1"/>
          </p:cNvPicPr>
          <p:nvPr/>
        </p:nvPicPr>
        <p:blipFill>
          <a:blip r:embed="rId3"/>
          <a:stretch>
            <a:fillRect/>
          </a:stretch>
        </p:blipFill>
        <p:spPr>
          <a:xfrm>
            <a:off x="10402957" y="5505615"/>
            <a:ext cx="1593905" cy="1183690"/>
          </a:xfrm>
          <a:prstGeom prst="rect">
            <a:avLst/>
          </a:prstGeom>
        </p:spPr>
      </p:pic>
    </p:spTree>
    <p:extLst>
      <p:ext uri="{BB962C8B-B14F-4D97-AF65-F5344CB8AC3E}">
        <p14:creationId xmlns:p14="http://schemas.microsoft.com/office/powerpoint/2010/main" val="30427140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56DAC-7B97-4C7E-87DE-88327BC3DE83}"/>
              </a:ext>
            </a:extLst>
          </p:cNvPr>
          <p:cNvSpPr>
            <a:spLocks noGrp="1"/>
          </p:cNvSpPr>
          <p:nvPr>
            <p:ph type="title"/>
          </p:nvPr>
        </p:nvSpPr>
        <p:spPr/>
        <p:txBody>
          <a:bodyPr/>
          <a:lstStyle/>
          <a:p>
            <a:r>
              <a:rPr lang="en-GB" dirty="0"/>
              <a:t>Equipment and expectations</a:t>
            </a:r>
          </a:p>
        </p:txBody>
      </p:sp>
      <p:sp>
        <p:nvSpPr>
          <p:cNvPr id="3" name="Content Placeholder 2">
            <a:extLst>
              <a:ext uri="{FF2B5EF4-FFF2-40B4-BE49-F238E27FC236}">
                <a16:creationId xmlns:a16="http://schemas.microsoft.com/office/drawing/2014/main" id="{8AA36640-41BE-4DBF-AE0A-1260024888C5}"/>
              </a:ext>
            </a:extLst>
          </p:cNvPr>
          <p:cNvSpPr>
            <a:spLocks noGrp="1"/>
          </p:cNvSpPr>
          <p:nvPr>
            <p:ph idx="1"/>
          </p:nvPr>
        </p:nvSpPr>
        <p:spPr/>
        <p:txBody>
          <a:bodyPr>
            <a:normAutofit fontScale="92500"/>
          </a:bodyPr>
          <a:lstStyle/>
          <a:p>
            <a:r>
              <a:rPr lang="en-GB" dirty="0"/>
              <a:t>Children need to bring a water bottle to school every day and it should be pre filled with water. Children can refill bottles in the afternoon if needed. No juice please. </a:t>
            </a:r>
          </a:p>
          <a:p>
            <a:r>
              <a:rPr lang="en-GB" dirty="0"/>
              <a:t>Outdoor learning- clothes appropriate for the weather and that you don’t mind getting muddy! </a:t>
            </a:r>
          </a:p>
          <a:p>
            <a:r>
              <a:rPr lang="en-GB" dirty="0"/>
              <a:t>Footwear: walking boots or wellies.   </a:t>
            </a:r>
          </a:p>
          <a:p>
            <a:r>
              <a:rPr lang="en-GB" dirty="0"/>
              <a:t>All in one suits or waterproof coats and trousers in wet and cold weather. </a:t>
            </a:r>
          </a:p>
          <a:p>
            <a:r>
              <a:rPr lang="en-GB" dirty="0"/>
              <a:t>In colder months - hats, scarves, gloves and layers.</a:t>
            </a:r>
          </a:p>
          <a:p>
            <a:r>
              <a:rPr lang="en-GB" dirty="0"/>
              <a:t>In warmer months- sun cream and sun hat. Allergy medication if needed. </a:t>
            </a:r>
          </a:p>
        </p:txBody>
      </p:sp>
    </p:spTree>
    <p:extLst>
      <p:ext uri="{BB962C8B-B14F-4D97-AF65-F5344CB8AC3E}">
        <p14:creationId xmlns:p14="http://schemas.microsoft.com/office/powerpoint/2010/main" val="38419945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0F324-F714-40BF-AD1A-EABB8B845067}"/>
              </a:ext>
            </a:extLst>
          </p:cNvPr>
          <p:cNvSpPr>
            <a:spLocks noGrp="1"/>
          </p:cNvSpPr>
          <p:nvPr>
            <p:ph type="title"/>
          </p:nvPr>
        </p:nvSpPr>
        <p:spPr/>
        <p:txBody>
          <a:bodyPr/>
          <a:lstStyle/>
          <a:p>
            <a:r>
              <a:rPr lang="en-GB" dirty="0"/>
              <a:t>Working together</a:t>
            </a:r>
          </a:p>
        </p:txBody>
      </p:sp>
      <p:sp>
        <p:nvSpPr>
          <p:cNvPr id="3" name="Content Placeholder 2">
            <a:extLst>
              <a:ext uri="{FF2B5EF4-FFF2-40B4-BE49-F238E27FC236}">
                <a16:creationId xmlns:a16="http://schemas.microsoft.com/office/drawing/2014/main" id="{4F0A5D4D-02FF-4163-951B-B45C2CFF531B}"/>
              </a:ext>
            </a:extLst>
          </p:cNvPr>
          <p:cNvSpPr>
            <a:spLocks noGrp="1"/>
          </p:cNvSpPr>
          <p:nvPr>
            <p:ph idx="1"/>
          </p:nvPr>
        </p:nvSpPr>
        <p:spPr/>
        <p:txBody>
          <a:bodyPr>
            <a:normAutofit fontScale="92500" lnSpcReduction="10000"/>
          </a:bodyPr>
          <a:lstStyle/>
          <a:p>
            <a:r>
              <a:rPr lang="en-GB" dirty="0"/>
              <a:t>Parents and schools have different roles, but we are working towards the same goals.</a:t>
            </a:r>
          </a:p>
          <a:p>
            <a:r>
              <a:rPr lang="en-GB" dirty="0"/>
              <a:t>Together we can: </a:t>
            </a:r>
          </a:p>
          <a:p>
            <a:pPr>
              <a:buFont typeface="Arial" panose="020B0604020202020204" pitchFamily="34" charset="0"/>
              <a:buChar char="•"/>
            </a:pPr>
            <a:r>
              <a:rPr lang="en-GB" dirty="0"/>
              <a:t> Support learning</a:t>
            </a:r>
          </a:p>
          <a:p>
            <a:pPr>
              <a:buFont typeface="Arial" panose="020B0604020202020204" pitchFamily="34" charset="0"/>
              <a:buChar char="•"/>
            </a:pPr>
            <a:r>
              <a:rPr lang="en-GB" dirty="0"/>
              <a:t>Build confidence</a:t>
            </a:r>
          </a:p>
          <a:p>
            <a:pPr>
              <a:buFont typeface="Arial" panose="020B0604020202020204" pitchFamily="34" charset="0"/>
              <a:buChar char="•"/>
            </a:pPr>
            <a:r>
              <a:rPr lang="en-GB" dirty="0"/>
              <a:t>Develop resilience</a:t>
            </a:r>
          </a:p>
          <a:p>
            <a:pPr>
              <a:buFont typeface="Arial" panose="020B0604020202020204" pitchFamily="34" charset="0"/>
              <a:buChar char="•"/>
            </a:pPr>
            <a:r>
              <a:rPr lang="en-GB" dirty="0"/>
              <a:t>Encourage positive behaviour</a:t>
            </a:r>
          </a:p>
          <a:p>
            <a:pPr>
              <a:buFont typeface="Arial" panose="020B0604020202020204" pitchFamily="34" charset="0"/>
              <a:buChar char="•"/>
            </a:pPr>
            <a:r>
              <a:rPr lang="en-GB" dirty="0"/>
              <a:t>Raise standards</a:t>
            </a:r>
          </a:p>
          <a:p>
            <a:pPr>
              <a:buFont typeface="Arial" panose="020B0604020202020204" pitchFamily="34" charset="0"/>
              <a:buChar char="•"/>
            </a:pPr>
            <a:r>
              <a:rPr lang="en-GB" dirty="0"/>
              <a:t>Celebrate success</a:t>
            </a:r>
          </a:p>
          <a:p>
            <a:pPr>
              <a:buFont typeface="Arial" panose="020B0604020202020204" pitchFamily="34" charset="0"/>
              <a:buChar char="•"/>
            </a:pPr>
            <a:r>
              <a:rPr lang="en-GB" dirty="0"/>
              <a:t>Help every child reach their potential</a:t>
            </a:r>
          </a:p>
        </p:txBody>
      </p:sp>
      <p:sp>
        <p:nvSpPr>
          <p:cNvPr id="4" name="TextBox 3">
            <a:extLst>
              <a:ext uri="{FF2B5EF4-FFF2-40B4-BE49-F238E27FC236}">
                <a16:creationId xmlns:a16="http://schemas.microsoft.com/office/drawing/2014/main" id="{7BD926F1-17C5-4D64-99CB-28C9F8026E5B}"/>
              </a:ext>
            </a:extLst>
          </p:cNvPr>
          <p:cNvSpPr txBox="1"/>
          <p:nvPr/>
        </p:nvSpPr>
        <p:spPr>
          <a:xfrm>
            <a:off x="763756" y="6248468"/>
            <a:ext cx="11159638" cy="492443"/>
          </a:xfrm>
          <a:prstGeom prst="rect">
            <a:avLst/>
          </a:prstGeom>
          <a:noFill/>
        </p:spPr>
        <p:txBody>
          <a:bodyPr wrap="square" rtlCol="0">
            <a:spAutoFit/>
          </a:bodyPr>
          <a:lstStyle/>
          <a:p>
            <a:r>
              <a:rPr lang="en-GB" sz="2600" b="1" dirty="0">
                <a:solidFill>
                  <a:srgbClr val="FF0000"/>
                </a:solidFill>
              </a:rPr>
              <a:t>Strong School + Strong Home Partnership = Stronger Outcomes for Children</a:t>
            </a:r>
          </a:p>
        </p:txBody>
      </p:sp>
      <p:pic>
        <p:nvPicPr>
          <p:cNvPr id="5" name="Picture 4">
            <a:extLst>
              <a:ext uri="{FF2B5EF4-FFF2-40B4-BE49-F238E27FC236}">
                <a16:creationId xmlns:a16="http://schemas.microsoft.com/office/drawing/2014/main" id="{66FE71E6-2DD3-485A-B589-C1ED3C20DA95}"/>
              </a:ext>
            </a:extLst>
          </p:cNvPr>
          <p:cNvPicPr>
            <a:picLocks noChangeAspect="1"/>
          </p:cNvPicPr>
          <p:nvPr/>
        </p:nvPicPr>
        <p:blipFill>
          <a:blip r:embed="rId3"/>
          <a:stretch>
            <a:fillRect/>
          </a:stretch>
        </p:blipFill>
        <p:spPr>
          <a:xfrm>
            <a:off x="10299146" y="5128210"/>
            <a:ext cx="1593905" cy="1183690"/>
          </a:xfrm>
          <a:prstGeom prst="rect">
            <a:avLst/>
          </a:prstGeom>
        </p:spPr>
      </p:pic>
    </p:spTree>
    <p:extLst>
      <p:ext uri="{BB962C8B-B14F-4D97-AF65-F5344CB8AC3E}">
        <p14:creationId xmlns:p14="http://schemas.microsoft.com/office/powerpoint/2010/main" val="37280817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92CAF-EB9E-05F7-234F-6329100F8F73}"/>
              </a:ext>
            </a:extLst>
          </p:cNvPr>
          <p:cNvSpPr>
            <a:spLocks noGrp="1"/>
          </p:cNvSpPr>
          <p:nvPr>
            <p:ph type="title"/>
          </p:nvPr>
        </p:nvSpPr>
        <p:spPr/>
        <p:txBody>
          <a:bodyPr/>
          <a:lstStyle/>
          <a:p>
            <a:r>
              <a:rPr lang="en-GB" dirty="0"/>
              <a:t>Contacting Mrs Lomax</a:t>
            </a:r>
          </a:p>
        </p:txBody>
      </p:sp>
      <p:sp>
        <p:nvSpPr>
          <p:cNvPr id="3" name="Content Placeholder 2">
            <a:extLst>
              <a:ext uri="{FF2B5EF4-FFF2-40B4-BE49-F238E27FC236}">
                <a16:creationId xmlns:a16="http://schemas.microsoft.com/office/drawing/2014/main" id="{AC956C6F-47FC-F344-0751-4D9D9E28E8F0}"/>
              </a:ext>
            </a:extLst>
          </p:cNvPr>
          <p:cNvSpPr>
            <a:spLocks noGrp="1"/>
          </p:cNvSpPr>
          <p:nvPr>
            <p:ph idx="1"/>
          </p:nvPr>
        </p:nvSpPr>
        <p:spPr/>
        <p:txBody>
          <a:bodyPr>
            <a:normAutofit fontScale="92500" lnSpcReduction="20000"/>
          </a:bodyPr>
          <a:lstStyle/>
          <a:p>
            <a:r>
              <a:rPr lang="en-GB" dirty="0"/>
              <a:t>My email address is </a:t>
            </a:r>
            <a:r>
              <a:rPr lang="en-GB" dirty="0">
                <a:hlinkClick r:id="rId3"/>
              </a:rPr>
              <a:t>lisa.lomax@ashleigh.blackburn.sch.uk</a:t>
            </a:r>
            <a:r>
              <a:rPr lang="en-GB" dirty="0"/>
              <a:t> or I can be contacted through the school office.</a:t>
            </a:r>
          </a:p>
          <a:p>
            <a:r>
              <a:rPr lang="en-GB" dirty="0"/>
              <a:t>I am also available on the playground ramp on every afternoon but please could I ask that you allow me to make sure most children have gone with their parents/grandparents. </a:t>
            </a:r>
          </a:p>
          <a:p>
            <a:endParaRPr lang="en-GB" dirty="0"/>
          </a:p>
          <a:p>
            <a:r>
              <a:rPr lang="en-GB" dirty="0"/>
              <a:t>Further information is available on out school website. </a:t>
            </a:r>
          </a:p>
          <a:p>
            <a:endParaRPr lang="en-GB" dirty="0"/>
          </a:p>
          <a:p>
            <a:r>
              <a:rPr lang="en-GB" dirty="0"/>
              <a:t>Thanks you for coming.</a:t>
            </a:r>
          </a:p>
          <a:p>
            <a:endParaRPr lang="en-GB" dirty="0"/>
          </a:p>
          <a:p>
            <a:r>
              <a:rPr lang="en-GB" dirty="0"/>
              <a:t>Any Questions? </a:t>
            </a:r>
          </a:p>
        </p:txBody>
      </p:sp>
      <p:pic>
        <p:nvPicPr>
          <p:cNvPr id="4" name="Picture 3">
            <a:extLst>
              <a:ext uri="{FF2B5EF4-FFF2-40B4-BE49-F238E27FC236}">
                <a16:creationId xmlns:a16="http://schemas.microsoft.com/office/drawing/2014/main" id="{0EEB10F0-41EF-E62E-7A21-DB8E8CB2A078}"/>
              </a:ext>
            </a:extLst>
          </p:cNvPr>
          <p:cNvPicPr>
            <a:picLocks noChangeAspect="1"/>
          </p:cNvPicPr>
          <p:nvPr/>
        </p:nvPicPr>
        <p:blipFill>
          <a:blip r:embed="rId4"/>
          <a:stretch>
            <a:fillRect/>
          </a:stretch>
        </p:blipFill>
        <p:spPr>
          <a:xfrm>
            <a:off x="8637301" y="4276578"/>
            <a:ext cx="3131095" cy="2327328"/>
          </a:xfrm>
          <a:prstGeom prst="rect">
            <a:avLst/>
          </a:prstGeom>
        </p:spPr>
      </p:pic>
    </p:spTree>
    <p:extLst>
      <p:ext uri="{BB962C8B-B14F-4D97-AF65-F5344CB8AC3E}">
        <p14:creationId xmlns:p14="http://schemas.microsoft.com/office/powerpoint/2010/main" val="24337721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12ac51bf-7c08-4510-88b6-2487c5aa5f4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CF175C8568F4A44B8FCA8D1B31581AE" ma:contentTypeVersion="18" ma:contentTypeDescription="Create a new document." ma:contentTypeScope="" ma:versionID="a8edb82c1d6073c7e3fd94a410a46f21">
  <xsd:schema xmlns:xsd="http://www.w3.org/2001/XMLSchema" xmlns:xs="http://www.w3.org/2001/XMLSchema" xmlns:p="http://schemas.microsoft.com/office/2006/metadata/properties" xmlns:ns3="12ac51bf-7c08-4510-88b6-2487c5aa5f47" xmlns:ns4="a4d2ead8-5697-4466-b1a4-49ea3ff8490e" targetNamespace="http://schemas.microsoft.com/office/2006/metadata/properties" ma:root="true" ma:fieldsID="cb607f0e2b2565ded750f3af942ad6e0" ns3:_="" ns4:_="">
    <xsd:import namespace="12ac51bf-7c08-4510-88b6-2487c5aa5f47"/>
    <xsd:import namespace="a4d2ead8-5697-4466-b1a4-49ea3ff8490e"/>
    <xsd:element name="properties">
      <xsd:complexType>
        <xsd:sequence>
          <xsd:element name="documentManagement">
            <xsd:complexType>
              <xsd:all>
                <xsd:element ref="ns3:MediaServiceMetadata" minOccurs="0"/>
                <xsd:element ref="ns3:MediaServiceFastMetadata" minOccurs="0"/>
                <xsd:element ref="ns4:SharedWithUsers" minOccurs="0"/>
                <xsd:element ref="ns3:MediaServiceDateTaken" minOccurs="0"/>
                <xsd:element ref="ns3:MediaServiceAutoTags" minOccurs="0"/>
                <xsd:element ref="ns3:MediaServiceLocation" minOccurs="0"/>
                <xsd:element ref="ns4:SharedWithDetails" minOccurs="0"/>
                <xsd:element ref="ns4:SharingHintHash"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ac51bf-7c08-4510-88b6-2487c5aa5f4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MediaServiceAutoTags" ma:internalName="MediaServiceAutoTags"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4d2ead8-5697-4466-b1a4-49ea3ff8490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3FCC32-3F17-4B4D-86E8-CED9A570F927}">
  <ds:schemaRefs>
    <ds:schemaRef ds:uri="http://schemas.microsoft.com/office/infopath/2007/PartnerControls"/>
    <ds:schemaRef ds:uri="a4d2ead8-5697-4466-b1a4-49ea3ff8490e"/>
    <ds:schemaRef ds:uri="12ac51bf-7c08-4510-88b6-2487c5aa5f47"/>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 ds:uri="http://purl.org/dc/terms/"/>
  </ds:schemaRefs>
</ds:datastoreItem>
</file>

<file path=customXml/itemProps2.xml><?xml version="1.0" encoding="utf-8"?>
<ds:datastoreItem xmlns:ds="http://schemas.openxmlformats.org/officeDocument/2006/customXml" ds:itemID="{F7BABF78-5DDD-46F0-A14D-8053983DA58A}">
  <ds:schemaRefs>
    <ds:schemaRef ds:uri="http://schemas.microsoft.com/sharepoint/v3/contenttype/forms"/>
  </ds:schemaRefs>
</ds:datastoreItem>
</file>

<file path=customXml/itemProps3.xml><?xml version="1.0" encoding="utf-8"?>
<ds:datastoreItem xmlns:ds="http://schemas.openxmlformats.org/officeDocument/2006/customXml" ds:itemID="{5F7E37DC-1533-49EE-BF2C-F82882D502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2ac51bf-7c08-4510-88b6-2487c5aa5f47"/>
    <ds:schemaRef ds:uri="a4d2ead8-5697-4466-b1a4-49ea3ff849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2351</TotalTime>
  <Words>4944</Words>
  <Application>Microsoft Office PowerPoint</Application>
  <PresentationFormat>Widescreen</PresentationFormat>
  <Paragraphs>414</Paragraphs>
  <Slides>43</Slides>
  <Notes>43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Arial</vt:lpstr>
      <vt:lpstr>Calibri</vt:lpstr>
      <vt:lpstr>Calibri Light</vt:lpstr>
      <vt:lpstr>Google Sans</vt:lpstr>
      <vt:lpstr>Roboto</vt:lpstr>
      <vt:lpstr>Office Theme</vt:lpstr>
      <vt:lpstr>Curriculum Evening</vt:lpstr>
      <vt:lpstr>Who are the teachers in the class?</vt:lpstr>
      <vt:lpstr>A Typical Day in Year 2 </vt:lpstr>
      <vt:lpstr>Curriculum Overview </vt:lpstr>
      <vt:lpstr>Phonics in Year 2</vt:lpstr>
      <vt:lpstr>PowerPoint Presentation</vt:lpstr>
      <vt:lpstr>Phonics Terminology Here is some of the terminology you might hear as your children begin to learn phonics.  </vt:lpstr>
      <vt:lpstr>PowerPoint Presentation</vt:lpstr>
      <vt:lpstr>PowerPoint Presentation</vt:lpstr>
      <vt:lpstr>PowerPoint Presentation</vt:lpstr>
      <vt:lpstr>PowerPoint Presentation</vt:lpstr>
      <vt:lpstr>PowerPoint Presentation</vt:lpstr>
      <vt:lpstr>PowerPoint Presentation</vt:lpstr>
      <vt:lpstr>Reading Records</vt:lpstr>
      <vt:lpstr>Why Reading matters? </vt:lpstr>
      <vt:lpstr>Readers at Age 7 (Proficient / Developing Fluency)</vt:lpstr>
      <vt:lpstr>The importance of fluency in Year 2 </vt:lpstr>
      <vt:lpstr>El Cuento de Caperucita Roja </vt:lpstr>
      <vt:lpstr>The importance of understanding the vocabulary. </vt:lpstr>
      <vt:lpstr>Reading for enjoyment</vt:lpstr>
      <vt:lpstr>Practical Ways to Encourage KS1 Reading</vt:lpstr>
      <vt:lpstr>Writing at Ashleigh Primary School</vt:lpstr>
      <vt:lpstr>How Parents Can Support at Home </vt:lpstr>
      <vt:lpstr>Maths</vt:lpstr>
      <vt:lpstr>Maths – How can I help at home?</vt:lpstr>
      <vt:lpstr>Homework</vt:lpstr>
      <vt:lpstr>Important Information</vt:lpstr>
      <vt:lpstr>Expectations and Standards</vt:lpstr>
      <vt:lpstr>Expectations and Standards continued</vt:lpstr>
      <vt:lpstr>Expectations and Standards continued…</vt:lpstr>
      <vt:lpstr>Expectations and Standards continued…</vt:lpstr>
      <vt:lpstr>Building resilience</vt:lpstr>
      <vt:lpstr>Building resilience</vt:lpstr>
      <vt:lpstr>Online Safety</vt:lpstr>
      <vt:lpstr>Parents Evenings and Communication </vt:lpstr>
      <vt:lpstr>SATs? </vt:lpstr>
      <vt:lpstr>Exciting things in Year 2</vt:lpstr>
      <vt:lpstr>Developing the whole child</vt:lpstr>
      <vt:lpstr>School Uniform</vt:lpstr>
      <vt:lpstr>PE Kit</vt:lpstr>
      <vt:lpstr>Equipment and expectations</vt:lpstr>
      <vt:lpstr>Working together</vt:lpstr>
      <vt:lpstr>Contacting Mrs Lomax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Lisa Lomax</dc:creator>
  <cp:lastModifiedBy>Lisa Lomax</cp:lastModifiedBy>
  <cp:revision>29</cp:revision>
  <cp:lastPrinted>2026-10-14T11:32:15Z</cp:lastPrinted>
  <dcterms:created xsi:type="dcterms:W3CDTF">2023-09-12T09:18:37Z</dcterms:created>
  <dcterms:modified xsi:type="dcterms:W3CDTF">2026-10-15T07:04:41Z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0x0101003CF175C8568F4A44B8FCA8D1B31581AE</vt:lpwstr>
  </property>
</Properties>
</file>